
<file path=[Content_Types].xml><?xml version="1.0" encoding="utf-8"?>
<Types xmlns="http://schemas.openxmlformats.org/package/2006/content-types">
  <Default Extension="(null)" ContentType="image/x-emf"/>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ti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3" r:id="rId4"/>
    <p:sldMasterId id="2147483703" r:id="rId5"/>
    <p:sldMasterId id="2147483688" r:id="rId6"/>
  </p:sldMasterIdLst>
  <p:notesMasterIdLst>
    <p:notesMasterId r:id="rId38"/>
  </p:notesMasterIdLst>
  <p:handoutMasterIdLst>
    <p:handoutMasterId r:id="rId39"/>
  </p:handoutMasterIdLst>
  <p:sldIdLst>
    <p:sldId id="256" r:id="rId7"/>
    <p:sldId id="386" r:id="rId8"/>
    <p:sldId id="282" r:id="rId9"/>
    <p:sldId id="379" r:id="rId10"/>
    <p:sldId id="297" r:id="rId11"/>
    <p:sldId id="382" r:id="rId12"/>
    <p:sldId id="378" r:id="rId13"/>
    <p:sldId id="385" r:id="rId14"/>
    <p:sldId id="366" r:id="rId15"/>
    <p:sldId id="367" r:id="rId16"/>
    <p:sldId id="368" r:id="rId17"/>
    <p:sldId id="377" r:id="rId18"/>
    <p:sldId id="2523" r:id="rId19"/>
    <p:sldId id="380" r:id="rId20"/>
    <p:sldId id="381" r:id="rId21"/>
    <p:sldId id="292" r:id="rId22"/>
    <p:sldId id="384" r:id="rId23"/>
    <p:sldId id="2524" r:id="rId24"/>
    <p:sldId id="527" r:id="rId25"/>
    <p:sldId id="259" r:id="rId26"/>
    <p:sldId id="2522" r:id="rId27"/>
    <p:sldId id="2513" r:id="rId28"/>
    <p:sldId id="260" r:id="rId29"/>
    <p:sldId id="388" r:id="rId30"/>
    <p:sldId id="531" r:id="rId31"/>
    <p:sldId id="387" r:id="rId32"/>
    <p:sldId id="308" r:id="rId33"/>
    <p:sldId id="258" r:id="rId34"/>
    <p:sldId id="343" r:id="rId35"/>
    <p:sldId id="332" r:id="rId36"/>
    <p:sldId id="342" r:id="rId37"/>
  </p:sldIdLst>
  <p:sldSz cx="12192000" cy="6858000"/>
  <p:notesSz cx="6797675" cy="9926638"/>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C21CD101-D977-492B-9FB3-44A2E9CD28AC}">
          <p14:sldIdLst>
            <p14:sldId id="256"/>
            <p14:sldId id="386"/>
          </p14:sldIdLst>
        </p14:section>
        <p14:section name="Intro Nexus" id="{204A95B4-F876-4EA7-A85D-98D0D75FC46B}">
          <p14:sldIdLst>
            <p14:sldId id="282"/>
            <p14:sldId id="379"/>
            <p14:sldId id="297"/>
          </p14:sldIdLst>
        </p14:section>
        <p14:section name="NEST" id="{128BE07C-A978-4484-AE9F-B8B456D415C3}">
          <p14:sldIdLst>
            <p14:sldId id="382"/>
            <p14:sldId id="378"/>
            <p14:sldId id="385"/>
            <p14:sldId id="366"/>
            <p14:sldId id="367"/>
            <p14:sldId id="368"/>
            <p14:sldId id="377"/>
            <p14:sldId id="2523"/>
            <p14:sldId id="380"/>
            <p14:sldId id="381"/>
            <p14:sldId id="292"/>
            <p14:sldId id="384"/>
            <p14:sldId id="2524"/>
          </p14:sldIdLst>
        </p14:section>
        <p14:section name="new NEST" id="{5ED3C182-C119-44A1-A4BF-70F117438D05}">
          <p14:sldIdLst>
            <p14:sldId id="527"/>
            <p14:sldId id="259"/>
            <p14:sldId id="2522"/>
            <p14:sldId id="2513"/>
            <p14:sldId id="260"/>
            <p14:sldId id="388"/>
            <p14:sldId id="531"/>
          </p14:sldIdLst>
        </p14:section>
        <p14:section name="Way forward" id="{90EE6586-0D5A-4A01-B6E0-F0C1C3DD3BB4}">
          <p14:sldIdLst>
            <p14:sldId id="387"/>
            <p14:sldId id="308"/>
            <p14:sldId id="258"/>
            <p14:sldId id="343"/>
            <p14:sldId id="332"/>
            <p14:sldId id="342"/>
          </p14:sldIdLst>
        </p14:section>
        <p14:section name="Untitled Section" id="{F657B228-8919-4EC5-90C4-2D1ECD68B9C7}">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driano vinca" initials="av" lastIdx="1" clrIdx="0">
    <p:extLst>
      <p:ext uri="{19B8F6BF-5375-455C-9EA6-DF929625EA0E}">
        <p15:presenceInfo xmlns:p15="http://schemas.microsoft.com/office/powerpoint/2012/main" userId="7e84fedbad5c1b20"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589E"/>
    <a:srgbClr val="9900CC"/>
    <a:srgbClr val="2854A3"/>
    <a:srgbClr val="008000"/>
    <a:srgbClr val="00579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109" autoAdjust="0"/>
    <p:restoredTop sz="92949" autoAdjust="0"/>
  </p:normalViewPr>
  <p:slideViewPr>
    <p:cSldViewPr snapToGrid="0" snapToObjects="1">
      <p:cViewPr varScale="1">
        <p:scale>
          <a:sx n="106" d="100"/>
          <a:sy n="106" d="100"/>
        </p:scale>
        <p:origin x="612" y="10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81" d="100"/>
          <a:sy n="81" d="100"/>
        </p:scale>
        <p:origin x="3996" y="9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viewProps" Target="viewProp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commentAuthors" Target="commentAuthors.xml"/><Relationship Id="rId45" Type="http://schemas.microsoft.com/office/2016/11/relationships/changesInfo" Target="changesInfos/changesInfo1.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UPPMANN Daniel" userId="89b87ee0-3aa7-482b-8840-869ed008a2d6" providerId="ADAL" clId="{F223BC7B-0A11-5948-8D04-1C0AC94B566C}"/>
    <pc:docChg chg="undo custSel addSld modSld delMainMaster modMainMaster">
      <pc:chgData name="HUPPMANN Daniel" userId="89b87ee0-3aa7-482b-8840-869ed008a2d6" providerId="ADAL" clId="{F223BC7B-0A11-5948-8D04-1C0AC94B566C}" dt="2019-03-29T05:42:16.438" v="557" actId="20577"/>
      <pc:docMkLst>
        <pc:docMk/>
      </pc:docMkLst>
      <pc:sldChg chg="addSp delSp modSp">
        <pc:chgData name="HUPPMANN Daniel" userId="89b87ee0-3aa7-482b-8840-869ed008a2d6" providerId="ADAL" clId="{F223BC7B-0A11-5948-8D04-1C0AC94B566C}" dt="2019-03-15T09:21:19.577" v="439" actId="20577"/>
        <pc:sldMkLst>
          <pc:docMk/>
          <pc:sldMk cId="3708670617" sldId="256"/>
        </pc:sldMkLst>
        <pc:spChg chg="add del mod">
          <ac:chgData name="HUPPMANN Daniel" userId="89b87ee0-3aa7-482b-8840-869ed008a2d6" providerId="ADAL" clId="{F223BC7B-0A11-5948-8D04-1C0AC94B566C}" dt="2019-03-15T08:49:49.494" v="202"/>
          <ac:spMkLst>
            <pc:docMk/>
            <pc:sldMk cId="3708670617" sldId="256"/>
            <ac:spMk id="2" creationId="{0B4B6BDD-519C-B24C-B8F7-6F6C48437D0B}"/>
          </ac:spMkLst>
        </pc:spChg>
        <pc:spChg chg="add del mod">
          <ac:chgData name="HUPPMANN Daniel" userId="89b87ee0-3aa7-482b-8840-869ed008a2d6" providerId="ADAL" clId="{F223BC7B-0A11-5948-8D04-1C0AC94B566C}" dt="2019-03-15T09:17:19.402" v="333" actId="478"/>
          <ac:spMkLst>
            <pc:docMk/>
            <pc:sldMk cId="3708670617" sldId="256"/>
            <ac:spMk id="2" creationId="{45831CD1-2D00-A346-830A-5864E7CD3F84}"/>
          </ac:spMkLst>
        </pc:spChg>
        <pc:spChg chg="add del mod">
          <ac:chgData name="HUPPMANN Daniel" userId="89b87ee0-3aa7-482b-8840-869ed008a2d6" providerId="ADAL" clId="{F223BC7B-0A11-5948-8D04-1C0AC94B566C}" dt="2019-03-15T08:49:49.494" v="202"/>
          <ac:spMkLst>
            <pc:docMk/>
            <pc:sldMk cId="3708670617" sldId="256"/>
            <ac:spMk id="3" creationId="{ADE5C02E-3415-E044-AF5C-38467D64ED1F}"/>
          </ac:spMkLst>
        </pc:spChg>
        <pc:spChg chg="add del mod">
          <ac:chgData name="HUPPMANN Daniel" userId="89b87ee0-3aa7-482b-8840-869ed008a2d6" providerId="ADAL" clId="{F223BC7B-0A11-5948-8D04-1C0AC94B566C}" dt="2019-03-15T09:21:11.909" v="427"/>
          <ac:spMkLst>
            <pc:docMk/>
            <pc:sldMk cId="3708670617" sldId="256"/>
            <ac:spMk id="3" creationId="{CE276F6B-8529-314B-8E57-9882FB23CC3B}"/>
          </ac:spMkLst>
        </pc:spChg>
        <pc:spChg chg="add del mod">
          <ac:chgData name="HUPPMANN Daniel" userId="89b87ee0-3aa7-482b-8840-869ed008a2d6" providerId="ADAL" clId="{F223BC7B-0A11-5948-8D04-1C0AC94B566C}" dt="2019-03-15T08:49:49.494" v="202"/>
          <ac:spMkLst>
            <pc:docMk/>
            <pc:sldMk cId="3708670617" sldId="256"/>
            <ac:spMk id="4" creationId="{004CC842-9618-6E4C-ACB1-48B3C43EB1AF}"/>
          </ac:spMkLst>
        </pc:spChg>
        <pc:spChg chg="add del mod">
          <ac:chgData name="HUPPMANN Daniel" userId="89b87ee0-3aa7-482b-8840-869ed008a2d6" providerId="ADAL" clId="{F223BC7B-0A11-5948-8D04-1C0AC94B566C}" dt="2019-03-15T09:21:11.909" v="427"/>
          <ac:spMkLst>
            <pc:docMk/>
            <pc:sldMk cId="3708670617" sldId="256"/>
            <ac:spMk id="4" creationId="{E824D562-D500-A444-A26D-52F67AB4FAEA}"/>
          </ac:spMkLst>
        </pc:spChg>
        <pc:spChg chg="add mod">
          <ac:chgData name="HUPPMANN Daniel" userId="89b87ee0-3aa7-482b-8840-869ed008a2d6" providerId="ADAL" clId="{F223BC7B-0A11-5948-8D04-1C0AC94B566C}" dt="2019-03-15T09:21:13.387" v="428" actId="20577"/>
          <ac:spMkLst>
            <pc:docMk/>
            <pc:sldMk cId="3708670617" sldId="256"/>
            <ac:spMk id="5" creationId="{780ACF5D-4603-AB44-A047-18BAB3DD2506}"/>
          </ac:spMkLst>
        </pc:spChg>
        <pc:spChg chg="add mod">
          <ac:chgData name="HUPPMANN Daniel" userId="89b87ee0-3aa7-482b-8840-869ed008a2d6" providerId="ADAL" clId="{F223BC7B-0A11-5948-8D04-1C0AC94B566C}" dt="2019-03-15T09:21:15.259" v="429" actId="20577"/>
          <ac:spMkLst>
            <pc:docMk/>
            <pc:sldMk cId="3708670617" sldId="256"/>
            <ac:spMk id="6" creationId="{FE62C06E-C490-D542-9B13-70A1CD71AF48}"/>
          </ac:spMkLst>
        </pc:spChg>
        <pc:spChg chg="add mod">
          <ac:chgData name="HUPPMANN Daniel" userId="89b87ee0-3aa7-482b-8840-869ed008a2d6" providerId="ADAL" clId="{F223BC7B-0A11-5948-8D04-1C0AC94B566C}" dt="2019-03-15T09:21:19.577" v="439" actId="20577"/>
          <ac:spMkLst>
            <pc:docMk/>
            <pc:sldMk cId="3708670617" sldId="256"/>
            <ac:spMk id="7" creationId="{DB521E69-9A45-594C-920E-8EC56FE3A537}"/>
          </ac:spMkLst>
        </pc:spChg>
        <pc:spChg chg="del">
          <ac:chgData name="HUPPMANN Daniel" userId="89b87ee0-3aa7-482b-8840-869ed008a2d6" providerId="ADAL" clId="{F223BC7B-0A11-5948-8D04-1C0AC94B566C}" dt="2019-03-15T08:49:18.648" v="187"/>
          <ac:spMkLst>
            <pc:docMk/>
            <pc:sldMk cId="3708670617" sldId="256"/>
            <ac:spMk id="8" creationId="{00000000-0000-0000-0000-000000000000}"/>
          </ac:spMkLst>
        </pc:spChg>
        <pc:spChg chg="add del mod">
          <ac:chgData name="HUPPMANN Daniel" userId="89b87ee0-3aa7-482b-8840-869ed008a2d6" providerId="ADAL" clId="{F223BC7B-0A11-5948-8D04-1C0AC94B566C}" dt="2019-03-15T09:21:11.909" v="427"/>
          <ac:spMkLst>
            <pc:docMk/>
            <pc:sldMk cId="3708670617" sldId="256"/>
            <ac:spMk id="8" creationId="{E80D3D32-01D9-DA47-9B7F-8CFD43235499}"/>
          </ac:spMkLst>
        </pc:spChg>
        <pc:spChg chg="del">
          <ac:chgData name="HUPPMANN Daniel" userId="89b87ee0-3aa7-482b-8840-869ed008a2d6" providerId="ADAL" clId="{F223BC7B-0A11-5948-8D04-1C0AC94B566C}" dt="2019-03-15T08:49:18.648" v="187"/>
          <ac:spMkLst>
            <pc:docMk/>
            <pc:sldMk cId="3708670617" sldId="256"/>
            <ac:spMk id="9" creationId="{00000000-0000-0000-0000-000000000000}"/>
          </ac:spMkLst>
        </pc:spChg>
        <pc:spChg chg="del">
          <ac:chgData name="HUPPMANN Daniel" userId="89b87ee0-3aa7-482b-8840-869ed008a2d6" providerId="ADAL" clId="{F223BC7B-0A11-5948-8D04-1C0AC94B566C}" dt="2019-03-15T08:49:18.648" v="187"/>
          <ac:spMkLst>
            <pc:docMk/>
            <pc:sldMk cId="3708670617" sldId="256"/>
            <ac:spMk id="10" creationId="{00000000-0000-0000-0000-000000000000}"/>
          </ac:spMkLst>
        </pc:spChg>
      </pc:sldChg>
      <pc:sldChg chg="addSp delSp modSp">
        <pc:chgData name="HUPPMANN Daniel" userId="89b87ee0-3aa7-482b-8840-869ed008a2d6" providerId="ADAL" clId="{F223BC7B-0A11-5948-8D04-1C0AC94B566C}" dt="2019-03-29T05:41:15.855" v="535"/>
        <pc:sldMkLst>
          <pc:docMk/>
          <pc:sldMk cId="2082599875" sldId="257"/>
        </pc:sldMkLst>
        <pc:spChg chg="del">
          <ac:chgData name="HUPPMANN Daniel" userId="89b87ee0-3aa7-482b-8840-869ed008a2d6" providerId="ADAL" clId="{F223BC7B-0A11-5948-8D04-1C0AC94B566C}" dt="2019-03-29T05:41:15.855" v="535"/>
          <ac:spMkLst>
            <pc:docMk/>
            <pc:sldMk cId="2082599875" sldId="257"/>
            <ac:spMk id="2" creationId="{00000000-0000-0000-0000-000000000000}"/>
          </ac:spMkLst>
        </pc:spChg>
        <pc:spChg chg="del">
          <ac:chgData name="HUPPMANN Daniel" userId="89b87ee0-3aa7-482b-8840-869ed008a2d6" providerId="ADAL" clId="{F223BC7B-0A11-5948-8D04-1C0AC94B566C}" dt="2019-03-29T05:41:15.855" v="535"/>
          <ac:spMkLst>
            <pc:docMk/>
            <pc:sldMk cId="2082599875" sldId="257"/>
            <ac:spMk id="3" creationId="{00000000-0000-0000-0000-000000000000}"/>
          </ac:spMkLst>
        </pc:spChg>
        <pc:spChg chg="add del mod">
          <ac:chgData name="HUPPMANN Daniel" userId="89b87ee0-3aa7-482b-8840-869ed008a2d6" providerId="ADAL" clId="{F223BC7B-0A11-5948-8D04-1C0AC94B566C}" dt="2019-03-22T14:19:47.739" v="498"/>
          <ac:spMkLst>
            <pc:docMk/>
            <pc:sldMk cId="2082599875" sldId="257"/>
            <ac:spMk id="4" creationId="{8FCB4A17-0894-CD40-8C36-F8CA545B296F}"/>
          </ac:spMkLst>
        </pc:spChg>
        <pc:spChg chg="add del mod">
          <ac:chgData name="HUPPMANN Daniel" userId="89b87ee0-3aa7-482b-8840-869ed008a2d6" providerId="ADAL" clId="{F223BC7B-0A11-5948-8D04-1C0AC94B566C}" dt="2019-03-29T05:38:45.247" v="526"/>
          <ac:spMkLst>
            <pc:docMk/>
            <pc:sldMk cId="2082599875" sldId="257"/>
            <ac:spMk id="4" creationId="{DE8EF86C-EF68-C44C-A7AE-D12FB285B860}"/>
          </ac:spMkLst>
        </pc:spChg>
        <pc:spChg chg="add del mod">
          <ac:chgData name="HUPPMANN Daniel" userId="89b87ee0-3aa7-482b-8840-869ed008a2d6" providerId="ADAL" clId="{F223BC7B-0A11-5948-8D04-1C0AC94B566C}" dt="2019-03-29T05:38:45.247" v="526"/>
          <ac:spMkLst>
            <pc:docMk/>
            <pc:sldMk cId="2082599875" sldId="257"/>
            <ac:spMk id="5" creationId="{1ECBB374-4EEA-054E-AE64-CB668E92CC5D}"/>
          </ac:spMkLst>
        </pc:spChg>
        <pc:spChg chg="add del mod">
          <ac:chgData name="HUPPMANN Daniel" userId="89b87ee0-3aa7-482b-8840-869ed008a2d6" providerId="ADAL" clId="{F223BC7B-0A11-5948-8D04-1C0AC94B566C}" dt="2019-03-22T14:19:47.739" v="498"/>
          <ac:spMkLst>
            <pc:docMk/>
            <pc:sldMk cId="2082599875" sldId="257"/>
            <ac:spMk id="5" creationId="{DA31CE67-FD10-D24E-A96F-36BAFB9F98AF}"/>
          </ac:spMkLst>
        </pc:spChg>
        <pc:spChg chg="add del mod">
          <ac:chgData name="HUPPMANN Daniel" userId="89b87ee0-3aa7-482b-8840-869ed008a2d6" providerId="ADAL" clId="{F223BC7B-0A11-5948-8D04-1C0AC94B566C}" dt="2019-03-29T05:38:45.247" v="526"/>
          <ac:spMkLst>
            <pc:docMk/>
            <pc:sldMk cId="2082599875" sldId="257"/>
            <ac:spMk id="7" creationId="{AC52408D-D552-944D-8AD8-3D9FB1B6D25A}"/>
          </ac:spMkLst>
        </pc:spChg>
        <pc:spChg chg="add del mod">
          <ac:chgData name="HUPPMANN Daniel" userId="89b87ee0-3aa7-482b-8840-869ed008a2d6" providerId="ADAL" clId="{F223BC7B-0A11-5948-8D04-1C0AC94B566C}" dt="2019-03-29T05:38:45.247" v="526"/>
          <ac:spMkLst>
            <pc:docMk/>
            <pc:sldMk cId="2082599875" sldId="257"/>
            <ac:spMk id="8" creationId="{E2693730-A562-9D45-A241-B068964285EC}"/>
          </ac:spMkLst>
        </pc:spChg>
        <pc:spChg chg="add del mod">
          <ac:chgData name="HUPPMANN Daniel" userId="89b87ee0-3aa7-482b-8840-869ed008a2d6" providerId="ADAL" clId="{F223BC7B-0A11-5948-8D04-1C0AC94B566C}" dt="2019-03-29T05:38:45.247" v="526"/>
          <ac:spMkLst>
            <pc:docMk/>
            <pc:sldMk cId="2082599875" sldId="257"/>
            <ac:spMk id="9" creationId="{86A7BAE4-69F4-374A-9306-861DD8FAB9DF}"/>
          </ac:spMkLst>
        </pc:spChg>
        <pc:spChg chg="add del mod">
          <ac:chgData name="HUPPMANN Daniel" userId="89b87ee0-3aa7-482b-8840-869ed008a2d6" providerId="ADAL" clId="{F223BC7B-0A11-5948-8D04-1C0AC94B566C}" dt="2019-03-29T05:38:45.247" v="526"/>
          <ac:spMkLst>
            <pc:docMk/>
            <pc:sldMk cId="2082599875" sldId="257"/>
            <ac:spMk id="10" creationId="{1767588E-359D-4043-9119-732E1733AB15}"/>
          </ac:spMkLst>
        </pc:spChg>
        <pc:spChg chg="add del mod">
          <ac:chgData name="HUPPMANN Daniel" userId="89b87ee0-3aa7-482b-8840-869ed008a2d6" providerId="ADAL" clId="{F223BC7B-0A11-5948-8D04-1C0AC94B566C}" dt="2019-03-29T05:38:53.366" v="527"/>
          <ac:spMkLst>
            <pc:docMk/>
            <pc:sldMk cId="2082599875" sldId="257"/>
            <ac:spMk id="11" creationId="{4CDBF1CB-A8F9-FB48-AB3D-BF2DB7FA1EA5}"/>
          </ac:spMkLst>
        </pc:spChg>
        <pc:spChg chg="add del mod">
          <ac:chgData name="HUPPMANN Daniel" userId="89b87ee0-3aa7-482b-8840-869ed008a2d6" providerId="ADAL" clId="{F223BC7B-0A11-5948-8D04-1C0AC94B566C}" dt="2019-03-29T05:38:53.366" v="527"/>
          <ac:spMkLst>
            <pc:docMk/>
            <pc:sldMk cId="2082599875" sldId="257"/>
            <ac:spMk id="12" creationId="{863275D1-015E-D94F-AD94-92F34B821370}"/>
          </ac:spMkLst>
        </pc:spChg>
        <pc:spChg chg="add del mod">
          <ac:chgData name="HUPPMANN Daniel" userId="89b87ee0-3aa7-482b-8840-869ed008a2d6" providerId="ADAL" clId="{F223BC7B-0A11-5948-8D04-1C0AC94B566C}" dt="2019-03-29T05:38:53.366" v="527"/>
          <ac:spMkLst>
            <pc:docMk/>
            <pc:sldMk cId="2082599875" sldId="257"/>
            <ac:spMk id="13" creationId="{6D3E9B64-B884-7744-9861-E8421946064A}"/>
          </ac:spMkLst>
        </pc:spChg>
        <pc:spChg chg="add del mod">
          <ac:chgData name="HUPPMANN Daniel" userId="89b87ee0-3aa7-482b-8840-869ed008a2d6" providerId="ADAL" clId="{F223BC7B-0A11-5948-8D04-1C0AC94B566C}" dt="2019-03-29T05:39:05.095" v="528"/>
          <ac:spMkLst>
            <pc:docMk/>
            <pc:sldMk cId="2082599875" sldId="257"/>
            <ac:spMk id="14" creationId="{1B0F7176-57D2-614B-A247-DF558210691D}"/>
          </ac:spMkLst>
        </pc:spChg>
        <pc:spChg chg="add del mod">
          <ac:chgData name="HUPPMANN Daniel" userId="89b87ee0-3aa7-482b-8840-869ed008a2d6" providerId="ADAL" clId="{F223BC7B-0A11-5948-8D04-1C0AC94B566C}" dt="2019-03-29T05:39:05.095" v="528"/>
          <ac:spMkLst>
            <pc:docMk/>
            <pc:sldMk cId="2082599875" sldId="257"/>
            <ac:spMk id="15" creationId="{A6675700-D5C6-4B4C-A224-68BFD6AAE84C}"/>
          </ac:spMkLst>
        </pc:spChg>
        <pc:spChg chg="add del mod">
          <ac:chgData name="HUPPMANN Daniel" userId="89b87ee0-3aa7-482b-8840-869ed008a2d6" providerId="ADAL" clId="{F223BC7B-0A11-5948-8D04-1C0AC94B566C}" dt="2019-03-29T05:39:05.095" v="528"/>
          <ac:spMkLst>
            <pc:docMk/>
            <pc:sldMk cId="2082599875" sldId="257"/>
            <ac:spMk id="16" creationId="{37B26544-1428-284B-8152-46DC9603F289}"/>
          </ac:spMkLst>
        </pc:spChg>
        <pc:spChg chg="add del mod">
          <ac:chgData name="HUPPMANN Daniel" userId="89b87ee0-3aa7-482b-8840-869ed008a2d6" providerId="ADAL" clId="{F223BC7B-0A11-5948-8D04-1C0AC94B566C}" dt="2019-03-29T05:40:33.930" v="534"/>
          <ac:spMkLst>
            <pc:docMk/>
            <pc:sldMk cId="2082599875" sldId="257"/>
            <ac:spMk id="17" creationId="{E9CB2433-AA3F-674B-859F-EF01056E1CE6}"/>
          </ac:spMkLst>
        </pc:spChg>
        <pc:spChg chg="add del mod">
          <ac:chgData name="HUPPMANN Daniel" userId="89b87ee0-3aa7-482b-8840-869ed008a2d6" providerId="ADAL" clId="{F223BC7B-0A11-5948-8D04-1C0AC94B566C}" dt="2019-03-29T05:40:33.930" v="534"/>
          <ac:spMkLst>
            <pc:docMk/>
            <pc:sldMk cId="2082599875" sldId="257"/>
            <ac:spMk id="18" creationId="{EF918FDA-699C-004E-856E-1046D014F1C4}"/>
          </ac:spMkLst>
        </pc:spChg>
        <pc:spChg chg="add del mod">
          <ac:chgData name="HUPPMANN Daniel" userId="89b87ee0-3aa7-482b-8840-869ed008a2d6" providerId="ADAL" clId="{F223BC7B-0A11-5948-8D04-1C0AC94B566C}" dt="2019-03-29T05:40:33.930" v="534"/>
          <ac:spMkLst>
            <pc:docMk/>
            <pc:sldMk cId="2082599875" sldId="257"/>
            <ac:spMk id="19" creationId="{535C9D65-606B-2546-BFD6-B017FB7F68CC}"/>
          </ac:spMkLst>
        </pc:spChg>
        <pc:spChg chg="add mod">
          <ac:chgData name="HUPPMANN Daniel" userId="89b87ee0-3aa7-482b-8840-869ed008a2d6" providerId="ADAL" clId="{F223BC7B-0A11-5948-8D04-1C0AC94B566C}" dt="2019-03-29T05:40:33.930" v="534"/>
          <ac:spMkLst>
            <pc:docMk/>
            <pc:sldMk cId="2082599875" sldId="257"/>
            <ac:spMk id="20" creationId="{EF9A942D-03D2-FC4E-97C2-A6B8D79BFF0D}"/>
          </ac:spMkLst>
        </pc:spChg>
        <pc:spChg chg="add mod">
          <ac:chgData name="HUPPMANN Daniel" userId="89b87ee0-3aa7-482b-8840-869ed008a2d6" providerId="ADAL" clId="{F223BC7B-0A11-5948-8D04-1C0AC94B566C}" dt="2019-03-29T05:40:33.930" v="534"/>
          <ac:spMkLst>
            <pc:docMk/>
            <pc:sldMk cId="2082599875" sldId="257"/>
            <ac:spMk id="21" creationId="{8C98092A-5822-3240-A21B-B56612198B81}"/>
          </ac:spMkLst>
        </pc:spChg>
        <pc:spChg chg="del">
          <ac:chgData name="HUPPMANN Daniel" userId="89b87ee0-3aa7-482b-8840-869ed008a2d6" providerId="ADAL" clId="{F223BC7B-0A11-5948-8D04-1C0AC94B566C}" dt="2019-03-22T14:19:31.869" v="497"/>
          <ac:spMkLst>
            <pc:docMk/>
            <pc:sldMk cId="2082599875" sldId="257"/>
            <ac:spMk id="22" creationId="{00000000-0000-0000-0000-000000000000}"/>
          </ac:spMkLst>
        </pc:spChg>
        <pc:spChg chg="add mod">
          <ac:chgData name="HUPPMANN Daniel" userId="89b87ee0-3aa7-482b-8840-869ed008a2d6" providerId="ADAL" clId="{F223BC7B-0A11-5948-8D04-1C0AC94B566C}" dt="2019-03-29T05:40:33.930" v="534"/>
          <ac:spMkLst>
            <pc:docMk/>
            <pc:sldMk cId="2082599875" sldId="257"/>
            <ac:spMk id="22" creationId="{D2D353F5-CC14-424F-B6B9-54CE71E5E9BB}"/>
          </ac:spMkLst>
        </pc:spChg>
        <pc:spChg chg="del">
          <ac:chgData name="HUPPMANN Daniel" userId="89b87ee0-3aa7-482b-8840-869ed008a2d6" providerId="ADAL" clId="{F223BC7B-0A11-5948-8D04-1C0AC94B566C}" dt="2019-03-22T14:19:31.869" v="497"/>
          <ac:spMkLst>
            <pc:docMk/>
            <pc:sldMk cId="2082599875" sldId="257"/>
            <ac:spMk id="23" creationId="{00000000-0000-0000-0000-000000000000}"/>
          </ac:spMkLst>
        </pc:spChg>
        <pc:spChg chg="del">
          <ac:chgData name="HUPPMANN Daniel" userId="89b87ee0-3aa7-482b-8840-869ed008a2d6" providerId="ADAL" clId="{F223BC7B-0A11-5948-8D04-1C0AC94B566C}" dt="2019-03-22T14:19:31.869" v="497"/>
          <ac:spMkLst>
            <pc:docMk/>
            <pc:sldMk cId="2082599875" sldId="257"/>
            <ac:spMk id="24" creationId="{00000000-0000-0000-0000-000000000000}"/>
          </ac:spMkLst>
        </pc:spChg>
      </pc:sldChg>
      <pc:sldChg chg="addSp delSp modSp">
        <pc:chgData name="HUPPMANN Daniel" userId="89b87ee0-3aa7-482b-8840-869ed008a2d6" providerId="ADAL" clId="{F223BC7B-0A11-5948-8D04-1C0AC94B566C}" dt="2019-03-28T08:25:24.567" v="500"/>
        <pc:sldMkLst>
          <pc:docMk/>
          <pc:sldMk cId="382161584" sldId="258"/>
        </pc:sldMkLst>
        <pc:spChg chg="add del mod">
          <ac:chgData name="HUPPMANN Daniel" userId="89b87ee0-3aa7-482b-8840-869ed008a2d6" providerId="ADAL" clId="{F223BC7B-0A11-5948-8D04-1C0AC94B566C}" dt="2019-03-28T08:25:24.567" v="500"/>
          <ac:spMkLst>
            <pc:docMk/>
            <pc:sldMk cId="382161584" sldId="258"/>
            <ac:spMk id="2" creationId="{F1641485-A842-D245-9BC4-B9699FD11637}"/>
          </ac:spMkLst>
        </pc:spChg>
        <pc:spChg chg="add mod">
          <ac:chgData name="HUPPMANN Daniel" userId="89b87ee0-3aa7-482b-8840-869ed008a2d6" providerId="ADAL" clId="{F223BC7B-0A11-5948-8D04-1C0AC94B566C}" dt="2019-03-28T08:25:24.567" v="500"/>
          <ac:spMkLst>
            <pc:docMk/>
            <pc:sldMk cId="382161584" sldId="258"/>
            <ac:spMk id="4" creationId="{9538A43C-E03E-044E-8429-9AF7FC9AE2E3}"/>
          </ac:spMkLst>
        </pc:spChg>
        <pc:spChg chg="del">
          <ac:chgData name="HUPPMANN Daniel" userId="89b87ee0-3aa7-482b-8840-869ed008a2d6" providerId="ADAL" clId="{F223BC7B-0A11-5948-8D04-1C0AC94B566C}" dt="2019-03-28T08:25:21.234" v="499"/>
          <ac:spMkLst>
            <pc:docMk/>
            <pc:sldMk cId="382161584" sldId="258"/>
            <ac:spMk id="6" creationId="{00000000-0000-0000-0000-000000000000}"/>
          </ac:spMkLst>
        </pc:spChg>
      </pc:sldChg>
      <pc:sldChg chg="addSp delSp modSp">
        <pc:chgData name="HUPPMANN Daniel" userId="89b87ee0-3aa7-482b-8840-869ed008a2d6" providerId="ADAL" clId="{F223BC7B-0A11-5948-8D04-1C0AC94B566C}" dt="2019-03-29T05:41:15.855" v="535"/>
        <pc:sldMkLst>
          <pc:docMk/>
          <pc:sldMk cId="4133699276" sldId="259"/>
        </pc:sldMkLst>
        <pc:spChg chg="del">
          <ac:chgData name="HUPPMANN Daniel" userId="89b87ee0-3aa7-482b-8840-869ed008a2d6" providerId="ADAL" clId="{F223BC7B-0A11-5948-8D04-1C0AC94B566C}" dt="2019-03-29T05:39:13.274" v="529"/>
          <ac:spMkLst>
            <pc:docMk/>
            <pc:sldMk cId="4133699276" sldId="259"/>
            <ac:spMk id="2" creationId="{00000000-0000-0000-0000-000000000000}"/>
          </ac:spMkLst>
        </pc:spChg>
        <pc:spChg chg="del">
          <ac:chgData name="HUPPMANN Daniel" userId="89b87ee0-3aa7-482b-8840-869ed008a2d6" providerId="ADAL" clId="{F223BC7B-0A11-5948-8D04-1C0AC94B566C}" dt="2019-03-29T05:39:13.274" v="529"/>
          <ac:spMkLst>
            <pc:docMk/>
            <pc:sldMk cId="4133699276" sldId="259"/>
            <ac:spMk id="3" creationId="{00000000-0000-0000-0000-000000000000}"/>
          </ac:spMkLst>
        </pc:spChg>
        <pc:spChg chg="del">
          <ac:chgData name="HUPPMANN Daniel" userId="89b87ee0-3aa7-482b-8840-869ed008a2d6" providerId="ADAL" clId="{F223BC7B-0A11-5948-8D04-1C0AC94B566C}" dt="2019-03-29T05:41:15.855" v="535"/>
          <ac:spMkLst>
            <pc:docMk/>
            <pc:sldMk cId="4133699276" sldId="259"/>
            <ac:spMk id="4" creationId="{00000000-0000-0000-0000-000000000000}"/>
          </ac:spMkLst>
        </pc:spChg>
        <pc:spChg chg="del">
          <ac:chgData name="HUPPMANN Daniel" userId="89b87ee0-3aa7-482b-8840-869ed008a2d6" providerId="ADAL" clId="{F223BC7B-0A11-5948-8D04-1C0AC94B566C}" dt="2019-03-29T05:41:15.855" v="535"/>
          <ac:spMkLst>
            <pc:docMk/>
            <pc:sldMk cId="4133699276" sldId="259"/>
            <ac:spMk id="5" creationId="{00000000-0000-0000-0000-000000000000}"/>
          </ac:spMkLst>
        </pc:spChg>
        <pc:spChg chg="del">
          <ac:chgData name="HUPPMANN Daniel" userId="89b87ee0-3aa7-482b-8840-869ed008a2d6" providerId="ADAL" clId="{F223BC7B-0A11-5948-8D04-1C0AC94B566C}" dt="2019-03-29T05:39:13.274" v="529"/>
          <ac:spMkLst>
            <pc:docMk/>
            <pc:sldMk cId="4133699276" sldId="259"/>
            <ac:spMk id="7" creationId="{00000000-0000-0000-0000-000000000000}"/>
          </ac:spMkLst>
        </pc:spChg>
        <pc:spChg chg="add mod">
          <ac:chgData name="HUPPMANN Daniel" userId="89b87ee0-3aa7-482b-8840-869ed008a2d6" providerId="ADAL" clId="{F223BC7B-0A11-5948-8D04-1C0AC94B566C}" dt="2019-03-29T05:39:13.274" v="529"/>
          <ac:spMkLst>
            <pc:docMk/>
            <pc:sldMk cId="4133699276" sldId="259"/>
            <ac:spMk id="8" creationId="{72CC5977-6BF0-6749-869B-C12297BCDBAF}"/>
          </ac:spMkLst>
        </pc:spChg>
        <pc:spChg chg="add mod">
          <ac:chgData name="HUPPMANN Daniel" userId="89b87ee0-3aa7-482b-8840-869ed008a2d6" providerId="ADAL" clId="{F223BC7B-0A11-5948-8D04-1C0AC94B566C}" dt="2019-03-29T05:39:13.274" v="529"/>
          <ac:spMkLst>
            <pc:docMk/>
            <pc:sldMk cId="4133699276" sldId="259"/>
            <ac:spMk id="9" creationId="{309B696D-0006-BD46-9A8A-D257A2B1B42A}"/>
          </ac:spMkLst>
        </pc:spChg>
        <pc:spChg chg="add mod">
          <ac:chgData name="HUPPMANN Daniel" userId="89b87ee0-3aa7-482b-8840-869ed008a2d6" providerId="ADAL" clId="{F223BC7B-0A11-5948-8D04-1C0AC94B566C}" dt="2019-03-29T05:39:13.274" v="529"/>
          <ac:spMkLst>
            <pc:docMk/>
            <pc:sldMk cId="4133699276" sldId="259"/>
            <ac:spMk id="10" creationId="{5574B505-F20A-0746-81D6-B90BE31401FC}"/>
          </ac:spMkLst>
        </pc:spChg>
      </pc:sldChg>
      <pc:sldChg chg="modSp add">
        <pc:chgData name="HUPPMANN Daniel" userId="89b87ee0-3aa7-482b-8840-869ed008a2d6" providerId="ADAL" clId="{F223BC7B-0A11-5948-8D04-1C0AC94B566C}" dt="2019-03-29T05:42:16.438" v="557" actId="20577"/>
        <pc:sldMkLst>
          <pc:docMk/>
          <pc:sldMk cId="470289072" sldId="260"/>
        </pc:sldMkLst>
        <pc:spChg chg="mod">
          <ac:chgData name="HUPPMANN Daniel" userId="89b87ee0-3aa7-482b-8840-869ed008a2d6" providerId="ADAL" clId="{F223BC7B-0A11-5948-8D04-1C0AC94B566C}" dt="2019-03-29T05:42:16.438" v="557" actId="20577"/>
          <ac:spMkLst>
            <pc:docMk/>
            <pc:sldMk cId="470289072" sldId="260"/>
            <ac:spMk id="2" creationId="{AABEFFB5-160D-1744-88B2-B42252272E8F}"/>
          </ac:spMkLst>
        </pc:spChg>
      </pc:sldChg>
      <pc:sldMasterChg chg="delSldLayout modSldLayout">
        <pc:chgData name="HUPPMANN Daniel" userId="89b87ee0-3aa7-482b-8840-869ed008a2d6" providerId="ADAL" clId="{F223BC7B-0A11-5948-8D04-1C0AC94B566C}" dt="2019-03-29T05:40:08.442" v="533" actId="2696"/>
        <pc:sldMasterMkLst>
          <pc:docMk/>
          <pc:sldMasterMk cId="3205607728" sldId="2147483673"/>
        </pc:sldMasterMkLst>
        <pc:sldLayoutChg chg="addSp delSp modSp">
          <pc:chgData name="HUPPMANN Daniel" userId="89b87ee0-3aa7-482b-8840-869ed008a2d6" providerId="ADAL" clId="{F223BC7B-0A11-5948-8D04-1C0AC94B566C}" dt="2019-03-15T13:17:01.926" v="443" actId="478"/>
          <pc:sldLayoutMkLst>
            <pc:docMk/>
            <pc:sldMasterMk cId="3205607728" sldId="2147483673"/>
            <pc:sldLayoutMk cId="4203605489" sldId="2147483700"/>
          </pc:sldLayoutMkLst>
          <pc:spChg chg="add del mod">
            <ac:chgData name="HUPPMANN Daniel" userId="89b87ee0-3aa7-482b-8840-869ed008a2d6" providerId="ADAL" clId="{F223BC7B-0A11-5948-8D04-1C0AC94B566C}" dt="2019-03-15T13:17:01.926" v="443" actId="478"/>
            <ac:spMkLst>
              <pc:docMk/>
              <pc:sldMasterMk cId="3205607728" sldId="2147483673"/>
              <pc:sldLayoutMk cId="4203605489" sldId="2147483700"/>
              <ac:spMk id="3" creationId="{5955041B-CEC0-4549-B2DA-4C00EB3882B2}"/>
            </ac:spMkLst>
          </pc:spChg>
          <pc:spChg chg="add del">
            <ac:chgData name="HUPPMANN Daniel" userId="89b87ee0-3aa7-482b-8840-869ed008a2d6" providerId="ADAL" clId="{F223BC7B-0A11-5948-8D04-1C0AC94B566C}" dt="2019-03-15T08:46:54.602" v="1" actId="478"/>
            <ac:spMkLst>
              <pc:docMk/>
              <pc:sldMasterMk cId="3205607728" sldId="2147483673"/>
              <pc:sldLayoutMk cId="4203605489" sldId="2147483700"/>
              <ac:spMk id="3" creationId="{6EA6FF40-9FA5-5F48-8A91-C28BF540BCED}"/>
            </ac:spMkLst>
          </pc:spChg>
          <pc:spChg chg="add mod">
            <ac:chgData name="HUPPMANN Daniel" userId="89b87ee0-3aa7-482b-8840-869ed008a2d6" providerId="ADAL" clId="{F223BC7B-0A11-5948-8D04-1C0AC94B566C}" dt="2019-03-15T09:20:17.844" v="423" actId="255"/>
            <ac:spMkLst>
              <pc:docMk/>
              <pc:sldMasterMk cId="3205607728" sldId="2147483673"/>
              <pc:sldLayoutMk cId="4203605489" sldId="2147483700"/>
              <ac:spMk id="6" creationId="{CE718577-4CF6-8044-878E-EF68A850957E}"/>
            </ac:spMkLst>
          </pc:spChg>
          <pc:spChg chg="mod">
            <ac:chgData name="HUPPMANN Daniel" userId="89b87ee0-3aa7-482b-8840-869ed008a2d6" providerId="ADAL" clId="{F223BC7B-0A11-5948-8D04-1C0AC94B566C}" dt="2019-03-15T09:17:29.801" v="339" actId="1035"/>
            <ac:spMkLst>
              <pc:docMk/>
              <pc:sldMasterMk cId="3205607728" sldId="2147483673"/>
              <pc:sldLayoutMk cId="4203605489" sldId="2147483700"/>
              <ac:spMk id="14" creationId="{CE152937-DA5F-AD4E-8DC4-ADED40C520BA}"/>
            </ac:spMkLst>
          </pc:spChg>
          <pc:spChg chg="mod">
            <ac:chgData name="HUPPMANN Daniel" userId="89b87ee0-3aa7-482b-8840-869ed008a2d6" providerId="ADAL" clId="{F223BC7B-0A11-5948-8D04-1C0AC94B566C}" dt="2019-03-15T09:17:27.106" v="334" actId="14100"/>
            <ac:spMkLst>
              <pc:docMk/>
              <pc:sldMasterMk cId="3205607728" sldId="2147483673"/>
              <pc:sldLayoutMk cId="4203605489" sldId="2147483700"/>
              <ac:spMk id="22" creationId="{B1D1861B-F743-E74C-A3DE-0E6A3FE4B4F5}"/>
            </ac:spMkLst>
          </pc:spChg>
          <pc:picChg chg="add del mod">
            <ac:chgData name="HUPPMANN Daniel" userId="89b87ee0-3aa7-482b-8840-869ed008a2d6" providerId="ADAL" clId="{F223BC7B-0A11-5948-8D04-1C0AC94B566C}" dt="2019-03-15T09:16:14.014" v="267" actId="478"/>
            <ac:picMkLst>
              <pc:docMk/>
              <pc:sldMasterMk cId="3205607728" sldId="2147483673"/>
              <pc:sldLayoutMk cId="4203605489" sldId="2147483700"/>
              <ac:picMk id="7" creationId="{912969DA-8D21-2543-9DBE-4D59A142A04B}"/>
            </ac:picMkLst>
          </pc:picChg>
          <pc:picChg chg="add mod">
            <ac:chgData name="HUPPMANN Daniel" userId="89b87ee0-3aa7-482b-8840-869ed008a2d6" providerId="ADAL" clId="{F223BC7B-0A11-5948-8D04-1C0AC94B566C}" dt="2019-03-15T13:16:58.446" v="442"/>
            <ac:picMkLst>
              <pc:docMk/>
              <pc:sldMasterMk cId="3205607728" sldId="2147483673"/>
              <pc:sldLayoutMk cId="4203605489" sldId="2147483700"/>
              <ac:picMk id="8" creationId="{7FB961A8-4483-D343-BE95-350DFA0380EB}"/>
            </ac:picMkLst>
          </pc:picChg>
        </pc:sldLayoutChg>
        <pc:sldLayoutChg chg="del">
          <pc:chgData name="HUPPMANN Daniel" userId="89b87ee0-3aa7-482b-8840-869ed008a2d6" providerId="ADAL" clId="{F223BC7B-0A11-5948-8D04-1C0AC94B566C}" dt="2019-03-29T05:40:07.438" v="532" actId="2696"/>
          <pc:sldLayoutMkLst>
            <pc:docMk/>
            <pc:sldMasterMk cId="3205607728" sldId="2147483673"/>
            <pc:sldLayoutMk cId="2629065337" sldId="2147483724"/>
          </pc:sldLayoutMkLst>
        </pc:sldLayoutChg>
        <pc:sldLayoutChg chg="del">
          <pc:chgData name="HUPPMANN Daniel" userId="89b87ee0-3aa7-482b-8840-869ed008a2d6" providerId="ADAL" clId="{F223BC7B-0A11-5948-8D04-1C0AC94B566C}" dt="2019-03-29T05:40:08.442" v="533" actId="2696"/>
          <pc:sldLayoutMkLst>
            <pc:docMk/>
            <pc:sldMasterMk cId="3205607728" sldId="2147483673"/>
            <pc:sldLayoutMk cId="1773450496" sldId="2147483725"/>
          </pc:sldLayoutMkLst>
        </pc:sldLayoutChg>
      </pc:sldMasterChg>
      <pc:sldMasterChg chg="modSp del delSldLayout">
        <pc:chgData name="HUPPMANN Daniel" userId="89b87ee0-3aa7-482b-8840-869ed008a2d6" providerId="ADAL" clId="{F223BC7B-0A11-5948-8D04-1C0AC94B566C}" dt="2019-03-29T05:35:39.577" v="511" actId="2696"/>
        <pc:sldMasterMkLst>
          <pc:docMk/>
          <pc:sldMasterMk cId="3410245110" sldId="2147483677"/>
        </pc:sldMasterMkLst>
        <pc:spChg chg="mod">
          <ac:chgData name="HUPPMANN Daniel" userId="89b87ee0-3aa7-482b-8840-869ed008a2d6" providerId="ADAL" clId="{F223BC7B-0A11-5948-8D04-1C0AC94B566C}" dt="2019-03-15T08:56:15.102" v="266" actId="14100"/>
          <ac:spMkLst>
            <pc:docMk/>
            <pc:sldMasterMk cId="3410245110" sldId="2147483677"/>
            <ac:spMk id="7" creationId="{A2480010-F678-B344-A032-37DB46F8167F}"/>
          </ac:spMkLst>
        </pc:spChg>
        <pc:sldLayoutChg chg="del">
          <pc:chgData name="HUPPMANN Daniel" userId="89b87ee0-3aa7-482b-8840-869ed008a2d6" providerId="ADAL" clId="{F223BC7B-0A11-5948-8D04-1C0AC94B566C}" dt="2019-03-29T05:35:39.547" v="501" actId="2696"/>
          <pc:sldLayoutMkLst>
            <pc:docMk/>
            <pc:sldMasterMk cId="3410245110" sldId="2147483677"/>
            <pc:sldLayoutMk cId="3761353817" sldId="2147483678"/>
          </pc:sldLayoutMkLst>
        </pc:sldLayoutChg>
        <pc:sldLayoutChg chg="del">
          <pc:chgData name="HUPPMANN Daniel" userId="89b87ee0-3aa7-482b-8840-869ed008a2d6" providerId="ADAL" clId="{F223BC7B-0A11-5948-8D04-1C0AC94B566C}" dt="2019-03-29T05:35:39.555" v="505" actId="2696"/>
          <pc:sldLayoutMkLst>
            <pc:docMk/>
            <pc:sldMasterMk cId="3410245110" sldId="2147483677"/>
            <pc:sldLayoutMk cId="1066384160" sldId="2147483679"/>
          </pc:sldLayoutMkLst>
        </pc:sldLayoutChg>
        <pc:sldLayoutChg chg="del">
          <pc:chgData name="HUPPMANN Daniel" userId="89b87ee0-3aa7-482b-8840-869ed008a2d6" providerId="ADAL" clId="{F223BC7B-0A11-5948-8D04-1C0AC94B566C}" dt="2019-03-29T05:35:39.557" v="507" actId="2696"/>
          <pc:sldLayoutMkLst>
            <pc:docMk/>
            <pc:sldMasterMk cId="3410245110" sldId="2147483677"/>
            <pc:sldLayoutMk cId="2984937140" sldId="2147483681"/>
          </pc:sldLayoutMkLst>
        </pc:sldLayoutChg>
        <pc:sldLayoutChg chg="del">
          <pc:chgData name="HUPPMANN Daniel" userId="89b87ee0-3aa7-482b-8840-869ed008a2d6" providerId="ADAL" clId="{F223BC7B-0A11-5948-8D04-1C0AC94B566C}" dt="2019-03-29T05:35:39.558" v="508" actId="2696"/>
          <pc:sldLayoutMkLst>
            <pc:docMk/>
            <pc:sldMasterMk cId="3410245110" sldId="2147483677"/>
            <pc:sldLayoutMk cId="3390423720" sldId="2147483684"/>
          </pc:sldLayoutMkLst>
        </pc:sldLayoutChg>
        <pc:sldLayoutChg chg="del">
          <pc:chgData name="HUPPMANN Daniel" userId="89b87ee0-3aa7-482b-8840-869ed008a2d6" providerId="ADAL" clId="{F223BC7B-0A11-5948-8D04-1C0AC94B566C}" dt="2019-03-29T05:35:39.559" v="509" actId="2696"/>
          <pc:sldLayoutMkLst>
            <pc:docMk/>
            <pc:sldMasterMk cId="3410245110" sldId="2147483677"/>
            <pc:sldLayoutMk cId="1677744936" sldId="2147483685"/>
          </pc:sldLayoutMkLst>
        </pc:sldLayoutChg>
        <pc:sldLayoutChg chg="del">
          <pc:chgData name="HUPPMANN Daniel" userId="89b87ee0-3aa7-482b-8840-869ed008a2d6" providerId="ADAL" clId="{F223BC7B-0A11-5948-8D04-1C0AC94B566C}" dt="2019-03-29T05:35:39.551" v="502" actId="2696"/>
          <pc:sldLayoutMkLst>
            <pc:docMk/>
            <pc:sldMasterMk cId="3410245110" sldId="2147483677"/>
            <pc:sldLayoutMk cId="263320604" sldId="2147483686"/>
          </pc:sldLayoutMkLst>
        </pc:sldLayoutChg>
        <pc:sldLayoutChg chg="del">
          <pc:chgData name="HUPPMANN Daniel" userId="89b87ee0-3aa7-482b-8840-869ed008a2d6" providerId="ADAL" clId="{F223BC7B-0A11-5948-8D04-1C0AC94B566C}" dt="2019-03-29T05:35:39.553" v="503" actId="2696"/>
          <pc:sldLayoutMkLst>
            <pc:docMk/>
            <pc:sldMasterMk cId="3410245110" sldId="2147483677"/>
            <pc:sldLayoutMk cId="2378579510" sldId="2147483687"/>
          </pc:sldLayoutMkLst>
        </pc:sldLayoutChg>
        <pc:sldLayoutChg chg="del">
          <pc:chgData name="HUPPMANN Daniel" userId="89b87ee0-3aa7-482b-8840-869ed008a2d6" providerId="ADAL" clId="{F223BC7B-0A11-5948-8D04-1C0AC94B566C}" dt="2019-03-29T05:35:39.554" v="504" actId="2696"/>
          <pc:sldLayoutMkLst>
            <pc:docMk/>
            <pc:sldMasterMk cId="3410245110" sldId="2147483677"/>
            <pc:sldLayoutMk cId="3652725626" sldId="2147483696"/>
          </pc:sldLayoutMkLst>
        </pc:sldLayoutChg>
        <pc:sldLayoutChg chg="del">
          <pc:chgData name="HUPPMANN Daniel" userId="89b87ee0-3aa7-482b-8840-869ed008a2d6" providerId="ADAL" clId="{F223BC7B-0A11-5948-8D04-1C0AC94B566C}" dt="2019-03-29T05:35:39.556" v="506" actId="2696"/>
          <pc:sldLayoutMkLst>
            <pc:docMk/>
            <pc:sldMasterMk cId="3410245110" sldId="2147483677"/>
            <pc:sldLayoutMk cId="3768956085" sldId="2147483697"/>
          </pc:sldLayoutMkLst>
        </pc:sldLayoutChg>
        <pc:sldLayoutChg chg="del">
          <pc:chgData name="HUPPMANN Daniel" userId="89b87ee0-3aa7-482b-8840-869ed008a2d6" providerId="ADAL" clId="{F223BC7B-0A11-5948-8D04-1C0AC94B566C}" dt="2019-03-29T05:35:39.560" v="510" actId="2696"/>
          <pc:sldLayoutMkLst>
            <pc:docMk/>
            <pc:sldMasterMk cId="3410245110" sldId="2147483677"/>
            <pc:sldLayoutMk cId="2691747271" sldId="2147483701"/>
          </pc:sldLayoutMkLst>
        </pc:sldLayoutChg>
      </pc:sldMasterChg>
      <pc:sldMasterChg chg="modSp delSldLayout modSldLayout">
        <pc:chgData name="HUPPMANN Daniel" userId="89b87ee0-3aa7-482b-8840-869ed008a2d6" providerId="ADAL" clId="{F223BC7B-0A11-5948-8D04-1C0AC94B566C}" dt="2019-03-22T14:17:24.636" v="474" actId="14100"/>
        <pc:sldMasterMkLst>
          <pc:docMk/>
          <pc:sldMasterMk cId="2169589236" sldId="2147483688"/>
        </pc:sldMasterMkLst>
        <pc:spChg chg="mod">
          <ac:chgData name="HUPPMANN Daniel" userId="89b87ee0-3aa7-482b-8840-869ed008a2d6" providerId="ADAL" clId="{F223BC7B-0A11-5948-8D04-1C0AC94B566C}" dt="2019-03-22T14:15:36.046" v="453" actId="255"/>
          <ac:spMkLst>
            <pc:docMk/>
            <pc:sldMasterMk cId="2169589236" sldId="2147483688"/>
            <ac:spMk id="5" creationId="{00000000-0000-0000-0000-000000000000}"/>
          </ac:spMkLst>
        </pc:spChg>
        <pc:spChg chg="mod">
          <ac:chgData name="HUPPMANN Daniel" userId="89b87ee0-3aa7-482b-8840-869ed008a2d6" providerId="ADAL" clId="{F223BC7B-0A11-5948-8D04-1C0AC94B566C}" dt="2019-03-22T14:15:20.778" v="451" actId="1035"/>
          <ac:spMkLst>
            <pc:docMk/>
            <pc:sldMasterMk cId="2169589236" sldId="2147483688"/>
            <ac:spMk id="7" creationId="{A2480010-F678-B344-A032-37DB46F8167F}"/>
          </ac:spMkLst>
        </pc:spChg>
        <pc:sldLayoutChg chg="modSp">
          <pc:chgData name="HUPPMANN Daniel" userId="89b87ee0-3aa7-482b-8840-869ed008a2d6" providerId="ADAL" clId="{F223BC7B-0A11-5948-8D04-1C0AC94B566C}" dt="2019-03-22T14:16:04.309" v="457" actId="14100"/>
          <pc:sldLayoutMkLst>
            <pc:docMk/>
            <pc:sldMasterMk cId="2169589236" sldId="2147483688"/>
            <pc:sldLayoutMk cId="2801437278" sldId="2147483692"/>
          </pc:sldLayoutMkLst>
          <pc:spChg chg="mod">
            <ac:chgData name="HUPPMANN Daniel" userId="89b87ee0-3aa7-482b-8840-869ed008a2d6" providerId="ADAL" clId="{F223BC7B-0A11-5948-8D04-1C0AC94B566C}" dt="2019-03-22T14:16:04.309" v="457" actId="14100"/>
            <ac:spMkLst>
              <pc:docMk/>
              <pc:sldMasterMk cId="2169589236" sldId="2147483688"/>
              <pc:sldLayoutMk cId="2801437278" sldId="2147483692"/>
              <ac:spMk id="7" creationId="{B67D5EB1-8B5A-C34D-BAA2-CFA49CBAF39F}"/>
            </ac:spMkLst>
          </pc:spChg>
        </pc:sldLayoutChg>
        <pc:sldLayoutChg chg="modSp">
          <pc:chgData name="HUPPMANN Daniel" userId="89b87ee0-3aa7-482b-8840-869ed008a2d6" providerId="ADAL" clId="{F223BC7B-0A11-5948-8D04-1C0AC94B566C}" dt="2019-03-22T14:16:37.143" v="465" actId="14100"/>
          <pc:sldLayoutMkLst>
            <pc:docMk/>
            <pc:sldMasterMk cId="2169589236" sldId="2147483688"/>
            <pc:sldLayoutMk cId="3192104747" sldId="2147483693"/>
          </pc:sldLayoutMkLst>
          <pc:spChg chg="mod">
            <ac:chgData name="HUPPMANN Daniel" userId="89b87ee0-3aa7-482b-8840-869ed008a2d6" providerId="ADAL" clId="{F223BC7B-0A11-5948-8D04-1C0AC94B566C}" dt="2019-03-22T14:16:37.143" v="465" actId="14100"/>
            <ac:spMkLst>
              <pc:docMk/>
              <pc:sldMasterMk cId="2169589236" sldId="2147483688"/>
              <pc:sldLayoutMk cId="3192104747" sldId="2147483693"/>
              <ac:spMk id="7" creationId="{B67D5EB1-8B5A-C34D-BAA2-CFA49CBAF39F}"/>
            </ac:spMkLst>
          </pc:spChg>
        </pc:sldLayoutChg>
        <pc:sldLayoutChg chg="modSp">
          <pc:chgData name="HUPPMANN Daniel" userId="89b87ee0-3aa7-482b-8840-869ed008a2d6" providerId="ADAL" clId="{F223BC7B-0A11-5948-8D04-1C0AC94B566C}" dt="2019-03-22T14:17:11.211" v="470" actId="255"/>
          <pc:sldLayoutMkLst>
            <pc:docMk/>
            <pc:sldMasterMk cId="2169589236" sldId="2147483688"/>
            <pc:sldLayoutMk cId="94708431" sldId="2147483694"/>
          </pc:sldLayoutMkLst>
          <pc:spChg chg="mod">
            <ac:chgData name="HUPPMANN Daniel" userId="89b87ee0-3aa7-482b-8840-869ed008a2d6" providerId="ADAL" clId="{F223BC7B-0A11-5948-8D04-1C0AC94B566C}" dt="2019-03-22T14:17:11.211" v="470" actId="255"/>
            <ac:spMkLst>
              <pc:docMk/>
              <pc:sldMasterMk cId="2169589236" sldId="2147483688"/>
              <pc:sldLayoutMk cId="94708431" sldId="2147483694"/>
              <ac:spMk id="7" creationId="{B67D5EB1-8B5A-C34D-BAA2-CFA49CBAF39F}"/>
            </ac:spMkLst>
          </pc:spChg>
        </pc:sldLayoutChg>
        <pc:sldLayoutChg chg="modSp">
          <pc:chgData name="HUPPMANN Daniel" userId="89b87ee0-3aa7-482b-8840-869ed008a2d6" providerId="ADAL" clId="{F223BC7B-0A11-5948-8D04-1C0AC94B566C}" dt="2019-03-22T14:17:24.636" v="474" actId="14100"/>
          <pc:sldLayoutMkLst>
            <pc:docMk/>
            <pc:sldMasterMk cId="2169589236" sldId="2147483688"/>
            <pc:sldLayoutMk cId="220270452" sldId="2147483695"/>
          </pc:sldLayoutMkLst>
          <pc:spChg chg="mod">
            <ac:chgData name="HUPPMANN Daniel" userId="89b87ee0-3aa7-482b-8840-869ed008a2d6" providerId="ADAL" clId="{F223BC7B-0A11-5948-8D04-1C0AC94B566C}" dt="2019-03-22T14:17:24.636" v="474" actId="14100"/>
            <ac:spMkLst>
              <pc:docMk/>
              <pc:sldMasterMk cId="2169589236" sldId="2147483688"/>
              <pc:sldLayoutMk cId="220270452" sldId="2147483695"/>
              <ac:spMk id="7" creationId="{B67D5EB1-8B5A-C34D-BAA2-CFA49CBAF39F}"/>
            </ac:spMkLst>
          </pc:spChg>
        </pc:sldLayoutChg>
        <pc:sldLayoutChg chg="modSp">
          <pc:chgData name="HUPPMANN Daniel" userId="89b87ee0-3aa7-482b-8840-869ed008a2d6" providerId="ADAL" clId="{F223BC7B-0A11-5948-8D04-1C0AC94B566C}" dt="2019-03-22T14:16:23.374" v="461" actId="255"/>
          <pc:sldLayoutMkLst>
            <pc:docMk/>
            <pc:sldMasterMk cId="2169589236" sldId="2147483688"/>
            <pc:sldLayoutMk cId="3988748699" sldId="2147483698"/>
          </pc:sldLayoutMkLst>
          <pc:spChg chg="mod">
            <ac:chgData name="HUPPMANN Daniel" userId="89b87ee0-3aa7-482b-8840-869ed008a2d6" providerId="ADAL" clId="{F223BC7B-0A11-5948-8D04-1C0AC94B566C}" dt="2019-03-22T14:16:23.374" v="461" actId="255"/>
            <ac:spMkLst>
              <pc:docMk/>
              <pc:sldMasterMk cId="2169589236" sldId="2147483688"/>
              <pc:sldLayoutMk cId="3988748699" sldId="2147483698"/>
              <ac:spMk id="7" creationId="{B67D5EB1-8B5A-C34D-BAA2-CFA49CBAF39F}"/>
            </ac:spMkLst>
          </pc:spChg>
        </pc:sldLayoutChg>
        <pc:sldLayoutChg chg="del">
          <pc:chgData name="HUPPMANN Daniel" userId="89b87ee0-3aa7-482b-8840-869ed008a2d6" providerId="ADAL" clId="{F223BC7B-0A11-5948-8D04-1C0AC94B566C}" dt="2019-03-22T14:14:54.535" v="444" actId="2696"/>
          <pc:sldLayoutMkLst>
            <pc:docMk/>
            <pc:sldMasterMk cId="1807458767" sldId="2147483714"/>
            <pc:sldLayoutMk cId="790215364" sldId="2147483724"/>
          </pc:sldLayoutMkLst>
        </pc:sldLayoutChg>
      </pc:sldMasterChg>
      <pc:sldMasterChg chg="modSp addSldLayout delSldLayout modSldLayout">
        <pc:chgData name="HUPPMANN Daniel" userId="89b87ee0-3aa7-482b-8840-869ed008a2d6" providerId="ADAL" clId="{F223BC7B-0A11-5948-8D04-1C0AC94B566C}" dt="2019-03-29T05:40:01.718" v="531" actId="2696"/>
        <pc:sldMasterMkLst>
          <pc:docMk/>
          <pc:sldMasterMk cId="136293381" sldId="2147483703"/>
        </pc:sldMasterMkLst>
        <pc:spChg chg="mod">
          <ac:chgData name="HUPPMANN Daniel" userId="89b87ee0-3aa7-482b-8840-869ed008a2d6" providerId="ADAL" clId="{F223BC7B-0A11-5948-8D04-1C0AC94B566C}" dt="2019-03-29T05:37:03.592" v="515" actId="255"/>
          <ac:spMkLst>
            <pc:docMk/>
            <pc:sldMasterMk cId="136293381" sldId="2147483703"/>
            <ac:spMk id="5" creationId="{00000000-0000-0000-0000-000000000000}"/>
          </ac:spMkLst>
        </pc:spChg>
        <pc:spChg chg="mod">
          <ac:chgData name="HUPPMANN Daniel" userId="89b87ee0-3aa7-482b-8840-869ed008a2d6" providerId="ADAL" clId="{F223BC7B-0A11-5948-8D04-1C0AC94B566C}" dt="2019-03-22T14:18:01.166" v="478" actId="14100"/>
          <ac:spMkLst>
            <pc:docMk/>
            <pc:sldMasterMk cId="136293381" sldId="2147483703"/>
            <ac:spMk id="7" creationId="{A2480010-F678-B344-A032-37DB46F8167F}"/>
          </ac:spMkLst>
        </pc:spChg>
        <pc:sldLayoutChg chg="modSp">
          <pc:chgData name="HUPPMANN Daniel" userId="89b87ee0-3aa7-482b-8840-869ed008a2d6" providerId="ADAL" clId="{F223BC7B-0A11-5948-8D04-1C0AC94B566C}" dt="2019-03-29T05:36:28.494" v="513" actId="14100"/>
          <pc:sldLayoutMkLst>
            <pc:docMk/>
            <pc:sldMasterMk cId="136293381" sldId="2147483703"/>
            <pc:sldLayoutMk cId="1824582780" sldId="2147483705"/>
          </pc:sldLayoutMkLst>
          <pc:spChg chg="mod">
            <ac:chgData name="HUPPMANN Daniel" userId="89b87ee0-3aa7-482b-8840-869ed008a2d6" providerId="ADAL" clId="{F223BC7B-0A11-5948-8D04-1C0AC94B566C}" dt="2019-03-29T05:36:28.494" v="513" actId="14100"/>
            <ac:spMkLst>
              <pc:docMk/>
              <pc:sldMasterMk cId="136293381" sldId="2147483703"/>
              <pc:sldLayoutMk cId="1824582780" sldId="2147483705"/>
              <ac:spMk id="4" creationId="{00000000-0000-0000-0000-000000000000}"/>
            </ac:spMkLst>
          </pc:spChg>
        </pc:sldLayoutChg>
        <pc:sldLayoutChg chg="modSp">
          <pc:chgData name="HUPPMANN Daniel" userId="89b87ee0-3aa7-482b-8840-869ed008a2d6" providerId="ADAL" clId="{F223BC7B-0A11-5948-8D04-1C0AC94B566C}" dt="2019-03-22T14:18:19.217" v="481" actId="255"/>
          <pc:sldLayoutMkLst>
            <pc:docMk/>
            <pc:sldMasterMk cId="136293381" sldId="2147483703"/>
            <pc:sldLayoutMk cId="955659229" sldId="2147483708"/>
          </pc:sldLayoutMkLst>
          <pc:spChg chg="mod">
            <ac:chgData name="HUPPMANN Daniel" userId="89b87ee0-3aa7-482b-8840-869ed008a2d6" providerId="ADAL" clId="{F223BC7B-0A11-5948-8D04-1C0AC94B566C}" dt="2019-03-22T14:18:19.217" v="481" actId="255"/>
            <ac:spMkLst>
              <pc:docMk/>
              <pc:sldMasterMk cId="136293381" sldId="2147483703"/>
              <pc:sldLayoutMk cId="955659229" sldId="2147483708"/>
              <ac:spMk id="7" creationId="{B67D5EB1-8B5A-C34D-BAA2-CFA49CBAF39F}"/>
            </ac:spMkLst>
          </pc:spChg>
        </pc:sldLayoutChg>
        <pc:sldLayoutChg chg="modSp">
          <pc:chgData name="HUPPMANN Daniel" userId="89b87ee0-3aa7-482b-8840-869ed008a2d6" providerId="ADAL" clId="{F223BC7B-0A11-5948-8D04-1C0AC94B566C}" dt="2019-03-22T14:18:33.480" v="484" actId="255"/>
          <pc:sldLayoutMkLst>
            <pc:docMk/>
            <pc:sldMasterMk cId="136293381" sldId="2147483703"/>
            <pc:sldLayoutMk cId="1104392206" sldId="2147483709"/>
          </pc:sldLayoutMkLst>
          <pc:spChg chg="mod">
            <ac:chgData name="HUPPMANN Daniel" userId="89b87ee0-3aa7-482b-8840-869ed008a2d6" providerId="ADAL" clId="{F223BC7B-0A11-5948-8D04-1C0AC94B566C}" dt="2019-03-22T14:18:33.480" v="484" actId="255"/>
            <ac:spMkLst>
              <pc:docMk/>
              <pc:sldMasterMk cId="136293381" sldId="2147483703"/>
              <pc:sldLayoutMk cId="1104392206" sldId="2147483709"/>
              <ac:spMk id="7" creationId="{B67D5EB1-8B5A-C34D-BAA2-CFA49CBAF39F}"/>
            </ac:spMkLst>
          </pc:spChg>
        </pc:sldLayoutChg>
        <pc:sldLayoutChg chg="modSp">
          <pc:chgData name="HUPPMANN Daniel" userId="89b87ee0-3aa7-482b-8840-869ed008a2d6" providerId="ADAL" clId="{F223BC7B-0A11-5948-8D04-1C0AC94B566C}" dt="2019-03-22T14:18:46.219" v="488" actId="255"/>
          <pc:sldLayoutMkLst>
            <pc:docMk/>
            <pc:sldMasterMk cId="136293381" sldId="2147483703"/>
            <pc:sldLayoutMk cId="898437399" sldId="2147483710"/>
          </pc:sldLayoutMkLst>
          <pc:spChg chg="mod">
            <ac:chgData name="HUPPMANN Daniel" userId="89b87ee0-3aa7-482b-8840-869ed008a2d6" providerId="ADAL" clId="{F223BC7B-0A11-5948-8D04-1C0AC94B566C}" dt="2019-03-22T14:18:46.219" v="488" actId="255"/>
            <ac:spMkLst>
              <pc:docMk/>
              <pc:sldMasterMk cId="136293381" sldId="2147483703"/>
              <pc:sldLayoutMk cId="898437399" sldId="2147483710"/>
              <ac:spMk id="7" creationId="{B67D5EB1-8B5A-C34D-BAA2-CFA49CBAF39F}"/>
            </ac:spMkLst>
          </pc:spChg>
        </pc:sldLayoutChg>
        <pc:sldLayoutChg chg="modSp">
          <pc:chgData name="HUPPMANN Daniel" userId="89b87ee0-3aa7-482b-8840-869ed008a2d6" providerId="ADAL" clId="{F223BC7B-0A11-5948-8D04-1C0AC94B566C}" dt="2019-03-22T14:18:56.733" v="492" actId="14100"/>
          <pc:sldLayoutMkLst>
            <pc:docMk/>
            <pc:sldMasterMk cId="136293381" sldId="2147483703"/>
            <pc:sldLayoutMk cId="3768604456" sldId="2147483711"/>
          </pc:sldLayoutMkLst>
          <pc:spChg chg="mod">
            <ac:chgData name="HUPPMANN Daniel" userId="89b87ee0-3aa7-482b-8840-869ed008a2d6" providerId="ADAL" clId="{F223BC7B-0A11-5948-8D04-1C0AC94B566C}" dt="2019-03-22T14:18:56.733" v="492" actId="14100"/>
            <ac:spMkLst>
              <pc:docMk/>
              <pc:sldMasterMk cId="136293381" sldId="2147483703"/>
              <pc:sldLayoutMk cId="3768604456" sldId="2147483711"/>
              <ac:spMk id="7" creationId="{B67D5EB1-8B5A-C34D-BAA2-CFA49CBAF39F}"/>
            </ac:spMkLst>
          </pc:spChg>
        </pc:sldLayoutChg>
        <pc:sldLayoutChg chg="modSp add del">
          <pc:chgData name="HUPPMANN Daniel" userId="89b87ee0-3aa7-482b-8840-869ed008a2d6" providerId="ADAL" clId="{F223BC7B-0A11-5948-8D04-1C0AC94B566C}" dt="2019-03-29T05:40:01.718" v="531" actId="2696"/>
          <pc:sldLayoutMkLst>
            <pc:docMk/>
            <pc:sldMasterMk cId="136293381" sldId="2147483703"/>
            <pc:sldLayoutMk cId="1891081846" sldId="2147483712"/>
          </pc:sldLayoutMkLst>
          <pc:spChg chg="mod">
            <ac:chgData name="HUPPMANN Daniel" userId="89b87ee0-3aa7-482b-8840-869ed008a2d6" providerId="ADAL" clId="{F223BC7B-0A11-5948-8D04-1C0AC94B566C}" dt="2019-03-22T14:19:11.051" v="496" actId="14100"/>
            <ac:spMkLst>
              <pc:docMk/>
              <pc:sldMasterMk cId="136293381" sldId="2147483703"/>
              <pc:sldLayoutMk cId="1891081846" sldId="2147483712"/>
              <ac:spMk id="7" creationId="{B67D5EB1-8B5A-C34D-BAA2-CFA49CBAF39F}"/>
            </ac:spMkLst>
          </pc:spChg>
        </pc:sldLayoutChg>
      </pc:sldMasterChg>
      <pc:sldMasterChg chg="del delSldLayout">
        <pc:chgData name="HUPPMANN Daniel" userId="89b87ee0-3aa7-482b-8840-869ed008a2d6" providerId="ADAL" clId="{F223BC7B-0A11-5948-8D04-1C0AC94B566C}" dt="2019-03-29T05:38:17.043" v="525" actId="2696"/>
        <pc:sldMasterMkLst>
          <pc:docMk/>
          <pc:sldMasterMk cId="1807458767" sldId="2147483714"/>
        </pc:sldMasterMkLst>
        <pc:sldLayoutChg chg="del">
          <pc:chgData name="HUPPMANN Daniel" userId="89b87ee0-3aa7-482b-8840-869ed008a2d6" providerId="ADAL" clId="{F223BC7B-0A11-5948-8D04-1C0AC94B566C}" dt="2019-03-29T05:38:17.010" v="516" actId="2696"/>
          <pc:sldLayoutMkLst>
            <pc:docMk/>
            <pc:sldMasterMk cId="1807458767" sldId="2147483714"/>
            <pc:sldLayoutMk cId="648433526" sldId="2147483715"/>
          </pc:sldLayoutMkLst>
        </pc:sldLayoutChg>
        <pc:sldLayoutChg chg="del">
          <pc:chgData name="HUPPMANN Daniel" userId="89b87ee0-3aa7-482b-8840-869ed008a2d6" providerId="ADAL" clId="{F223BC7B-0A11-5948-8D04-1C0AC94B566C}" dt="2019-03-29T05:38:17.012" v="517" actId="2696"/>
          <pc:sldLayoutMkLst>
            <pc:docMk/>
            <pc:sldMasterMk cId="1807458767" sldId="2147483714"/>
            <pc:sldLayoutMk cId="376746681" sldId="2147483716"/>
          </pc:sldLayoutMkLst>
        </pc:sldLayoutChg>
        <pc:sldLayoutChg chg="del">
          <pc:chgData name="HUPPMANN Daniel" userId="89b87ee0-3aa7-482b-8840-869ed008a2d6" providerId="ADAL" clId="{F223BC7B-0A11-5948-8D04-1C0AC94B566C}" dt="2019-03-29T05:38:17.014" v="518" actId="2696"/>
          <pc:sldLayoutMkLst>
            <pc:docMk/>
            <pc:sldMasterMk cId="1807458767" sldId="2147483714"/>
            <pc:sldLayoutMk cId="2196863815" sldId="2147483717"/>
          </pc:sldLayoutMkLst>
        </pc:sldLayoutChg>
        <pc:sldLayoutChg chg="del">
          <pc:chgData name="HUPPMANN Daniel" userId="89b87ee0-3aa7-482b-8840-869ed008a2d6" providerId="ADAL" clId="{F223BC7B-0A11-5948-8D04-1C0AC94B566C}" dt="2019-03-29T05:38:17.016" v="519" actId="2696"/>
          <pc:sldLayoutMkLst>
            <pc:docMk/>
            <pc:sldMasterMk cId="1807458767" sldId="2147483714"/>
            <pc:sldLayoutMk cId="4242708940" sldId="2147483718"/>
          </pc:sldLayoutMkLst>
        </pc:sldLayoutChg>
        <pc:sldLayoutChg chg="del">
          <pc:chgData name="HUPPMANN Daniel" userId="89b87ee0-3aa7-482b-8840-869ed008a2d6" providerId="ADAL" clId="{F223BC7B-0A11-5948-8D04-1C0AC94B566C}" dt="2019-03-29T05:38:17.019" v="520" actId="2696"/>
          <pc:sldLayoutMkLst>
            <pc:docMk/>
            <pc:sldMasterMk cId="1807458767" sldId="2147483714"/>
            <pc:sldLayoutMk cId="2895019732" sldId="2147483719"/>
          </pc:sldLayoutMkLst>
        </pc:sldLayoutChg>
        <pc:sldLayoutChg chg="del">
          <pc:chgData name="HUPPMANN Daniel" userId="89b87ee0-3aa7-482b-8840-869ed008a2d6" providerId="ADAL" clId="{F223BC7B-0A11-5948-8D04-1C0AC94B566C}" dt="2019-03-29T05:38:17.021" v="521" actId="2696"/>
          <pc:sldLayoutMkLst>
            <pc:docMk/>
            <pc:sldMasterMk cId="1807458767" sldId="2147483714"/>
            <pc:sldLayoutMk cId="3313024843" sldId="2147483720"/>
          </pc:sldLayoutMkLst>
        </pc:sldLayoutChg>
        <pc:sldLayoutChg chg="del">
          <pc:chgData name="HUPPMANN Daniel" userId="89b87ee0-3aa7-482b-8840-869ed008a2d6" providerId="ADAL" clId="{F223BC7B-0A11-5948-8D04-1C0AC94B566C}" dt="2019-03-29T05:38:17.023" v="522" actId="2696"/>
          <pc:sldLayoutMkLst>
            <pc:docMk/>
            <pc:sldMasterMk cId="1807458767" sldId="2147483714"/>
            <pc:sldLayoutMk cId="958403811" sldId="2147483721"/>
          </pc:sldLayoutMkLst>
        </pc:sldLayoutChg>
        <pc:sldLayoutChg chg="del">
          <pc:chgData name="HUPPMANN Daniel" userId="89b87ee0-3aa7-482b-8840-869ed008a2d6" providerId="ADAL" clId="{F223BC7B-0A11-5948-8D04-1C0AC94B566C}" dt="2019-03-29T05:38:17.025" v="523" actId="2696"/>
          <pc:sldLayoutMkLst>
            <pc:docMk/>
            <pc:sldMasterMk cId="1807458767" sldId="2147483714"/>
            <pc:sldLayoutMk cId="884903321" sldId="2147483722"/>
          </pc:sldLayoutMkLst>
        </pc:sldLayoutChg>
        <pc:sldLayoutChg chg="del">
          <pc:chgData name="HUPPMANN Daniel" userId="89b87ee0-3aa7-482b-8840-869ed008a2d6" providerId="ADAL" clId="{F223BC7B-0A11-5948-8D04-1C0AC94B566C}" dt="2019-03-29T05:38:17.026" v="524" actId="2696"/>
          <pc:sldLayoutMkLst>
            <pc:docMk/>
            <pc:sldMasterMk cId="1807458767" sldId="2147483714"/>
            <pc:sldLayoutMk cId="791871448" sldId="2147483723"/>
          </pc:sldLayoutMkLst>
        </pc:sldLayoutChg>
      </pc:sldMasterChg>
    </pc:docChg>
  </pc:docChgLst>
  <pc:docChgLst>
    <pc:chgData name="VINCA Adriano" userId="S::vinca@iiasa.ac.at::46d87d88-f9f5-40fe-a1ed-0b61de75a4e9" providerId="AD" clId="Web-{AA7811BB-7D85-B333-CB6A-80FB20992A74}"/>
    <pc:docChg chg="modSld">
      <pc:chgData name="VINCA Adriano" userId="S::vinca@iiasa.ac.at::46d87d88-f9f5-40fe-a1ed-0b61de75a4e9" providerId="AD" clId="Web-{AA7811BB-7D85-B333-CB6A-80FB20992A74}" dt="2019-08-20T04:34:33.772" v="27" actId="20577"/>
      <pc:docMkLst>
        <pc:docMk/>
      </pc:docMkLst>
      <pc:sldChg chg="modSp">
        <pc:chgData name="VINCA Adriano" userId="S::vinca@iiasa.ac.at::46d87d88-f9f5-40fe-a1ed-0b61de75a4e9" providerId="AD" clId="Web-{AA7811BB-7D85-B333-CB6A-80FB20992A74}" dt="2019-08-20T04:34:33.772" v="27" actId="20577"/>
        <pc:sldMkLst>
          <pc:docMk/>
          <pc:sldMk cId="3708670617" sldId="256"/>
        </pc:sldMkLst>
        <pc:spChg chg="mod">
          <ac:chgData name="VINCA Adriano" userId="S::vinca@iiasa.ac.at::46d87d88-f9f5-40fe-a1ed-0b61de75a4e9" providerId="AD" clId="Web-{AA7811BB-7D85-B333-CB6A-80FB20992A74}" dt="2019-08-20T04:34:33.772" v="27" actId="20577"/>
          <ac:spMkLst>
            <pc:docMk/>
            <pc:sldMk cId="3708670617" sldId="256"/>
            <ac:spMk id="7" creationId="{DB521E69-9A45-594C-920E-8EC56FE3A537}"/>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38CE3CE-7885-5440-B7D2-D1C38EEABC28}"/>
              </a:ext>
            </a:extLst>
          </p:cNvPr>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vl1pPr>
          </a:lstStyle>
          <a:p>
            <a:endParaRPr lang="en-US"/>
          </a:p>
        </p:txBody>
      </p:sp>
      <p:sp>
        <p:nvSpPr>
          <p:cNvPr id="4" name="Footer Placeholder 3">
            <a:extLst>
              <a:ext uri="{FF2B5EF4-FFF2-40B4-BE49-F238E27FC236}">
                <a16:creationId xmlns:a16="http://schemas.microsoft.com/office/drawing/2014/main" id="{5AEAEB30-D659-F04F-8BCA-7E5755820EA8}"/>
              </a:ext>
            </a:extLst>
          </p:cNvPr>
          <p:cNvSpPr>
            <a:spLocks noGrp="1"/>
          </p:cNvSpPr>
          <p:nvPr>
            <p:ph type="ftr" sz="quarter" idx="2"/>
          </p:nvPr>
        </p:nvSpPr>
        <p:spPr>
          <a:xfrm>
            <a:off x="0" y="9428584"/>
            <a:ext cx="2945659" cy="498055"/>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71860766-B385-064C-89E0-D696CB68EF1E}"/>
              </a:ext>
            </a:extLst>
          </p:cNvPr>
          <p:cNvSpPr>
            <a:spLocks noGrp="1"/>
          </p:cNvSpPr>
          <p:nvPr>
            <p:ph type="sldNum" sz="quarter" idx="3"/>
          </p:nvPr>
        </p:nvSpPr>
        <p:spPr>
          <a:xfrm>
            <a:off x="3850443" y="9428584"/>
            <a:ext cx="2945659" cy="498055"/>
          </a:xfrm>
          <a:prstGeom prst="rect">
            <a:avLst/>
          </a:prstGeom>
        </p:spPr>
        <p:txBody>
          <a:bodyPr vert="horz" lIns="91440" tIns="45720" rIns="91440" bIns="45720" rtlCol="0" anchor="b"/>
          <a:lstStyle>
            <a:lvl1pPr algn="r">
              <a:defRPr sz="1200"/>
            </a:lvl1pPr>
          </a:lstStyle>
          <a:p>
            <a:fld id="{E84C23E2-02F7-644F-99F5-08AC3BA5EA9E}" type="slidenum">
              <a:rPr lang="en-US" smtClean="0"/>
              <a:t>‹#›</a:t>
            </a:fld>
            <a:endParaRPr lang="en-US"/>
          </a:p>
        </p:txBody>
      </p:sp>
    </p:spTree>
    <p:extLst>
      <p:ext uri="{BB962C8B-B14F-4D97-AF65-F5344CB8AC3E}">
        <p14:creationId xmlns:p14="http://schemas.microsoft.com/office/powerpoint/2010/main" val="145536748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50443" y="0"/>
            <a:ext cx="2945659" cy="498056"/>
          </a:xfrm>
          <a:prstGeom prst="rect">
            <a:avLst/>
          </a:prstGeom>
        </p:spPr>
        <p:txBody>
          <a:bodyPr vert="horz" lIns="91440" tIns="45720" rIns="91440" bIns="45720" rtlCol="0"/>
          <a:lstStyle>
            <a:lvl1pPr algn="r">
              <a:defRPr sz="1200"/>
            </a:lvl1pPr>
          </a:lstStyle>
          <a:p>
            <a:fld id="{1EAC332E-8893-FE4E-9A25-93BB30EFA0DA}" type="datetimeFigureOut">
              <a:rPr lang="en-US" smtClean="0"/>
              <a:t>10/24/2022</a:t>
            </a:fld>
            <a:endParaRPr lang="en-US"/>
          </a:p>
        </p:txBody>
      </p:sp>
      <p:sp>
        <p:nvSpPr>
          <p:cNvPr id="4" name="Slide Image Placeholder 3"/>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79768" y="4777194"/>
            <a:ext cx="5438140" cy="3908614"/>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428584"/>
            <a:ext cx="2945659" cy="498055"/>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50443" y="9428584"/>
            <a:ext cx="2945659" cy="498055"/>
          </a:xfrm>
          <a:prstGeom prst="rect">
            <a:avLst/>
          </a:prstGeom>
        </p:spPr>
        <p:txBody>
          <a:bodyPr vert="horz" lIns="91440" tIns="45720" rIns="91440" bIns="45720" rtlCol="0" anchor="b"/>
          <a:lstStyle>
            <a:lvl1pPr algn="r">
              <a:defRPr sz="1200"/>
            </a:lvl1pPr>
          </a:lstStyle>
          <a:p>
            <a:fld id="{0B17A1DD-B70C-B048-99CA-ED854228726D}" type="slidenum">
              <a:rPr lang="en-US" smtClean="0"/>
              <a:t>‹#›</a:t>
            </a:fld>
            <a:endParaRPr lang="en-US"/>
          </a:p>
        </p:txBody>
      </p:sp>
    </p:spTree>
    <p:extLst>
      <p:ext uri="{BB962C8B-B14F-4D97-AF65-F5344CB8AC3E}">
        <p14:creationId xmlns:p14="http://schemas.microsoft.com/office/powerpoint/2010/main" val="12475077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8" Type="http://schemas.openxmlformats.org/officeDocument/2006/relationships/hyperlink" Target="https://en.wikipedia.org/wiki/Watt" TargetMode="External"/><Relationship Id="rId3" Type="http://schemas.openxmlformats.org/officeDocument/2006/relationships/hyperlink" Target="https://en.wikipedia.org/wiki/Radiative_forcing#cite_note-1" TargetMode="External"/><Relationship Id="rId7" Type="http://schemas.openxmlformats.org/officeDocument/2006/relationships/hyperlink" Target="https://en.wikipedia.org/wiki/Climate_change" TargetMode="External"/><Relationship Id="rId2" Type="http://schemas.openxmlformats.org/officeDocument/2006/relationships/slide" Target="../slides/slide23.xml"/><Relationship Id="rId1" Type="http://schemas.openxmlformats.org/officeDocument/2006/relationships/notesMaster" Target="../notesMasters/notesMaster1.xml"/><Relationship Id="rId6" Type="http://schemas.openxmlformats.org/officeDocument/2006/relationships/hyperlink" Target="https://en.wikipedia.org/wiki/Human_impact_on_the_environment#Impacts_on_climate" TargetMode="External"/><Relationship Id="rId5" Type="http://schemas.openxmlformats.org/officeDocument/2006/relationships/hyperlink" Target="https://en.wikipedia.org/wiki/Climate_variability_and_change" TargetMode="External"/><Relationship Id="rId4" Type="http://schemas.openxmlformats.org/officeDocument/2006/relationships/hyperlink" Target="https://en.wikipedia.org/wiki/Energy_flux" TargetMode="Externa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B17A1DD-B70C-B048-99CA-ED854228726D}" type="slidenum">
              <a:rPr lang="en-US" smtClean="0"/>
              <a:t>4</a:t>
            </a:fld>
            <a:endParaRPr lang="en-US"/>
          </a:p>
        </p:txBody>
      </p:sp>
    </p:spTree>
    <p:extLst>
      <p:ext uri="{BB962C8B-B14F-4D97-AF65-F5344CB8AC3E}">
        <p14:creationId xmlns:p14="http://schemas.microsoft.com/office/powerpoint/2010/main" val="1942542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5 arc min</a:t>
            </a:r>
          </a:p>
        </p:txBody>
      </p:sp>
      <p:sp>
        <p:nvSpPr>
          <p:cNvPr id="4" name="Slide Number Placeholder 3"/>
          <p:cNvSpPr>
            <a:spLocks noGrp="1"/>
          </p:cNvSpPr>
          <p:nvPr>
            <p:ph type="sldNum" sz="quarter" idx="5"/>
          </p:nvPr>
        </p:nvSpPr>
        <p:spPr/>
        <p:txBody>
          <a:bodyPr/>
          <a:lstStyle/>
          <a:p>
            <a:fld id="{27A422F6-1C74-482F-AE57-8B2B526B3F3E}" type="slidenum">
              <a:rPr lang="en-US"/>
              <a:t>21</a:t>
            </a:fld>
            <a:endParaRPr lang="en-US"/>
          </a:p>
        </p:txBody>
      </p:sp>
    </p:spTree>
    <p:extLst>
      <p:ext uri="{BB962C8B-B14F-4D97-AF65-F5344CB8AC3E}">
        <p14:creationId xmlns:p14="http://schemas.microsoft.com/office/powerpoint/2010/main" val="23038746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4" name="Google Shape;64;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5" name="Google Shape;65;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22</a:t>
            </a:fld>
            <a:endParaRPr/>
          </a:p>
        </p:txBody>
      </p:sp>
    </p:spTree>
    <p:extLst>
      <p:ext uri="{BB962C8B-B14F-4D97-AF65-F5344CB8AC3E}">
        <p14:creationId xmlns:p14="http://schemas.microsoft.com/office/powerpoint/2010/main" val="42260851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3" name="Google Shape;83;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lang="en-US" b="0" i="0">
              <a:solidFill>
                <a:srgbClr val="202122"/>
              </a:solidFill>
              <a:effectLst/>
              <a:latin typeface="Arial" panose="020B0604020202020204" pitchFamily="34" charset="0"/>
            </a:endParaRPr>
          </a:p>
          <a:p>
            <a:pPr marL="0" lvl="0" indent="0" algn="l" rtl="0">
              <a:spcBef>
                <a:spcPts val="0"/>
              </a:spcBef>
              <a:spcAft>
                <a:spcPts val="0"/>
              </a:spcAft>
              <a:buNone/>
            </a:pPr>
            <a:r>
              <a:rPr lang="en-US" sz="1200" b="0" i="0" u="none" strike="noStrike" kern="1200">
                <a:solidFill>
                  <a:schemeClr val="tx1"/>
                </a:solidFill>
                <a:effectLst/>
                <a:latin typeface="+mn-lt"/>
                <a:ea typeface="+mn-ea"/>
                <a:cs typeface="+mn-cs"/>
              </a:rPr>
              <a:t>This section describes the nexus SDG measures as included in both the models in the SDG scenarios. Table 2 provides an overview of the measures and their representation in the models. I will briefly explain the The underlying methodology and approach In the following slides. </a:t>
            </a:r>
            <a:br>
              <a:rPr lang="en-US" sz="1200" b="0" i="0" u="none" strike="noStrike" kern="1200">
                <a:solidFill>
                  <a:schemeClr val="tx1"/>
                </a:solidFill>
                <a:effectLst/>
                <a:latin typeface="+mn-lt"/>
                <a:ea typeface="+mn-ea"/>
                <a:cs typeface="+mn-cs"/>
              </a:rPr>
            </a:br>
            <a:r>
              <a:rPr lang="en-US" sz="1200" b="0" i="0" u="none" strike="noStrike" kern="1200">
                <a:solidFill>
                  <a:schemeClr val="tx1"/>
                </a:solidFill>
                <a:effectLst/>
                <a:latin typeface="+mn-lt"/>
                <a:ea typeface="+mn-ea"/>
                <a:cs typeface="+mn-cs"/>
              </a:rPr>
              <a:t>Most measures are implemented in an equal or very similar way in both models, to allow for a fair comparison. An exception is the water SDG, where </a:t>
            </a:r>
            <a:r>
              <a:rPr lang="en-US" sz="1200" b="0" i="0" u="none" strike="noStrike" kern="1200" err="1">
                <a:solidFill>
                  <a:schemeClr val="tx1"/>
                </a:solidFill>
                <a:effectLst/>
                <a:latin typeface="+mn-lt"/>
                <a:ea typeface="+mn-ea"/>
                <a:cs typeface="+mn-cs"/>
              </a:rPr>
              <a:t>MESSAGEix</a:t>
            </a:r>
            <a:r>
              <a:rPr lang="en-US" sz="1200" b="0" i="0" u="none" strike="noStrike" kern="1200">
                <a:solidFill>
                  <a:schemeClr val="tx1"/>
                </a:solidFill>
                <a:effectLst/>
                <a:latin typeface="+mn-lt"/>
                <a:ea typeface="+mn-ea"/>
                <a:cs typeface="+mn-cs"/>
              </a:rPr>
              <a:t>-GLOBIOM includes measures on sanitation and wastewater and IMAGE has a stronger focus on water efficiency. The interaction between these measures and the other SDG categories is relatively limited. </a:t>
            </a:r>
          </a:p>
          <a:p>
            <a:pPr marL="0" lvl="0" indent="0" algn="l" rtl="0">
              <a:spcBef>
                <a:spcPts val="0"/>
              </a:spcBef>
              <a:spcAft>
                <a:spcPts val="0"/>
              </a:spcAft>
              <a:buNone/>
            </a:pPr>
            <a:r>
              <a:rPr lang="en-US" sz="1200" b="0" i="0" u="none" strike="noStrike" kern="1200">
                <a:solidFill>
                  <a:schemeClr val="tx1"/>
                </a:solidFill>
                <a:effectLst/>
                <a:latin typeface="+mn-lt"/>
                <a:ea typeface="+mn-ea"/>
                <a:cs typeface="+mn-cs"/>
              </a:rPr>
              <a:t>Where relevant in the analyses, we have looked at single-model results in these cases.</a:t>
            </a:r>
          </a:p>
          <a:p>
            <a:pPr marL="0" lvl="0" indent="0" algn="l" rtl="0">
              <a:spcBef>
                <a:spcPts val="0"/>
              </a:spcBef>
              <a:spcAft>
                <a:spcPts val="0"/>
              </a:spcAft>
              <a:buNone/>
            </a:pPr>
            <a:endParaRPr lang="en-US" sz="1200" b="0" i="0" u="none" strike="noStrike" kern="1200">
              <a:solidFill>
                <a:schemeClr val="tx1"/>
              </a:solidFill>
              <a:effectLst/>
              <a:latin typeface="+mn-lt"/>
              <a:ea typeface="+mn-ea"/>
              <a:cs typeface="+mn-cs"/>
            </a:endParaRPr>
          </a:p>
          <a:p>
            <a:pPr marL="0" lvl="0" indent="0" algn="l" rtl="0">
              <a:spcBef>
                <a:spcPts val="0"/>
              </a:spcBef>
              <a:spcAft>
                <a:spcPts val="0"/>
              </a:spcAft>
              <a:buNone/>
            </a:pPr>
            <a:endParaRPr lang="en-US" b="1" i="0">
              <a:solidFill>
                <a:srgbClr val="202122"/>
              </a:solidFill>
              <a:effectLst/>
              <a:latin typeface="Arial" panose="020B0604020202020204" pitchFamily="34" charset="0"/>
            </a:endParaRPr>
          </a:p>
          <a:p>
            <a:pPr marL="0" lvl="0" indent="0" algn="l" rtl="0">
              <a:spcBef>
                <a:spcPts val="0"/>
              </a:spcBef>
              <a:spcAft>
                <a:spcPts val="0"/>
              </a:spcAft>
              <a:buNone/>
            </a:pPr>
            <a:endParaRPr lang="en-US" b="1" i="0">
              <a:solidFill>
                <a:srgbClr val="202122"/>
              </a:solidFill>
              <a:effectLst/>
              <a:latin typeface="Arial" panose="020B0604020202020204" pitchFamily="34" charset="0"/>
            </a:endParaRPr>
          </a:p>
          <a:p>
            <a:pPr marL="0" lvl="0" indent="0" algn="l" rtl="0">
              <a:spcBef>
                <a:spcPts val="0"/>
              </a:spcBef>
              <a:spcAft>
                <a:spcPts val="0"/>
              </a:spcAft>
              <a:buNone/>
            </a:pPr>
            <a:r>
              <a:rPr lang="en-US" b="1" i="0">
                <a:solidFill>
                  <a:srgbClr val="202122"/>
                </a:solidFill>
                <a:effectLst/>
                <a:latin typeface="Arial" panose="020B0604020202020204" pitchFamily="34" charset="0"/>
              </a:rPr>
              <a:t>Radiative forcing</a:t>
            </a:r>
            <a:r>
              <a:rPr lang="en-US" b="0" i="0">
                <a:solidFill>
                  <a:srgbClr val="202122"/>
                </a:solidFill>
                <a:effectLst/>
                <a:latin typeface="Arial" panose="020B0604020202020204" pitchFamily="34" charset="0"/>
              </a:rPr>
              <a:t> (or </a:t>
            </a:r>
            <a:r>
              <a:rPr lang="en-US" b="1" i="0">
                <a:solidFill>
                  <a:srgbClr val="202122"/>
                </a:solidFill>
                <a:effectLst/>
                <a:latin typeface="Arial" panose="020B0604020202020204" pitchFamily="34" charset="0"/>
              </a:rPr>
              <a:t>climate forcing</a:t>
            </a:r>
            <a:r>
              <a:rPr lang="en-US" b="0" i="0" u="none" strike="noStrike" baseline="30000">
                <a:solidFill>
                  <a:srgbClr val="0645AD"/>
                </a:solidFill>
                <a:effectLst/>
                <a:latin typeface="Arial" panose="020B0604020202020204" pitchFamily="34" charset="0"/>
                <a:hlinkClick r:id="rId3"/>
              </a:rPr>
              <a:t>[1]</a:t>
            </a:r>
            <a:r>
              <a:rPr lang="en-US" b="0" i="0">
                <a:solidFill>
                  <a:srgbClr val="202122"/>
                </a:solidFill>
                <a:effectLst/>
                <a:latin typeface="Arial" panose="020B0604020202020204" pitchFamily="34" charset="0"/>
              </a:rPr>
              <a:t>) is the change in </a:t>
            </a:r>
            <a:r>
              <a:rPr lang="en-US" b="0" i="0" u="none" strike="noStrike">
                <a:solidFill>
                  <a:srgbClr val="0645AD"/>
                </a:solidFill>
                <a:effectLst/>
                <a:latin typeface="Arial" panose="020B0604020202020204" pitchFamily="34" charset="0"/>
                <a:hlinkClick r:id="rId4" tooltip="Energy flux"/>
              </a:rPr>
              <a:t>energy flux</a:t>
            </a:r>
            <a:r>
              <a:rPr lang="en-US" b="0" i="0">
                <a:solidFill>
                  <a:srgbClr val="202122"/>
                </a:solidFill>
                <a:effectLst/>
                <a:latin typeface="Arial" panose="020B0604020202020204" pitchFamily="34" charset="0"/>
              </a:rPr>
              <a:t> in the atmosphere caused by </a:t>
            </a:r>
            <a:r>
              <a:rPr lang="en-US" b="0" i="0" u="none" strike="noStrike">
                <a:solidFill>
                  <a:srgbClr val="0645AD"/>
                </a:solidFill>
                <a:effectLst/>
                <a:latin typeface="Arial" panose="020B0604020202020204" pitchFamily="34" charset="0"/>
                <a:hlinkClick r:id="rId5" tooltip="Climate variability and change"/>
              </a:rPr>
              <a:t>natural</a:t>
            </a:r>
            <a:r>
              <a:rPr lang="en-US" b="0" i="0">
                <a:solidFill>
                  <a:srgbClr val="202122"/>
                </a:solidFill>
                <a:effectLst/>
                <a:latin typeface="Arial" panose="020B0604020202020204" pitchFamily="34" charset="0"/>
              </a:rPr>
              <a:t> or </a:t>
            </a:r>
            <a:r>
              <a:rPr lang="en-US" b="0" i="0" u="none" strike="noStrike">
                <a:solidFill>
                  <a:srgbClr val="0645AD"/>
                </a:solidFill>
                <a:effectLst/>
                <a:latin typeface="Arial" panose="020B0604020202020204" pitchFamily="34" charset="0"/>
                <a:hlinkClick r:id="rId6" tooltip="Human impact on the environment"/>
              </a:rPr>
              <a:t>anthropogenic</a:t>
            </a:r>
            <a:r>
              <a:rPr lang="en-US" b="0" i="0">
                <a:solidFill>
                  <a:srgbClr val="202122"/>
                </a:solidFill>
                <a:effectLst/>
                <a:latin typeface="Arial" panose="020B0604020202020204" pitchFamily="34" charset="0"/>
              </a:rPr>
              <a:t> factors of </a:t>
            </a:r>
            <a:r>
              <a:rPr lang="en-US" b="0" i="0" u="none" strike="noStrike">
                <a:solidFill>
                  <a:srgbClr val="0645AD"/>
                </a:solidFill>
                <a:effectLst/>
                <a:latin typeface="Arial" panose="020B0604020202020204" pitchFamily="34" charset="0"/>
                <a:hlinkClick r:id="rId7" tooltip="Climate change"/>
              </a:rPr>
              <a:t>climate change</a:t>
            </a:r>
            <a:r>
              <a:rPr lang="en-US" b="0" i="0">
                <a:solidFill>
                  <a:srgbClr val="202122"/>
                </a:solidFill>
                <a:effectLst/>
                <a:latin typeface="Arial" panose="020B0604020202020204" pitchFamily="34" charset="0"/>
              </a:rPr>
              <a:t> as measured by </a:t>
            </a:r>
            <a:r>
              <a:rPr lang="en-US" b="0" i="0" u="none" strike="noStrike">
                <a:solidFill>
                  <a:srgbClr val="0645AD"/>
                </a:solidFill>
                <a:effectLst/>
                <a:latin typeface="Arial" panose="020B0604020202020204" pitchFamily="34" charset="0"/>
                <a:hlinkClick r:id="rId8" tooltip="Watt"/>
              </a:rPr>
              <a:t>watts</a:t>
            </a:r>
            <a:r>
              <a:rPr lang="en-US" b="0" i="0">
                <a:solidFill>
                  <a:srgbClr val="202122"/>
                </a:solidFill>
                <a:effectLst/>
                <a:latin typeface="Arial" panose="020B0604020202020204" pitchFamily="34" charset="0"/>
              </a:rPr>
              <a:t> / </a:t>
            </a:r>
            <a:r>
              <a:rPr lang="en-US" b="0" i="0" err="1">
                <a:solidFill>
                  <a:srgbClr val="202122"/>
                </a:solidFill>
                <a:effectLst/>
                <a:latin typeface="Arial" panose="020B0604020202020204" pitchFamily="34" charset="0"/>
              </a:rPr>
              <a:t>metre</a:t>
            </a:r>
            <a:endParaRPr lang="en-US" b="0" i="0">
              <a:solidFill>
                <a:srgbClr val="202122"/>
              </a:solidFill>
              <a:effectLst/>
              <a:latin typeface="Arial" panose="020B0604020202020204" pitchFamily="34" charset="0"/>
            </a:endParaRPr>
          </a:p>
          <a:p>
            <a:pPr marL="0" lvl="0" indent="0" algn="l" rtl="0">
              <a:spcBef>
                <a:spcPts val="0"/>
              </a:spcBef>
              <a:spcAft>
                <a:spcPts val="0"/>
              </a:spcAft>
              <a:buNone/>
            </a:pPr>
            <a:endParaRPr/>
          </a:p>
        </p:txBody>
      </p:sp>
      <p:sp>
        <p:nvSpPr>
          <p:cNvPr id="84" name="Google Shape;84;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23</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K"/>
              <a:t>Another key objective of this exercise is to make the module flexible across different regions. Once we successfully implement the nexus module, we will be able to downscale the global model with water implementation using the existing country prototyping approach used within the program. </a:t>
            </a:r>
          </a:p>
        </p:txBody>
      </p:sp>
      <p:sp>
        <p:nvSpPr>
          <p:cNvPr id="4" name="Slide Number Placeholder 3"/>
          <p:cNvSpPr>
            <a:spLocks noGrp="1"/>
          </p:cNvSpPr>
          <p:nvPr>
            <p:ph type="sldNum" sz="quarter" idx="5"/>
          </p:nvPr>
        </p:nvSpPr>
        <p:spPr/>
        <p:txBody>
          <a:bodyPr/>
          <a:lstStyle/>
          <a:p>
            <a:fld id="{5182784C-4F63-4C1E-AC52-956B37FCC3A4}" type="slidenum">
              <a:rPr lang="en-AT" smtClean="0"/>
              <a:t>25</a:t>
            </a:fld>
            <a:endParaRPr lang="en-AT"/>
          </a:p>
        </p:txBody>
      </p:sp>
    </p:spTree>
    <p:extLst>
      <p:ext uri="{BB962C8B-B14F-4D97-AF65-F5344CB8AC3E}">
        <p14:creationId xmlns:p14="http://schemas.microsoft.com/office/powerpoint/2010/main" val="9295730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B17A1DD-B70C-B048-99CA-ED854228726D}" type="slidenum">
              <a:rPr lang="en-US" smtClean="0"/>
              <a:t>26</a:t>
            </a:fld>
            <a:endParaRPr lang="en-US"/>
          </a:p>
        </p:txBody>
      </p:sp>
    </p:spTree>
    <p:extLst>
      <p:ext uri="{BB962C8B-B14F-4D97-AF65-F5344CB8AC3E}">
        <p14:creationId xmlns:p14="http://schemas.microsoft.com/office/powerpoint/2010/main" val="28178436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B17A1DD-B70C-B048-99CA-ED854228726D}" type="slidenum">
              <a:rPr lang="en-US" smtClean="0"/>
              <a:t>27</a:t>
            </a:fld>
            <a:endParaRPr lang="en-US"/>
          </a:p>
        </p:txBody>
      </p:sp>
    </p:spTree>
    <p:extLst>
      <p:ext uri="{BB962C8B-B14F-4D97-AF65-F5344CB8AC3E}">
        <p14:creationId xmlns:p14="http://schemas.microsoft.com/office/powerpoint/2010/main" val="28714371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dirty="0"/>
          </a:p>
        </p:txBody>
      </p:sp>
      <p:sp>
        <p:nvSpPr>
          <p:cNvPr id="4" name="Slide Number Placeholder 3"/>
          <p:cNvSpPr>
            <a:spLocks noGrp="1"/>
          </p:cNvSpPr>
          <p:nvPr>
            <p:ph type="sldNum" sz="quarter" idx="10"/>
          </p:nvPr>
        </p:nvSpPr>
        <p:spPr/>
        <p:txBody>
          <a:bodyPr/>
          <a:lstStyle/>
          <a:p>
            <a:fld id="{0B17A1DD-B70C-B048-99CA-ED854228726D}" type="slidenum">
              <a:rPr lang="en-US" smtClean="0"/>
              <a:t>28</a:t>
            </a:fld>
            <a:endParaRPr lang="en-US"/>
          </a:p>
        </p:txBody>
      </p:sp>
    </p:spTree>
    <p:extLst>
      <p:ext uri="{BB962C8B-B14F-4D97-AF65-F5344CB8AC3E}">
        <p14:creationId xmlns:p14="http://schemas.microsoft.com/office/powerpoint/2010/main" val="20424857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B17A1DD-B70C-B048-99CA-ED854228726D}" type="slidenum">
              <a:rPr lang="en-US" smtClean="0"/>
              <a:t>6</a:t>
            </a:fld>
            <a:endParaRPr lang="en-US"/>
          </a:p>
        </p:txBody>
      </p:sp>
    </p:spTree>
    <p:extLst>
      <p:ext uri="{BB962C8B-B14F-4D97-AF65-F5344CB8AC3E}">
        <p14:creationId xmlns:p14="http://schemas.microsoft.com/office/powerpoint/2010/main" val="18369974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B17A1DD-B70C-B048-99CA-ED854228726D}" type="slidenum">
              <a:rPr lang="en-US" smtClean="0"/>
              <a:t>7</a:t>
            </a:fld>
            <a:endParaRPr lang="en-US"/>
          </a:p>
        </p:txBody>
      </p:sp>
    </p:spTree>
    <p:extLst>
      <p:ext uri="{BB962C8B-B14F-4D97-AF65-F5344CB8AC3E}">
        <p14:creationId xmlns:p14="http://schemas.microsoft.com/office/powerpoint/2010/main" val="29143946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dirty="0"/>
          </a:p>
        </p:txBody>
      </p:sp>
      <p:sp>
        <p:nvSpPr>
          <p:cNvPr id="4" name="Slide Number Placeholder 3"/>
          <p:cNvSpPr>
            <a:spLocks noGrp="1"/>
          </p:cNvSpPr>
          <p:nvPr>
            <p:ph type="sldNum" sz="quarter" idx="10"/>
          </p:nvPr>
        </p:nvSpPr>
        <p:spPr/>
        <p:txBody>
          <a:bodyPr/>
          <a:lstStyle/>
          <a:p>
            <a:fld id="{0B17A1DD-B70C-B048-99CA-ED854228726D}" type="slidenum">
              <a:rPr lang="en-US" smtClean="0"/>
              <a:t>8</a:t>
            </a:fld>
            <a:endParaRPr lang="en-US"/>
          </a:p>
        </p:txBody>
      </p:sp>
    </p:spTree>
    <p:extLst>
      <p:ext uri="{BB962C8B-B14F-4D97-AF65-F5344CB8AC3E}">
        <p14:creationId xmlns:p14="http://schemas.microsoft.com/office/powerpoint/2010/main" val="917808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a:p>
        </p:txBody>
      </p:sp>
      <p:sp>
        <p:nvSpPr>
          <p:cNvPr id="4" name="Slide Number Placeholder 3"/>
          <p:cNvSpPr>
            <a:spLocks noGrp="1"/>
          </p:cNvSpPr>
          <p:nvPr>
            <p:ph type="sldNum" sz="quarter" idx="10"/>
          </p:nvPr>
        </p:nvSpPr>
        <p:spPr/>
        <p:txBody>
          <a:bodyPr/>
          <a:lstStyle/>
          <a:p>
            <a:fld id="{0B17A1DD-B70C-B048-99CA-ED854228726D}" type="slidenum">
              <a:rPr lang="en-US" smtClean="0"/>
              <a:t>10</a:t>
            </a:fld>
            <a:endParaRPr lang="en-US"/>
          </a:p>
        </p:txBody>
      </p:sp>
    </p:spTree>
    <p:extLst>
      <p:ext uri="{BB962C8B-B14F-4D97-AF65-F5344CB8AC3E}">
        <p14:creationId xmlns:p14="http://schemas.microsoft.com/office/powerpoint/2010/main" val="20327874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Before moving to results let me go through some data and stress again the fact that the stakeholder engagement was fundamental for obtaining some local data</a:t>
            </a:r>
            <a:endParaRPr lang="it-IT" sz="1200" kern="1200" dirty="0">
              <a:solidFill>
                <a:schemeClr val="tx1"/>
              </a:solidFill>
              <a:effectLst/>
              <a:latin typeface="+mn-lt"/>
              <a:ea typeface="+mn-ea"/>
              <a:cs typeface="+mn-cs"/>
            </a:endParaRPr>
          </a:p>
          <a:p>
            <a:endParaRPr lang="it-IT" dirty="0"/>
          </a:p>
        </p:txBody>
      </p:sp>
      <p:sp>
        <p:nvSpPr>
          <p:cNvPr id="4" name="Slide Number Placeholder 3"/>
          <p:cNvSpPr>
            <a:spLocks noGrp="1"/>
          </p:cNvSpPr>
          <p:nvPr>
            <p:ph type="sldNum" sz="quarter" idx="10"/>
          </p:nvPr>
        </p:nvSpPr>
        <p:spPr/>
        <p:txBody>
          <a:bodyPr/>
          <a:lstStyle/>
          <a:p>
            <a:fld id="{0B17A1DD-B70C-B048-99CA-ED854228726D}" type="slidenum">
              <a:rPr lang="en-US" smtClean="0"/>
              <a:t>12</a:t>
            </a:fld>
            <a:endParaRPr lang="en-US"/>
          </a:p>
        </p:txBody>
      </p:sp>
    </p:spTree>
    <p:extLst>
      <p:ext uri="{BB962C8B-B14F-4D97-AF65-F5344CB8AC3E}">
        <p14:creationId xmlns:p14="http://schemas.microsoft.com/office/powerpoint/2010/main" val="32758864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Mention that hydro potential is very high also in </a:t>
            </a:r>
            <a:r>
              <a:rPr lang="en-US"/>
              <a:t>the baseline</a:t>
            </a:r>
          </a:p>
        </p:txBody>
      </p:sp>
      <p:sp>
        <p:nvSpPr>
          <p:cNvPr id="4" name="Slide Number Placeholder 3"/>
          <p:cNvSpPr>
            <a:spLocks noGrp="1"/>
          </p:cNvSpPr>
          <p:nvPr>
            <p:ph type="sldNum" sz="quarter" idx="10"/>
          </p:nvPr>
        </p:nvSpPr>
        <p:spPr/>
        <p:txBody>
          <a:bodyPr/>
          <a:lstStyle/>
          <a:p>
            <a:fld id="{0B17A1DD-B70C-B048-99CA-ED854228726D}" type="slidenum">
              <a:rPr lang="en-US" smtClean="0"/>
              <a:t>14</a:t>
            </a:fld>
            <a:endParaRPr lang="en-US"/>
          </a:p>
        </p:txBody>
      </p:sp>
    </p:spTree>
    <p:extLst>
      <p:ext uri="{BB962C8B-B14F-4D97-AF65-F5344CB8AC3E}">
        <p14:creationId xmlns:p14="http://schemas.microsoft.com/office/powerpoint/2010/main" val="26850410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K"/>
              <a:t>We plan to implement water constraints suhc as availabel water, water sectoral demands on these 202 basins by using the harmonized outputs from the global hydorlogical model, CWATM. These constraints will be mapped to energy sector i.e 11 regions wherever there is need to access the implications of sectoral activities. We are also having discussion with the modelling team of GLOBIOM to provide us more information on irrigation water demand and use from the outputs from GLOBIOM to better access the water use for irrigation and its energy implications. </a:t>
            </a:r>
          </a:p>
        </p:txBody>
      </p:sp>
      <p:sp>
        <p:nvSpPr>
          <p:cNvPr id="4" name="Slide Number Placeholder 3"/>
          <p:cNvSpPr>
            <a:spLocks noGrp="1"/>
          </p:cNvSpPr>
          <p:nvPr>
            <p:ph type="sldNum" sz="quarter" idx="5"/>
          </p:nvPr>
        </p:nvSpPr>
        <p:spPr/>
        <p:txBody>
          <a:bodyPr/>
          <a:lstStyle/>
          <a:p>
            <a:fld id="{5182784C-4F63-4C1E-AC52-956B37FCC3A4}" type="slidenum">
              <a:rPr lang="en-AT" smtClean="0"/>
              <a:t>19</a:t>
            </a:fld>
            <a:endParaRPr lang="en-AT"/>
          </a:p>
        </p:txBody>
      </p:sp>
    </p:spTree>
    <p:extLst>
      <p:ext uri="{BB962C8B-B14F-4D97-AF65-F5344CB8AC3E}">
        <p14:creationId xmlns:p14="http://schemas.microsoft.com/office/powerpoint/2010/main" val="7116452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4" name="Google Shape;64;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5" name="Google Shape;65;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20</a:t>
            </a:fld>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hyperlink" Target="http://buysellgraphic.com/" TargetMode="External"/><Relationship Id="rId2" Type="http://schemas.openxmlformats.org/officeDocument/2006/relationships/hyperlink" Target="https://all-free-download.com/free-vector/download/environmental-icons_310835.html" TargetMode="External"/><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creativecommons.org/licenses/by/4.0/" TargetMode="External"/><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environment ta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533CA68-8BFC-2E4B-9706-CD8F1F398405}"/>
              </a:ext>
            </a:extLst>
          </p:cNvPr>
          <p:cNvSpPr>
            <a:spLocks noGrp="1"/>
          </p:cNvSpPr>
          <p:nvPr>
            <p:ph type="title" hasCustomPrompt="1"/>
          </p:nvPr>
        </p:nvSpPr>
        <p:spPr/>
        <p:txBody>
          <a:bodyPr/>
          <a:lstStyle>
            <a:lvl1pPr>
              <a:defRPr>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r>
              <a:rPr lang="en-GB" dirty="0"/>
              <a:t>Click to </a:t>
            </a:r>
            <a:r>
              <a:rPr lang="en-GB" noProof="0" dirty="0"/>
              <a:t>edit</a:t>
            </a:r>
            <a:r>
              <a:rPr lang="en-GB" dirty="0"/>
              <a:t> title</a:t>
            </a:r>
          </a:p>
        </p:txBody>
      </p:sp>
      <p:sp>
        <p:nvSpPr>
          <p:cNvPr id="14" name="Inhaltsplatzhalter 13">
            <a:extLst>
              <a:ext uri="{FF2B5EF4-FFF2-40B4-BE49-F238E27FC236}">
                <a16:creationId xmlns:a16="http://schemas.microsoft.com/office/drawing/2014/main" id="{CE152937-DA5F-AD4E-8DC4-ADED40C520BA}"/>
              </a:ext>
            </a:extLst>
          </p:cNvPr>
          <p:cNvSpPr>
            <a:spLocks noGrp="1"/>
          </p:cNvSpPr>
          <p:nvPr>
            <p:ph sz="quarter" idx="10" hasCustomPrompt="1"/>
          </p:nvPr>
        </p:nvSpPr>
        <p:spPr>
          <a:xfrm>
            <a:off x="590550" y="3356103"/>
            <a:ext cx="11229935" cy="1393920"/>
          </a:xfrm>
          <a:prstGeom prst="rect">
            <a:avLst/>
          </a:prstGeom>
          <a:noFill/>
          <a:ln w="9525">
            <a:noFill/>
            <a:miter lim="800000"/>
            <a:headEnd/>
            <a:tailEnd/>
          </a:ln>
        </p:spPr>
        <p:txBody>
          <a:bodyPr vert="horz" wrap="square" lIns="36000" tIns="36000" rIns="36000" bIns="36000" numCol="1" anchor="t" anchorCtr="0" compatLnSpc="1">
            <a:prstTxWarp prst="textNoShape">
              <a:avLst/>
            </a:prstTxWarp>
          </a:bodyPr>
          <a:lstStyle>
            <a:lvl1pPr marL="0" marR="0" indent="0" algn="l" defTabSz="914400" rtl="0" eaLnBrk="0" fontAlgn="base" latinLnBrk="0" hangingPunct="0">
              <a:lnSpc>
                <a:spcPct val="100000"/>
              </a:lnSpc>
              <a:spcBef>
                <a:spcPct val="0"/>
              </a:spcBef>
              <a:spcAft>
                <a:spcPct val="0"/>
              </a:spcAft>
              <a:buClrTx/>
              <a:buSzTx/>
              <a:buFontTx/>
              <a:buNone/>
              <a:tabLst/>
              <a:defRPr lang="en-GB" sz="2800">
                <a:latin typeface="Tahoma" panose="020B0604030504040204" pitchFamily="34" charset="0"/>
                <a:ea typeface="Tahoma" panose="020B0604030504040204" pitchFamily="34" charset="0"/>
                <a:cs typeface="Tahoma" panose="020B0604030504040204" pitchFamily="34" charset="0"/>
              </a:defRPr>
            </a:lvl1pPr>
          </a:lstStyle>
          <a:p>
            <a:pPr marL="0" marR="0" lvl="0" indent="0" algn="l" defTabSz="914400" rtl="0" eaLnBrk="0" fontAlgn="base" latinLnBrk="0" hangingPunct="0">
              <a:lnSpc>
                <a:spcPct val="100000"/>
              </a:lnSpc>
              <a:spcBef>
                <a:spcPct val="0"/>
              </a:spcBef>
              <a:spcAft>
                <a:spcPct val="0"/>
              </a:spcAft>
              <a:buClrTx/>
              <a:buSzTx/>
              <a:buFontTx/>
              <a:buNone/>
              <a:tabLst/>
              <a:defRPr/>
            </a:pPr>
            <a:r>
              <a:rPr lang="en-GB" noProof="0" dirty="0"/>
              <a:t>Click to edit subtitle</a:t>
            </a:r>
            <a:br>
              <a:rPr lang="en-GB" noProof="0" dirty="0"/>
            </a:br>
            <a:br>
              <a:rPr lang="en-GB" noProof="0" dirty="0"/>
            </a:br>
            <a:r>
              <a:rPr lang="en-GB" noProof="0" dirty="0"/>
              <a:t>Select the layout “Title slide” for a version without the print tag</a:t>
            </a:r>
          </a:p>
        </p:txBody>
      </p:sp>
      <p:sp>
        <p:nvSpPr>
          <p:cNvPr id="22" name="Textplatzhalter 21">
            <a:extLst>
              <a:ext uri="{FF2B5EF4-FFF2-40B4-BE49-F238E27FC236}">
                <a16:creationId xmlns:a16="http://schemas.microsoft.com/office/drawing/2014/main" id="{B1D1861B-F743-E74C-A3DE-0E6A3FE4B4F5}"/>
              </a:ext>
            </a:extLst>
          </p:cNvPr>
          <p:cNvSpPr>
            <a:spLocks noGrp="1"/>
          </p:cNvSpPr>
          <p:nvPr>
            <p:ph type="body" sz="quarter" idx="11" hasCustomPrompt="1"/>
          </p:nvPr>
        </p:nvSpPr>
        <p:spPr>
          <a:xfrm>
            <a:off x="590551" y="4811809"/>
            <a:ext cx="11229933" cy="1072066"/>
          </a:xfrm>
          <a:prstGeom prst="rect">
            <a:avLst/>
          </a:prstGeom>
        </p:spPr>
        <p:txBody>
          <a:bodyPr lIns="36000" tIns="36000" rIns="36000" bIns="36000" anchor="b"/>
          <a:lstStyle>
            <a:lvl1pPr marL="0" indent="0" algn="r">
              <a:buNone/>
              <a:defRPr sz="2800">
                <a:solidFill>
                  <a:schemeClr val="bg2">
                    <a:lumMod val="50000"/>
                  </a:schemeClr>
                </a:solidFill>
                <a:latin typeface="Tahoma" panose="020B0604030504040204" pitchFamily="34" charset="0"/>
                <a:ea typeface="Tahoma" panose="020B0604030504040204" pitchFamily="34" charset="0"/>
                <a:cs typeface="Tahoma" panose="020B0604030504040204" pitchFamily="34" charset="0"/>
              </a:defRPr>
            </a:lvl1pPr>
          </a:lstStyle>
          <a:p>
            <a:r>
              <a:rPr lang="en-GB" noProof="0" dirty="0"/>
              <a:t>Click to edit name and conference/location</a:t>
            </a:r>
          </a:p>
        </p:txBody>
      </p:sp>
      <p:sp>
        <p:nvSpPr>
          <p:cNvPr id="6" name="Footer Placeholder 3">
            <a:extLst>
              <a:ext uri="{FF2B5EF4-FFF2-40B4-BE49-F238E27FC236}">
                <a16:creationId xmlns:a16="http://schemas.microsoft.com/office/drawing/2014/main" id="{CE718577-4CF6-8044-878E-EF68A850957E}"/>
              </a:ext>
            </a:extLst>
          </p:cNvPr>
          <p:cNvSpPr txBox="1">
            <a:spLocks/>
          </p:cNvSpPr>
          <p:nvPr userDrawn="1"/>
        </p:nvSpPr>
        <p:spPr>
          <a:xfrm>
            <a:off x="5721178" y="6064524"/>
            <a:ext cx="6098100" cy="531341"/>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en-US"/>
            </a:defPPr>
            <a:lvl1pPr algn="l" rtl="0" fontAlgn="base">
              <a:spcBef>
                <a:spcPct val="0"/>
              </a:spcBef>
              <a:spcAft>
                <a:spcPct val="0"/>
              </a:spcAft>
              <a:defRPr lang="en-US" sz="1200" kern="1200" smtClean="0">
                <a:solidFill>
                  <a:srgbClr val="008F00"/>
                </a:solidFill>
                <a:latin typeface="+mn-lt"/>
                <a:ea typeface="+mn-ea"/>
                <a:cs typeface="Arial" panose="020B0604020202020204" pitchFamily="34" charset="0"/>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r">
              <a:spcAft>
                <a:spcPts val="300"/>
              </a:spcAft>
            </a:pPr>
            <a:r>
              <a:rPr lang="en-GB" sz="1700" dirty="0">
                <a:latin typeface="Tahoma" panose="020B0604030504040204" pitchFamily="34" charset="0"/>
                <a:ea typeface="Tahoma" panose="020B0604030504040204" pitchFamily="34" charset="0"/>
                <a:cs typeface="Tahoma" panose="020B0604030504040204" pitchFamily="34" charset="0"/>
              </a:rPr>
              <a:t>Please consider the environment before printing this slide deck</a:t>
            </a:r>
          </a:p>
          <a:p>
            <a:pPr algn="r"/>
            <a:r>
              <a:rPr lang="de-AT" sz="1175" dirty="0">
                <a:latin typeface="Tahoma" panose="020B0604030504040204" pitchFamily="34" charset="0"/>
                <a:ea typeface="Tahoma" panose="020B0604030504040204" pitchFamily="34" charset="0"/>
                <a:cs typeface="Tahoma" panose="020B0604030504040204" pitchFamily="34" charset="0"/>
              </a:rPr>
              <a:t>Icon </a:t>
            </a:r>
            <a:r>
              <a:rPr lang="de-AT" sz="1175" dirty="0" err="1">
                <a:latin typeface="Tahoma" panose="020B0604030504040204" pitchFamily="34" charset="0"/>
                <a:ea typeface="Tahoma" panose="020B0604030504040204" pitchFamily="34" charset="0"/>
                <a:cs typeface="Tahoma" panose="020B0604030504040204" pitchFamily="34" charset="0"/>
              </a:rPr>
              <a:t>from</a:t>
            </a:r>
            <a:r>
              <a:rPr lang="de-AT" sz="1175" dirty="0">
                <a:latin typeface="Tahoma" panose="020B0604030504040204" pitchFamily="34" charset="0"/>
                <a:ea typeface="Tahoma" panose="020B0604030504040204" pitchFamily="34" charset="0"/>
                <a:cs typeface="Tahoma" panose="020B0604030504040204" pitchFamily="34" charset="0"/>
              </a:rPr>
              <a:t> </a:t>
            </a:r>
            <a:r>
              <a:rPr lang="de-AT" sz="1175" dirty="0">
                <a:latin typeface="Tahoma" panose="020B0604030504040204" pitchFamily="34" charset="0"/>
                <a:ea typeface="Tahoma" panose="020B0604030504040204" pitchFamily="34" charset="0"/>
                <a:cs typeface="Tahoma" panose="020B0604030504040204" pitchFamily="34" charset="0"/>
                <a:hlinkClick r:id="rId2"/>
              </a:rPr>
              <a:t>all-free-download.com</a:t>
            </a:r>
            <a:r>
              <a:rPr lang="de-AT" sz="1175" dirty="0">
                <a:latin typeface="Tahoma" panose="020B0604030504040204" pitchFamily="34" charset="0"/>
                <a:ea typeface="Tahoma" panose="020B0604030504040204" pitchFamily="34" charset="0"/>
                <a:cs typeface="Tahoma" panose="020B0604030504040204" pitchFamily="34" charset="0"/>
              </a:rPr>
              <a:t>, Environmental </a:t>
            </a:r>
            <a:r>
              <a:rPr lang="de-AT" sz="1175" dirty="0" err="1">
                <a:latin typeface="Tahoma" panose="020B0604030504040204" pitchFamily="34" charset="0"/>
                <a:ea typeface="Tahoma" panose="020B0604030504040204" pitchFamily="34" charset="0"/>
                <a:cs typeface="Tahoma" panose="020B0604030504040204" pitchFamily="34" charset="0"/>
              </a:rPr>
              <a:t>icons</a:t>
            </a:r>
            <a:r>
              <a:rPr lang="de-AT" sz="1175" dirty="0">
                <a:latin typeface="Tahoma" panose="020B0604030504040204" pitchFamily="34" charset="0"/>
                <a:ea typeface="Tahoma" panose="020B0604030504040204" pitchFamily="34" charset="0"/>
                <a:cs typeface="Tahoma" panose="020B0604030504040204" pitchFamily="34" charset="0"/>
              </a:rPr>
              <a:t> 310835, </a:t>
            </a:r>
            <a:r>
              <a:rPr lang="de-AT" sz="1175" dirty="0" err="1">
                <a:latin typeface="Tahoma" panose="020B0604030504040204" pitchFamily="34" charset="0"/>
                <a:ea typeface="Tahoma" panose="020B0604030504040204" pitchFamily="34" charset="0"/>
                <a:cs typeface="Tahoma" panose="020B0604030504040204" pitchFamily="34" charset="0"/>
              </a:rPr>
              <a:t>by</a:t>
            </a:r>
            <a:r>
              <a:rPr lang="de-AT" sz="1175" dirty="0">
                <a:latin typeface="Tahoma" panose="020B0604030504040204" pitchFamily="34" charset="0"/>
                <a:ea typeface="Tahoma" panose="020B0604030504040204" pitchFamily="34" charset="0"/>
                <a:cs typeface="Tahoma" panose="020B0604030504040204" pitchFamily="34" charset="0"/>
              </a:rPr>
              <a:t> </a:t>
            </a:r>
            <a:r>
              <a:rPr lang="de-AT" sz="1175" dirty="0">
                <a:latin typeface="Tahoma" panose="020B0604030504040204" pitchFamily="34" charset="0"/>
                <a:ea typeface="Tahoma" panose="020B0604030504040204" pitchFamily="34" charset="0"/>
                <a:cs typeface="Tahoma" panose="020B0604030504040204" pitchFamily="34" charset="0"/>
                <a:hlinkClick r:id="rId3"/>
              </a:rPr>
              <a:t>BSGstudio</a:t>
            </a:r>
            <a:r>
              <a:rPr lang="de-AT" sz="1175" dirty="0">
                <a:latin typeface="Tahoma" panose="020B0604030504040204" pitchFamily="34" charset="0"/>
                <a:ea typeface="Tahoma" panose="020B0604030504040204" pitchFamily="34" charset="0"/>
                <a:cs typeface="Tahoma" panose="020B0604030504040204" pitchFamily="34" charset="0"/>
              </a:rPr>
              <a:t>, </a:t>
            </a:r>
            <a:r>
              <a:rPr lang="de-AT" sz="1175" dirty="0" err="1">
                <a:latin typeface="Tahoma" panose="020B0604030504040204" pitchFamily="34" charset="0"/>
                <a:ea typeface="Tahoma" panose="020B0604030504040204" pitchFamily="34" charset="0"/>
                <a:cs typeface="Tahoma" panose="020B0604030504040204" pitchFamily="34" charset="0"/>
              </a:rPr>
              <a:t>license</a:t>
            </a:r>
            <a:r>
              <a:rPr lang="de-AT" sz="1175" dirty="0">
                <a:latin typeface="Tahoma" panose="020B0604030504040204" pitchFamily="34" charset="0"/>
                <a:ea typeface="Tahoma" panose="020B0604030504040204" pitchFamily="34" charset="0"/>
                <a:cs typeface="Tahoma" panose="020B0604030504040204" pitchFamily="34" charset="0"/>
              </a:rPr>
              <a:t> CC-BY</a:t>
            </a:r>
          </a:p>
        </p:txBody>
      </p:sp>
      <p:pic>
        <p:nvPicPr>
          <p:cNvPr id="8" name="Grafik 7">
            <a:extLst>
              <a:ext uri="{FF2B5EF4-FFF2-40B4-BE49-F238E27FC236}">
                <a16:creationId xmlns:a16="http://schemas.microsoft.com/office/drawing/2014/main" id="{7FB961A8-4483-D343-BE95-350DFA0380EB}"/>
              </a:ext>
            </a:extLst>
          </p:cNvPr>
          <p:cNvPicPr>
            <a:picLocks noChangeAspect="1"/>
          </p:cNvPicPr>
          <p:nvPr userDrawn="1"/>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185601" y="6006687"/>
            <a:ext cx="533400" cy="622300"/>
          </a:xfrm>
          <a:prstGeom prst="rect">
            <a:avLst/>
          </a:prstGeom>
        </p:spPr>
      </p:pic>
    </p:spTree>
    <p:extLst>
      <p:ext uri="{BB962C8B-B14F-4D97-AF65-F5344CB8AC3E}">
        <p14:creationId xmlns:p14="http://schemas.microsoft.com/office/powerpoint/2010/main" val="42036054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two columns)">
    <p:spTree>
      <p:nvGrpSpPr>
        <p:cNvPr id="1" name=""/>
        <p:cNvGrpSpPr/>
        <p:nvPr/>
      </p:nvGrpSpPr>
      <p:grpSpPr>
        <a:xfrm>
          <a:off x="0" y="0"/>
          <a:ext cx="0" cy="0"/>
          <a:chOff x="0" y="0"/>
          <a:chExt cx="0" cy="0"/>
        </a:xfrm>
      </p:grpSpPr>
      <p:sp>
        <p:nvSpPr>
          <p:cNvPr id="12" name="Datumsplatzhalter 11">
            <a:extLst>
              <a:ext uri="{FF2B5EF4-FFF2-40B4-BE49-F238E27FC236}">
                <a16:creationId xmlns:a16="http://schemas.microsoft.com/office/drawing/2014/main" id="{54BEB4E2-004E-2A4A-A4E5-791ECEE48A36}"/>
              </a:ext>
            </a:extLst>
          </p:cNvPr>
          <p:cNvSpPr>
            <a:spLocks noGrp="1"/>
          </p:cNvSpPr>
          <p:nvPr>
            <p:ph type="dt" sz="half" idx="14"/>
          </p:nvPr>
        </p:nvSpPr>
        <p:spPr/>
        <p:txBody>
          <a:bodyPr/>
          <a:lstStyle/>
          <a:p>
            <a:r>
              <a:rPr lang="de-AT" noProof="0"/>
              <a:t>Use 'Header &amp; Footer - Date' to set second footer line</a:t>
            </a:r>
            <a:endParaRPr lang="en-GB" noProof="0"/>
          </a:p>
        </p:txBody>
      </p:sp>
      <p:sp>
        <p:nvSpPr>
          <p:cNvPr id="13" name="Fußzeilenplatzhalter 12">
            <a:extLst>
              <a:ext uri="{FF2B5EF4-FFF2-40B4-BE49-F238E27FC236}">
                <a16:creationId xmlns:a16="http://schemas.microsoft.com/office/drawing/2014/main" id="{E624A94B-69A8-A64E-AC8E-D406AC16748F}"/>
              </a:ext>
            </a:extLst>
          </p:cNvPr>
          <p:cNvSpPr>
            <a:spLocks noGrp="1"/>
          </p:cNvSpPr>
          <p:nvPr>
            <p:ph type="ftr" sz="quarter" idx="15"/>
          </p:nvPr>
        </p:nvSpPr>
        <p:spPr/>
        <p:txBody>
          <a:bodyPr/>
          <a:lstStyle/>
          <a:p>
            <a:pPr algn="r"/>
            <a:r>
              <a:rPr lang="en-GB" noProof="0"/>
              <a:t>Use 'Header &amp; Footer - Footer' to set the first footer line</a:t>
            </a:r>
          </a:p>
        </p:txBody>
      </p:sp>
      <p:sp>
        <p:nvSpPr>
          <p:cNvPr id="14" name="Foliennummernplatzhalter 13">
            <a:extLst>
              <a:ext uri="{FF2B5EF4-FFF2-40B4-BE49-F238E27FC236}">
                <a16:creationId xmlns:a16="http://schemas.microsoft.com/office/drawing/2014/main" id="{57A718F5-12AB-7444-AEA8-0CAA0EF22FA0}"/>
              </a:ext>
            </a:extLst>
          </p:cNvPr>
          <p:cNvSpPr>
            <a:spLocks noGrp="1"/>
          </p:cNvSpPr>
          <p:nvPr>
            <p:ph type="sldNum" sz="quarter" idx="16"/>
          </p:nvPr>
        </p:nvSpPr>
        <p:spPr/>
        <p:txBody>
          <a:bodyPr/>
          <a:lstStyle/>
          <a:p>
            <a:fld id="{838B0777-827F-8D42-90B1-61394C340E65}" type="slidenum">
              <a:rPr lang="en-GB" noProof="0" smtClean="0"/>
              <a:pPr/>
              <a:t>‹#›</a:t>
            </a:fld>
            <a:endParaRPr lang="en-GB" noProof="0"/>
          </a:p>
        </p:txBody>
      </p:sp>
      <p:sp>
        <p:nvSpPr>
          <p:cNvPr id="3" name="Titel 2">
            <a:extLst>
              <a:ext uri="{FF2B5EF4-FFF2-40B4-BE49-F238E27FC236}">
                <a16:creationId xmlns:a16="http://schemas.microsoft.com/office/drawing/2014/main" id="{9D7969FA-78A3-8649-902C-D12F28E358C0}"/>
              </a:ext>
            </a:extLst>
          </p:cNvPr>
          <p:cNvSpPr>
            <a:spLocks noGrp="1"/>
          </p:cNvSpPr>
          <p:nvPr>
            <p:ph type="title" hasCustomPrompt="1"/>
          </p:nvPr>
        </p:nvSpPr>
        <p:spPr/>
        <p:txBody>
          <a:bodyPr/>
          <a:lstStyle>
            <a:lvl1pPr>
              <a:defRPr/>
            </a:lvl1pPr>
          </a:lstStyle>
          <a:p>
            <a:r>
              <a:rPr lang="en-US" dirty="0"/>
              <a:t>Click to edit title</a:t>
            </a:r>
            <a:endParaRPr lang="de-DE" dirty="0"/>
          </a:p>
        </p:txBody>
      </p:sp>
      <p:sp>
        <p:nvSpPr>
          <p:cNvPr id="10" name="Content Placeholder 9"/>
          <p:cNvSpPr>
            <a:spLocks noGrp="1"/>
          </p:cNvSpPr>
          <p:nvPr>
            <p:ph sz="quarter" idx="17"/>
          </p:nvPr>
        </p:nvSpPr>
        <p:spPr>
          <a:xfrm>
            <a:off x="362713" y="1270661"/>
            <a:ext cx="5610575" cy="488289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quarter" idx="18"/>
          </p:nvPr>
        </p:nvSpPr>
        <p:spPr>
          <a:xfrm>
            <a:off x="6246421" y="1270662"/>
            <a:ext cx="5612204" cy="48824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288342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with claim">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B67D5EB1-8B5A-C34D-BAA2-CFA49CBAF39F}"/>
              </a:ext>
            </a:extLst>
          </p:cNvPr>
          <p:cNvSpPr>
            <a:spLocks noGrp="1"/>
          </p:cNvSpPr>
          <p:nvPr>
            <p:ph type="body" sz="quarter" idx="14" hasCustomPrompt="1"/>
          </p:nvPr>
        </p:nvSpPr>
        <p:spPr>
          <a:xfrm>
            <a:off x="355601" y="881742"/>
            <a:ext cx="10655300" cy="504000"/>
          </a:xfrm>
          <a:prstGeom prst="rect">
            <a:avLst/>
          </a:prstGeom>
        </p:spPr>
        <p:txBody>
          <a:bodyPr lIns="0" tIns="0" rIns="0" bIns="0" anchor="ctr">
            <a:noAutofit/>
          </a:bodyPr>
          <a:lstStyle>
            <a:lvl1pPr marL="0" indent="0">
              <a:buNone/>
              <a:defRPr sz="3600" i="1" baseline="0">
                <a:solidFill>
                  <a:schemeClr val="tx2"/>
                </a:solidFill>
                <a:latin typeface="Cambria"/>
                <a:cs typeface="Cambria"/>
              </a:defRPr>
            </a:lvl1pPr>
          </a:lstStyle>
          <a:p>
            <a:pPr lvl="0"/>
            <a:r>
              <a:rPr lang="en-US" noProof="0" dirty="0"/>
              <a:t>Click to add claim</a:t>
            </a:r>
          </a:p>
        </p:txBody>
      </p:sp>
      <p:sp>
        <p:nvSpPr>
          <p:cNvPr id="3" name="Titel 2">
            <a:extLst>
              <a:ext uri="{FF2B5EF4-FFF2-40B4-BE49-F238E27FC236}">
                <a16:creationId xmlns:a16="http://schemas.microsoft.com/office/drawing/2014/main" id="{8729D5D4-C64B-074D-8279-BA239F46B451}"/>
              </a:ext>
            </a:extLst>
          </p:cNvPr>
          <p:cNvSpPr>
            <a:spLocks noGrp="1"/>
          </p:cNvSpPr>
          <p:nvPr>
            <p:ph type="title" hasCustomPrompt="1"/>
          </p:nvPr>
        </p:nvSpPr>
        <p:spPr/>
        <p:txBody>
          <a:bodyPr/>
          <a:lstStyle>
            <a:lvl1pPr>
              <a:defRPr/>
            </a:lvl1pPr>
          </a:lstStyle>
          <a:p>
            <a:r>
              <a:rPr lang="en-US" dirty="0"/>
              <a:t>Click to edit title</a:t>
            </a:r>
            <a:endParaRPr lang="de-DE" dirty="0"/>
          </a:p>
        </p:txBody>
      </p:sp>
      <p:sp>
        <p:nvSpPr>
          <p:cNvPr id="11" name="Datumsplatzhalter 10">
            <a:extLst>
              <a:ext uri="{FF2B5EF4-FFF2-40B4-BE49-F238E27FC236}">
                <a16:creationId xmlns:a16="http://schemas.microsoft.com/office/drawing/2014/main" id="{EB4B0E75-1EF5-3F4E-9763-1ADA2EE8CD8C}"/>
              </a:ext>
            </a:extLst>
          </p:cNvPr>
          <p:cNvSpPr>
            <a:spLocks noGrp="1"/>
          </p:cNvSpPr>
          <p:nvPr>
            <p:ph type="dt" sz="half" idx="15"/>
          </p:nvPr>
        </p:nvSpPr>
        <p:spPr>
          <a:xfrm>
            <a:off x="2774733" y="6548750"/>
            <a:ext cx="9084295" cy="230266"/>
          </a:xfrm>
        </p:spPr>
        <p:txBody>
          <a:bodyPr/>
          <a:lstStyle/>
          <a:p>
            <a:r>
              <a:rPr lang="de-AT"/>
              <a:t>Use 'Header &amp; Footer - Date' to set second footer line</a:t>
            </a:r>
            <a:endParaRPr lang="en-GB" dirty="0"/>
          </a:p>
        </p:txBody>
      </p:sp>
      <p:sp>
        <p:nvSpPr>
          <p:cNvPr id="12" name="Fußzeilenplatzhalter 11">
            <a:extLst>
              <a:ext uri="{FF2B5EF4-FFF2-40B4-BE49-F238E27FC236}">
                <a16:creationId xmlns:a16="http://schemas.microsoft.com/office/drawing/2014/main" id="{EB8A87EB-53EF-6C4E-AEB5-195A5FC6706A}"/>
              </a:ext>
            </a:extLst>
          </p:cNvPr>
          <p:cNvSpPr>
            <a:spLocks noGrp="1"/>
          </p:cNvSpPr>
          <p:nvPr>
            <p:ph type="ftr" sz="quarter" idx="16"/>
          </p:nvPr>
        </p:nvSpPr>
        <p:spPr/>
        <p:txBody>
          <a:bodyPr/>
          <a:lstStyle/>
          <a:p>
            <a:r>
              <a:rPr lang="en-GB"/>
              <a:t>Use 'Header &amp; Footer - Footer' to set the first footer line</a:t>
            </a:r>
            <a:endParaRPr lang="en-GB" dirty="0"/>
          </a:p>
        </p:txBody>
      </p:sp>
      <p:sp>
        <p:nvSpPr>
          <p:cNvPr id="13" name="Foliennummernplatzhalter 12">
            <a:extLst>
              <a:ext uri="{FF2B5EF4-FFF2-40B4-BE49-F238E27FC236}">
                <a16:creationId xmlns:a16="http://schemas.microsoft.com/office/drawing/2014/main" id="{F79ECAAF-9C72-C046-8E8B-212A51577E4F}"/>
              </a:ext>
            </a:extLst>
          </p:cNvPr>
          <p:cNvSpPr>
            <a:spLocks noGrp="1"/>
          </p:cNvSpPr>
          <p:nvPr>
            <p:ph type="sldNum" sz="quarter" idx="17"/>
          </p:nvPr>
        </p:nvSpPr>
        <p:spPr/>
        <p:txBody>
          <a:bodyPr/>
          <a:lstStyle/>
          <a:p>
            <a:fld id="{838B0777-827F-8D42-90B1-61394C340E65}" type="slidenum">
              <a:rPr lang="en-GB" smtClean="0"/>
              <a:pPr/>
              <a:t>‹#›</a:t>
            </a:fld>
            <a:endParaRPr lang="en-GB" dirty="0"/>
          </a:p>
        </p:txBody>
      </p:sp>
      <p:sp>
        <p:nvSpPr>
          <p:cNvPr id="4" name="Content Placeholder 3"/>
          <p:cNvSpPr>
            <a:spLocks noGrp="1"/>
          </p:cNvSpPr>
          <p:nvPr>
            <p:ph sz="quarter" idx="18"/>
          </p:nvPr>
        </p:nvSpPr>
        <p:spPr>
          <a:xfrm>
            <a:off x="361949" y="1439013"/>
            <a:ext cx="11497077" cy="471240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5565922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two columns) with claim">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B67D5EB1-8B5A-C34D-BAA2-CFA49CBAF39F}"/>
              </a:ext>
            </a:extLst>
          </p:cNvPr>
          <p:cNvSpPr>
            <a:spLocks noGrp="1"/>
          </p:cNvSpPr>
          <p:nvPr>
            <p:ph type="body" sz="quarter" idx="14" hasCustomPrompt="1"/>
          </p:nvPr>
        </p:nvSpPr>
        <p:spPr>
          <a:xfrm>
            <a:off x="355601" y="881742"/>
            <a:ext cx="10655300" cy="504000"/>
          </a:xfrm>
          <a:prstGeom prst="rect">
            <a:avLst/>
          </a:prstGeom>
        </p:spPr>
        <p:txBody>
          <a:bodyPr lIns="0" tIns="0" rIns="0" bIns="0" anchor="ctr">
            <a:noAutofit/>
          </a:bodyPr>
          <a:lstStyle>
            <a:lvl1pPr marL="0" indent="0">
              <a:buNone/>
              <a:defRPr sz="3600" i="1" baseline="0">
                <a:solidFill>
                  <a:schemeClr val="tx2"/>
                </a:solidFill>
                <a:latin typeface="Cambria"/>
                <a:cs typeface="Cambria"/>
              </a:defRPr>
            </a:lvl1pPr>
          </a:lstStyle>
          <a:p>
            <a:pPr lvl="0"/>
            <a:r>
              <a:rPr lang="en-US" noProof="0" dirty="0"/>
              <a:t>Click to add claim</a:t>
            </a:r>
          </a:p>
        </p:txBody>
      </p:sp>
      <p:sp>
        <p:nvSpPr>
          <p:cNvPr id="3" name="Titel 2">
            <a:extLst>
              <a:ext uri="{FF2B5EF4-FFF2-40B4-BE49-F238E27FC236}">
                <a16:creationId xmlns:a16="http://schemas.microsoft.com/office/drawing/2014/main" id="{8729D5D4-C64B-074D-8279-BA239F46B451}"/>
              </a:ext>
            </a:extLst>
          </p:cNvPr>
          <p:cNvSpPr>
            <a:spLocks noGrp="1"/>
          </p:cNvSpPr>
          <p:nvPr>
            <p:ph type="title" hasCustomPrompt="1"/>
          </p:nvPr>
        </p:nvSpPr>
        <p:spPr/>
        <p:txBody>
          <a:bodyPr/>
          <a:lstStyle>
            <a:lvl1pPr>
              <a:defRPr/>
            </a:lvl1pPr>
          </a:lstStyle>
          <a:p>
            <a:r>
              <a:rPr lang="en-US" dirty="0"/>
              <a:t>Click to edit title</a:t>
            </a:r>
            <a:endParaRPr lang="de-DE" dirty="0"/>
          </a:p>
        </p:txBody>
      </p:sp>
      <p:sp>
        <p:nvSpPr>
          <p:cNvPr id="11" name="Datumsplatzhalter 10">
            <a:extLst>
              <a:ext uri="{FF2B5EF4-FFF2-40B4-BE49-F238E27FC236}">
                <a16:creationId xmlns:a16="http://schemas.microsoft.com/office/drawing/2014/main" id="{EB4B0E75-1EF5-3F4E-9763-1ADA2EE8CD8C}"/>
              </a:ext>
            </a:extLst>
          </p:cNvPr>
          <p:cNvSpPr>
            <a:spLocks noGrp="1"/>
          </p:cNvSpPr>
          <p:nvPr>
            <p:ph type="dt" sz="half" idx="15"/>
          </p:nvPr>
        </p:nvSpPr>
        <p:spPr>
          <a:xfrm>
            <a:off x="2774733" y="6548750"/>
            <a:ext cx="9084295" cy="230266"/>
          </a:xfrm>
        </p:spPr>
        <p:txBody>
          <a:bodyPr/>
          <a:lstStyle/>
          <a:p>
            <a:r>
              <a:rPr lang="de-AT"/>
              <a:t>Use 'Header &amp; Footer - Date' to set second footer line</a:t>
            </a:r>
            <a:endParaRPr lang="en-GB" dirty="0"/>
          </a:p>
        </p:txBody>
      </p:sp>
      <p:sp>
        <p:nvSpPr>
          <p:cNvPr id="12" name="Fußzeilenplatzhalter 11">
            <a:extLst>
              <a:ext uri="{FF2B5EF4-FFF2-40B4-BE49-F238E27FC236}">
                <a16:creationId xmlns:a16="http://schemas.microsoft.com/office/drawing/2014/main" id="{EB8A87EB-53EF-6C4E-AEB5-195A5FC6706A}"/>
              </a:ext>
            </a:extLst>
          </p:cNvPr>
          <p:cNvSpPr>
            <a:spLocks noGrp="1"/>
          </p:cNvSpPr>
          <p:nvPr>
            <p:ph type="ftr" sz="quarter" idx="16"/>
          </p:nvPr>
        </p:nvSpPr>
        <p:spPr/>
        <p:txBody>
          <a:bodyPr/>
          <a:lstStyle/>
          <a:p>
            <a:r>
              <a:rPr lang="en-GB"/>
              <a:t>Use 'Header &amp; Footer - Footer' to set the first footer line</a:t>
            </a:r>
            <a:endParaRPr lang="en-GB" dirty="0"/>
          </a:p>
        </p:txBody>
      </p:sp>
      <p:sp>
        <p:nvSpPr>
          <p:cNvPr id="13" name="Foliennummernplatzhalter 12">
            <a:extLst>
              <a:ext uri="{FF2B5EF4-FFF2-40B4-BE49-F238E27FC236}">
                <a16:creationId xmlns:a16="http://schemas.microsoft.com/office/drawing/2014/main" id="{F79ECAAF-9C72-C046-8E8B-212A51577E4F}"/>
              </a:ext>
            </a:extLst>
          </p:cNvPr>
          <p:cNvSpPr>
            <a:spLocks noGrp="1"/>
          </p:cNvSpPr>
          <p:nvPr>
            <p:ph type="sldNum" sz="quarter" idx="17"/>
          </p:nvPr>
        </p:nvSpPr>
        <p:spPr/>
        <p:txBody>
          <a:bodyPr/>
          <a:lstStyle/>
          <a:p>
            <a:fld id="{838B0777-827F-8D42-90B1-61394C340E65}" type="slidenum">
              <a:rPr lang="en-GB" smtClean="0"/>
              <a:pPr/>
              <a:t>‹#›</a:t>
            </a:fld>
            <a:endParaRPr lang="en-GB" dirty="0"/>
          </a:p>
        </p:txBody>
      </p:sp>
      <p:sp>
        <p:nvSpPr>
          <p:cNvPr id="4" name="Content Placeholder 3"/>
          <p:cNvSpPr>
            <a:spLocks noGrp="1"/>
          </p:cNvSpPr>
          <p:nvPr>
            <p:ph sz="quarter" idx="18"/>
          </p:nvPr>
        </p:nvSpPr>
        <p:spPr>
          <a:xfrm>
            <a:off x="361950" y="1439013"/>
            <a:ext cx="5614416" cy="471240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4"/>
          <p:cNvSpPr>
            <a:spLocks noGrp="1"/>
          </p:cNvSpPr>
          <p:nvPr>
            <p:ph sz="quarter" idx="19"/>
          </p:nvPr>
        </p:nvSpPr>
        <p:spPr>
          <a:xfrm>
            <a:off x="6222671" y="1438275"/>
            <a:ext cx="5614416" cy="4713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0439220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with claim (2)">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B67D5EB1-8B5A-C34D-BAA2-CFA49CBAF39F}"/>
              </a:ext>
            </a:extLst>
          </p:cNvPr>
          <p:cNvSpPr>
            <a:spLocks noGrp="1"/>
          </p:cNvSpPr>
          <p:nvPr>
            <p:ph type="body" sz="quarter" idx="14" hasCustomPrompt="1"/>
          </p:nvPr>
        </p:nvSpPr>
        <p:spPr>
          <a:xfrm>
            <a:off x="355601" y="881740"/>
            <a:ext cx="10655300" cy="1044000"/>
          </a:xfrm>
          <a:prstGeom prst="rect">
            <a:avLst/>
          </a:prstGeom>
        </p:spPr>
        <p:txBody>
          <a:bodyPr vert="horz" lIns="0" tIns="0" rIns="0" bIns="0" rtlCol="0" anchor="t">
            <a:noAutofit/>
          </a:bodyPr>
          <a:lstStyle>
            <a:lvl1pPr>
              <a:defRPr lang="en-US" sz="3600" i="1" noProof="0" dirty="0">
                <a:solidFill>
                  <a:schemeClr val="tx2"/>
                </a:solidFill>
                <a:latin typeface="Cambria"/>
                <a:cs typeface="Cambria"/>
              </a:defRPr>
            </a:lvl1pPr>
          </a:lstStyle>
          <a:p>
            <a:pPr marL="0" lvl="0" indent="0">
              <a:buNone/>
            </a:pPr>
            <a:r>
              <a:rPr lang="en-US" noProof="0" dirty="0"/>
              <a:t>Click to add claim</a:t>
            </a:r>
            <a:br>
              <a:rPr lang="en-US" noProof="0" dirty="0"/>
            </a:br>
            <a:r>
              <a:rPr lang="en-US" noProof="0" dirty="0"/>
              <a:t>with a second line</a:t>
            </a:r>
          </a:p>
        </p:txBody>
      </p:sp>
      <p:sp>
        <p:nvSpPr>
          <p:cNvPr id="11" name="Datumsplatzhalter 10">
            <a:extLst>
              <a:ext uri="{FF2B5EF4-FFF2-40B4-BE49-F238E27FC236}">
                <a16:creationId xmlns:a16="http://schemas.microsoft.com/office/drawing/2014/main" id="{752BF138-1775-6148-A974-5C16BE30993C}"/>
              </a:ext>
            </a:extLst>
          </p:cNvPr>
          <p:cNvSpPr>
            <a:spLocks noGrp="1"/>
          </p:cNvSpPr>
          <p:nvPr>
            <p:ph type="dt" sz="half" idx="15"/>
          </p:nvPr>
        </p:nvSpPr>
        <p:spPr/>
        <p:txBody>
          <a:bodyPr/>
          <a:lstStyle/>
          <a:p>
            <a:r>
              <a:rPr lang="de-AT" noProof="0"/>
              <a:t>Use 'Header &amp; Footer - Date' to set second footer line</a:t>
            </a:r>
            <a:endParaRPr lang="en-GB" noProof="0"/>
          </a:p>
        </p:txBody>
      </p:sp>
      <p:sp>
        <p:nvSpPr>
          <p:cNvPr id="12" name="Fußzeilenplatzhalter 11">
            <a:extLst>
              <a:ext uri="{FF2B5EF4-FFF2-40B4-BE49-F238E27FC236}">
                <a16:creationId xmlns:a16="http://schemas.microsoft.com/office/drawing/2014/main" id="{A4A74F14-897C-6E4D-9528-D7A9EF6FDA3D}"/>
              </a:ext>
            </a:extLst>
          </p:cNvPr>
          <p:cNvSpPr>
            <a:spLocks noGrp="1"/>
          </p:cNvSpPr>
          <p:nvPr>
            <p:ph type="ftr" sz="quarter" idx="16"/>
          </p:nvPr>
        </p:nvSpPr>
        <p:spPr/>
        <p:txBody>
          <a:bodyPr/>
          <a:lstStyle/>
          <a:p>
            <a:pPr algn="r"/>
            <a:r>
              <a:rPr lang="en-GB" noProof="0"/>
              <a:t>Use 'Header &amp; Footer - Footer' to set the first footer line</a:t>
            </a:r>
            <a:endParaRPr lang="en-GB" noProof="0" dirty="0"/>
          </a:p>
        </p:txBody>
      </p:sp>
      <p:sp>
        <p:nvSpPr>
          <p:cNvPr id="13" name="Foliennummernplatzhalter 12">
            <a:extLst>
              <a:ext uri="{FF2B5EF4-FFF2-40B4-BE49-F238E27FC236}">
                <a16:creationId xmlns:a16="http://schemas.microsoft.com/office/drawing/2014/main" id="{D5C5EC56-06C5-7043-8E2C-AC0D3AF234A3}"/>
              </a:ext>
            </a:extLst>
          </p:cNvPr>
          <p:cNvSpPr>
            <a:spLocks noGrp="1"/>
          </p:cNvSpPr>
          <p:nvPr>
            <p:ph type="sldNum" sz="quarter" idx="17"/>
          </p:nvPr>
        </p:nvSpPr>
        <p:spPr/>
        <p:txBody>
          <a:bodyPr/>
          <a:lstStyle/>
          <a:p>
            <a:fld id="{838B0777-827F-8D42-90B1-61394C340E65}" type="slidenum">
              <a:rPr lang="en-GB" noProof="0" smtClean="0"/>
              <a:pPr/>
              <a:t>‹#›</a:t>
            </a:fld>
            <a:endParaRPr lang="en-GB" noProof="0"/>
          </a:p>
        </p:txBody>
      </p:sp>
      <p:sp>
        <p:nvSpPr>
          <p:cNvPr id="3" name="Titel 2">
            <a:extLst>
              <a:ext uri="{FF2B5EF4-FFF2-40B4-BE49-F238E27FC236}">
                <a16:creationId xmlns:a16="http://schemas.microsoft.com/office/drawing/2014/main" id="{3542429B-F3DE-644E-A4AB-CEBD3E936C4E}"/>
              </a:ext>
            </a:extLst>
          </p:cNvPr>
          <p:cNvSpPr>
            <a:spLocks noGrp="1"/>
          </p:cNvSpPr>
          <p:nvPr>
            <p:ph type="title" hasCustomPrompt="1"/>
          </p:nvPr>
        </p:nvSpPr>
        <p:spPr/>
        <p:txBody>
          <a:bodyPr/>
          <a:lstStyle>
            <a:lvl1pPr>
              <a:defRPr/>
            </a:lvl1pPr>
          </a:lstStyle>
          <a:p>
            <a:r>
              <a:rPr lang="en-US" dirty="0"/>
              <a:t>Click to edit title</a:t>
            </a:r>
            <a:endParaRPr lang="de-DE" dirty="0"/>
          </a:p>
        </p:txBody>
      </p:sp>
      <p:sp>
        <p:nvSpPr>
          <p:cNvPr id="4" name="Content Placeholder 3"/>
          <p:cNvSpPr>
            <a:spLocks noGrp="1"/>
          </p:cNvSpPr>
          <p:nvPr>
            <p:ph sz="quarter" idx="18"/>
          </p:nvPr>
        </p:nvSpPr>
        <p:spPr>
          <a:xfrm>
            <a:off x="362713" y="1977546"/>
            <a:ext cx="11495912" cy="41738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9843739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 with claim (2)  &amp; caption">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B67D5EB1-8B5A-C34D-BAA2-CFA49CBAF39F}"/>
              </a:ext>
            </a:extLst>
          </p:cNvPr>
          <p:cNvSpPr>
            <a:spLocks noGrp="1"/>
          </p:cNvSpPr>
          <p:nvPr>
            <p:ph type="body" sz="quarter" idx="14" hasCustomPrompt="1"/>
          </p:nvPr>
        </p:nvSpPr>
        <p:spPr>
          <a:xfrm>
            <a:off x="355601" y="881740"/>
            <a:ext cx="10655300" cy="1044000"/>
          </a:xfrm>
          <a:prstGeom prst="rect">
            <a:avLst/>
          </a:prstGeom>
        </p:spPr>
        <p:txBody>
          <a:bodyPr vert="horz" lIns="0" tIns="0" rIns="0" bIns="0" rtlCol="0" anchor="t">
            <a:noAutofit/>
          </a:bodyPr>
          <a:lstStyle>
            <a:lvl1pPr>
              <a:defRPr lang="en-US" sz="3600" i="1" noProof="0" dirty="0">
                <a:solidFill>
                  <a:schemeClr val="tx2"/>
                </a:solidFill>
                <a:latin typeface="Cambria"/>
                <a:cs typeface="Cambria"/>
              </a:defRPr>
            </a:lvl1pPr>
          </a:lstStyle>
          <a:p>
            <a:pPr marL="0" lvl="0" indent="0">
              <a:buNone/>
            </a:pPr>
            <a:r>
              <a:rPr lang="en-US" noProof="0" dirty="0"/>
              <a:t>Click to add claim</a:t>
            </a:r>
            <a:br>
              <a:rPr lang="en-US" noProof="0" dirty="0"/>
            </a:br>
            <a:r>
              <a:rPr lang="en-US" noProof="0" dirty="0"/>
              <a:t>with a second line</a:t>
            </a:r>
          </a:p>
        </p:txBody>
      </p:sp>
      <p:sp>
        <p:nvSpPr>
          <p:cNvPr id="11" name="Datumsplatzhalter 10">
            <a:extLst>
              <a:ext uri="{FF2B5EF4-FFF2-40B4-BE49-F238E27FC236}">
                <a16:creationId xmlns:a16="http://schemas.microsoft.com/office/drawing/2014/main" id="{752BF138-1775-6148-A974-5C16BE30993C}"/>
              </a:ext>
            </a:extLst>
          </p:cNvPr>
          <p:cNvSpPr>
            <a:spLocks noGrp="1"/>
          </p:cNvSpPr>
          <p:nvPr>
            <p:ph type="dt" sz="half" idx="15"/>
          </p:nvPr>
        </p:nvSpPr>
        <p:spPr/>
        <p:txBody>
          <a:bodyPr/>
          <a:lstStyle/>
          <a:p>
            <a:r>
              <a:rPr lang="de-AT" noProof="0"/>
              <a:t>Use 'Header &amp; Footer - Date' to set second footer line</a:t>
            </a:r>
            <a:endParaRPr lang="en-GB" noProof="0"/>
          </a:p>
        </p:txBody>
      </p:sp>
      <p:sp>
        <p:nvSpPr>
          <p:cNvPr id="12" name="Fußzeilenplatzhalter 11">
            <a:extLst>
              <a:ext uri="{FF2B5EF4-FFF2-40B4-BE49-F238E27FC236}">
                <a16:creationId xmlns:a16="http://schemas.microsoft.com/office/drawing/2014/main" id="{A4A74F14-897C-6E4D-9528-D7A9EF6FDA3D}"/>
              </a:ext>
            </a:extLst>
          </p:cNvPr>
          <p:cNvSpPr>
            <a:spLocks noGrp="1"/>
          </p:cNvSpPr>
          <p:nvPr>
            <p:ph type="ftr" sz="quarter" idx="16"/>
          </p:nvPr>
        </p:nvSpPr>
        <p:spPr/>
        <p:txBody>
          <a:bodyPr/>
          <a:lstStyle/>
          <a:p>
            <a:pPr algn="r"/>
            <a:r>
              <a:rPr lang="en-GB" noProof="0"/>
              <a:t>Use 'Header &amp; Footer - Footer' to set the first footer line</a:t>
            </a:r>
            <a:endParaRPr lang="en-GB" noProof="0" dirty="0"/>
          </a:p>
        </p:txBody>
      </p:sp>
      <p:sp>
        <p:nvSpPr>
          <p:cNvPr id="13" name="Foliennummernplatzhalter 12">
            <a:extLst>
              <a:ext uri="{FF2B5EF4-FFF2-40B4-BE49-F238E27FC236}">
                <a16:creationId xmlns:a16="http://schemas.microsoft.com/office/drawing/2014/main" id="{D5C5EC56-06C5-7043-8E2C-AC0D3AF234A3}"/>
              </a:ext>
            </a:extLst>
          </p:cNvPr>
          <p:cNvSpPr>
            <a:spLocks noGrp="1"/>
          </p:cNvSpPr>
          <p:nvPr>
            <p:ph type="sldNum" sz="quarter" idx="17"/>
          </p:nvPr>
        </p:nvSpPr>
        <p:spPr/>
        <p:txBody>
          <a:bodyPr/>
          <a:lstStyle/>
          <a:p>
            <a:fld id="{838B0777-827F-8D42-90B1-61394C340E65}" type="slidenum">
              <a:rPr lang="en-GB" noProof="0" smtClean="0"/>
              <a:pPr/>
              <a:t>‹#›</a:t>
            </a:fld>
            <a:endParaRPr lang="en-GB" noProof="0"/>
          </a:p>
        </p:txBody>
      </p:sp>
      <p:sp>
        <p:nvSpPr>
          <p:cNvPr id="3" name="Titel 2">
            <a:extLst>
              <a:ext uri="{FF2B5EF4-FFF2-40B4-BE49-F238E27FC236}">
                <a16:creationId xmlns:a16="http://schemas.microsoft.com/office/drawing/2014/main" id="{3542429B-F3DE-644E-A4AB-CEBD3E936C4E}"/>
              </a:ext>
            </a:extLst>
          </p:cNvPr>
          <p:cNvSpPr>
            <a:spLocks noGrp="1"/>
          </p:cNvSpPr>
          <p:nvPr>
            <p:ph type="title" hasCustomPrompt="1"/>
          </p:nvPr>
        </p:nvSpPr>
        <p:spPr/>
        <p:txBody>
          <a:bodyPr/>
          <a:lstStyle>
            <a:lvl1pPr>
              <a:defRPr/>
            </a:lvl1pPr>
          </a:lstStyle>
          <a:p>
            <a:r>
              <a:rPr lang="en-US" dirty="0"/>
              <a:t>Click to edit title</a:t>
            </a:r>
            <a:endParaRPr lang="de-DE" dirty="0"/>
          </a:p>
        </p:txBody>
      </p:sp>
      <p:sp>
        <p:nvSpPr>
          <p:cNvPr id="4" name="Content Placeholder 3"/>
          <p:cNvSpPr>
            <a:spLocks noGrp="1"/>
          </p:cNvSpPr>
          <p:nvPr>
            <p:ph sz="quarter" idx="18"/>
          </p:nvPr>
        </p:nvSpPr>
        <p:spPr>
          <a:xfrm>
            <a:off x="362713" y="1977546"/>
            <a:ext cx="11495912" cy="400666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a:extLst>
              <a:ext uri="{FF2B5EF4-FFF2-40B4-BE49-F238E27FC236}">
                <a16:creationId xmlns:a16="http://schemas.microsoft.com/office/drawing/2014/main" id="{453E748C-3200-384B-833D-A6D019DBD7EC}"/>
              </a:ext>
            </a:extLst>
          </p:cNvPr>
          <p:cNvSpPr>
            <a:spLocks noGrp="1"/>
          </p:cNvSpPr>
          <p:nvPr>
            <p:ph type="body" sz="quarter" idx="23" hasCustomPrompt="1"/>
          </p:nvPr>
        </p:nvSpPr>
        <p:spPr>
          <a:xfrm>
            <a:off x="1422400" y="6001118"/>
            <a:ext cx="9971315" cy="292608"/>
          </a:xfrm>
          <a:prstGeom prst="rect">
            <a:avLst/>
          </a:prstGeom>
        </p:spPr>
        <p:txBody>
          <a:bodyPr lIns="0" tIns="0" rIns="0" bIns="0"/>
          <a:lstStyle>
            <a:lvl1pPr marL="0" indent="0" algn="ctr">
              <a:buNone/>
              <a:defRPr sz="1600">
                <a:solidFill>
                  <a:srgbClr val="7F7F7F"/>
                </a:solidFill>
              </a:defRPr>
            </a:lvl1pPr>
          </a:lstStyle>
          <a:p>
            <a:pPr lvl="0"/>
            <a:r>
              <a:rPr lang="en-GB" noProof="0" dirty="0"/>
              <a:t>Click to edit caption</a:t>
            </a:r>
          </a:p>
        </p:txBody>
      </p:sp>
    </p:spTree>
    <p:extLst>
      <p:ext uri="{BB962C8B-B14F-4D97-AF65-F5344CB8AC3E}">
        <p14:creationId xmlns:p14="http://schemas.microsoft.com/office/powerpoint/2010/main" val="37686044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with claim (2), caption and y-label">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B67D5EB1-8B5A-C34D-BAA2-CFA49CBAF39F}"/>
              </a:ext>
            </a:extLst>
          </p:cNvPr>
          <p:cNvSpPr>
            <a:spLocks noGrp="1"/>
          </p:cNvSpPr>
          <p:nvPr>
            <p:ph type="body" sz="quarter" idx="14" hasCustomPrompt="1"/>
          </p:nvPr>
        </p:nvSpPr>
        <p:spPr>
          <a:xfrm>
            <a:off x="355601" y="881740"/>
            <a:ext cx="10655300" cy="1044000"/>
          </a:xfrm>
          <a:prstGeom prst="rect">
            <a:avLst/>
          </a:prstGeom>
        </p:spPr>
        <p:txBody>
          <a:bodyPr vert="horz" lIns="0" tIns="0" rIns="0" bIns="0" rtlCol="0" anchor="t">
            <a:noAutofit/>
          </a:bodyPr>
          <a:lstStyle>
            <a:lvl1pPr>
              <a:defRPr lang="en-US" sz="3600" i="1" noProof="0" dirty="0">
                <a:solidFill>
                  <a:schemeClr val="tx2"/>
                </a:solidFill>
                <a:latin typeface="Cambria"/>
                <a:cs typeface="Cambria"/>
              </a:defRPr>
            </a:lvl1pPr>
          </a:lstStyle>
          <a:p>
            <a:pPr marL="0" lvl="0" indent="0">
              <a:buNone/>
            </a:pPr>
            <a:r>
              <a:rPr lang="en-US" noProof="0" dirty="0"/>
              <a:t>Click to add claim</a:t>
            </a:r>
            <a:br>
              <a:rPr lang="en-US" noProof="0" dirty="0"/>
            </a:br>
            <a:r>
              <a:rPr lang="en-US" noProof="0" dirty="0"/>
              <a:t>with a second line</a:t>
            </a:r>
          </a:p>
        </p:txBody>
      </p:sp>
      <p:sp>
        <p:nvSpPr>
          <p:cNvPr id="11" name="Datumsplatzhalter 10">
            <a:extLst>
              <a:ext uri="{FF2B5EF4-FFF2-40B4-BE49-F238E27FC236}">
                <a16:creationId xmlns:a16="http://schemas.microsoft.com/office/drawing/2014/main" id="{752BF138-1775-6148-A974-5C16BE30993C}"/>
              </a:ext>
            </a:extLst>
          </p:cNvPr>
          <p:cNvSpPr>
            <a:spLocks noGrp="1"/>
          </p:cNvSpPr>
          <p:nvPr>
            <p:ph type="dt" sz="half" idx="15"/>
          </p:nvPr>
        </p:nvSpPr>
        <p:spPr/>
        <p:txBody>
          <a:bodyPr/>
          <a:lstStyle/>
          <a:p>
            <a:r>
              <a:rPr lang="de-AT" noProof="0"/>
              <a:t>Use 'Header &amp; Footer - Date' to set second footer line</a:t>
            </a:r>
            <a:endParaRPr lang="en-GB" noProof="0"/>
          </a:p>
        </p:txBody>
      </p:sp>
      <p:sp>
        <p:nvSpPr>
          <p:cNvPr id="12" name="Fußzeilenplatzhalter 11">
            <a:extLst>
              <a:ext uri="{FF2B5EF4-FFF2-40B4-BE49-F238E27FC236}">
                <a16:creationId xmlns:a16="http://schemas.microsoft.com/office/drawing/2014/main" id="{A4A74F14-897C-6E4D-9528-D7A9EF6FDA3D}"/>
              </a:ext>
            </a:extLst>
          </p:cNvPr>
          <p:cNvSpPr>
            <a:spLocks noGrp="1"/>
          </p:cNvSpPr>
          <p:nvPr>
            <p:ph type="ftr" sz="quarter" idx="16"/>
          </p:nvPr>
        </p:nvSpPr>
        <p:spPr/>
        <p:txBody>
          <a:bodyPr/>
          <a:lstStyle/>
          <a:p>
            <a:pPr algn="r"/>
            <a:r>
              <a:rPr lang="en-GB" noProof="0"/>
              <a:t>Use 'Header &amp; Footer - Footer' to set the first footer line</a:t>
            </a:r>
            <a:endParaRPr lang="en-GB" noProof="0" dirty="0"/>
          </a:p>
        </p:txBody>
      </p:sp>
      <p:sp>
        <p:nvSpPr>
          <p:cNvPr id="13" name="Foliennummernplatzhalter 12">
            <a:extLst>
              <a:ext uri="{FF2B5EF4-FFF2-40B4-BE49-F238E27FC236}">
                <a16:creationId xmlns:a16="http://schemas.microsoft.com/office/drawing/2014/main" id="{D5C5EC56-06C5-7043-8E2C-AC0D3AF234A3}"/>
              </a:ext>
            </a:extLst>
          </p:cNvPr>
          <p:cNvSpPr>
            <a:spLocks noGrp="1"/>
          </p:cNvSpPr>
          <p:nvPr>
            <p:ph type="sldNum" sz="quarter" idx="17"/>
          </p:nvPr>
        </p:nvSpPr>
        <p:spPr/>
        <p:txBody>
          <a:bodyPr/>
          <a:lstStyle/>
          <a:p>
            <a:fld id="{838B0777-827F-8D42-90B1-61394C340E65}" type="slidenum">
              <a:rPr lang="en-GB" noProof="0" smtClean="0"/>
              <a:pPr/>
              <a:t>‹#›</a:t>
            </a:fld>
            <a:endParaRPr lang="en-GB" noProof="0"/>
          </a:p>
        </p:txBody>
      </p:sp>
      <p:sp>
        <p:nvSpPr>
          <p:cNvPr id="3" name="Titel 2">
            <a:extLst>
              <a:ext uri="{FF2B5EF4-FFF2-40B4-BE49-F238E27FC236}">
                <a16:creationId xmlns:a16="http://schemas.microsoft.com/office/drawing/2014/main" id="{3542429B-F3DE-644E-A4AB-CEBD3E936C4E}"/>
              </a:ext>
            </a:extLst>
          </p:cNvPr>
          <p:cNvSpPr>
            <a:spLocks noGrp="1"/>
          </p:cNvSpPr>
          <p:nvPr>
            <p:ph type="title" hasCustomPrompt="1"/>
          </p:nvPr>
        </p:nvSpPr>
        <p:spPr/>
        <p:txBody>
          <a:bodyPr/>
          <a:lstStyle>
            <a:lvl1pPr>
              <a:defRPr/>
            </a:lvl1pPr>
          </a:lstStyle>
          <a:p>
            <a:r>
              <a:rPr lang="en-US" dirty="0"/>
              <a:t>Click to edit title</a:t>
            </a:r>
            <a:endParaRPr lang="de-DE" dirty="0"/>
          </a:p>
        </p:txBody>
      </p:sp>
      <p:sp>
        <p:nvSpPr>
          <p:cNvPr id="4" name="Content Placeholder 3"/>
          <p:cNvSpPr>
            <a:spLocks noGrp="1"/>
          </p:cNvSpPr>
          <p:nvPr>
            <p:ph sz="quarter" idx="18"/>
          </p:nvPr>
        </p:nvSpPr>
        <p:spPr>
          <a:xfrm>
            <a:off x="550251" y="1977546"/>
            <a:ext cx="11308373" cy="400666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a:extLst>
              <a:ext uri="{FF2B5EF4-FFF2-40B4-BE49-F238E27FC236}">
                <a16:creationId xmlns:a16="http://schemas.microsoft.com/office/drawing/2014/main" id="{453E748C-3200-384B-833D-A6D019DBD7EC}"/>
              </a:ext>
            </a:extLst>
          </p:cNvPr>
          <p:cNvSpPr>
            <a:spLocks noGrp="1"/>
          </p:cNvSpPr>
          <p:nvPr>
            <p:ph type="body" sz="quarter" idx="23" hasCustomPrompt="1"/>
          </p:nvPr>
        </p:nvSpPr>
        <p:spPr>
          <a:xfrm>
            <a:off x="1422400" y="6001118"/>
            <a:ext cx="9971315" cy="292608"/>
          </a:xfrm>
          <a:prstGeom prst="rect">
            <a:avLst/>
          </a:prstGeom>
        </p:spPr>
        <p:txBody>
          <a:bodyPr lIns="0" tIns="0" rIns="0" bIns="0"/>
          <a:lstStyle>
            <a:lvl1pPr marL="0" indent="0" algn="ctr">
              <a:buNone/>
              <a:defRPr sz="1600">
                <a:solidFill>
                  <a:srgbClr val="7F7F7F"/>
                </a:solidFill>
              </a:defRPr>
            </a:lvl1pPr>
          </a:lstStyle>
          <a:p>
            <a:pPr lvl="0"/>
            <a:r>
              <a:rPr lang="en-GB" noProof="0" dirty="0"/>
              <a:t>Click to edit caption</a:t>
            </a:r>
          </a:p>
        </p:txBody>
      </p:sp>
      <p:sp>
        <p:nvSpPr>
          <p:cNvPr id="9" name="Textplatzhalter 18">
            <a:extLst>
              <a:ext uri="{FF2B5EF4-FFF2-40B4-BE49-F238E27FC236}">
                <a16:creationId xmlns:a16="http://schemas.microsoft.com/office/drawing/2014/main" id="{D502433B-089C-7144-A4B1-6A1760057CD9}"/>
              </a:ext>
            </a:extLst>
          </p:cNvPr>
          <p:cNvSpPr>
            <a:spLocks noGrp="1"/>
          </p:cNvSpPr>
          <p:nvPr>
            <p:ph type="body" sz="quarter" idx="30" hasCustomPrompt="1"/>
          </p:nvPr>
        </p:nvSpPr>
        <p:spPr>
          <a:xfrm rot="16200000">
            <a:off x="-1629663" y="3768160"/>
            <a:ext cx="3970531" cy="389299"/>
          </a:xfrm>
          <a:prstGeom prst="rect">
            <a:avLst/>
          </a:prstGeom>
          <a:noFill/>
          <a:ln w="9525">
            <a:noFill/>
            <a:miter lim="800000"/>
            <a:headEnd/>
            <a:tailEnd/>
          </a:ln>
        </p:spPr>
        <p:txBody>
          <a:bodyPr vert="horz" wrap="square" lIns="0" tIns="0" rIns="180000" bIns="36000" numCol="1" rtlCol="0" anchor="ctr" anchorCtr="0" compatLnSpc="1">
            <a:prstTxWarp prst="textNoShape">
              <a:avLst/>
            </a:prstTxWarp>
            <a:normAutofit/>
          </a:bodyPr>
          <a:lstStyle>
            <a:lvl1pPr marL="0" indent="0" algn="ctr">
              <a:buNone/>
              <a:defRPr lang="en-GB" sz="1600">
                <a:solidFill>
                  <a:srgbClr val="7F7F7F"/>
                </a:solidFill>
              </a:defRPr>
            </a:lvl1pPr>
          </a:lstStyle>
          <a:p>
            <a:pPr marL="271463" lvl="0" indent="-271463" algn="r"/>
            <a:r>
              <a:rPr lang="en-GB" noProof="0" dirty="0"/>
              <a:t>Click to edit y-label</a:t>
            </a:r>
          </a:p>
        </p:txBody>
      </p:sp>
    </p:spTree>
    <p:extLst>
      <p:ext uri="{BB962C8B-B14F-4D97-AF65-F5344CB8AC3E}">
        <p14:creationId xmlns:p14="http://schemas.microsoft.com/office/powerpoint/2010/main" val="189108184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B67D5EB1-8B5A-C34D-BAA2-CFA49CBAF39F}"/>
              </a:ext>
            </a:extLst>
          </p:cNvPr>
          <p:cNvSpPr>
            <a:spLocks noGrp="1"/>
          </p:cNvSpPr>
          <p:nvPr>
            <p:ph type="body" sz="quarter" idx="14" hasCustomPrompt="1"/>
          </p:nvPr>
        </p:nvSpPr>
        <p:spPr>
          <a:xfrm>
            <a:off x="355601" y="2017525"/>
            <a:ext cx="1829334" cy="432271"/>
          </a:xfrm>
          <a:prstGeom prst="rect">
            <a:avLst/>
          </a:prstGeom>
        </p:spPr>
        <p:txBody>
          <a:bodyPr lIns="0" tIns="0" rIns="0" bIns="0" anchor="ctr">
            <a:noAutofit/>
          </a:bodyPr>
          <a:lstStyle>
            <a:lvl1pPr marL="0" indent="0">
              <a:buNone/>
              <a:defRPr sz="2400" i="0" baseline="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dirty="0"/>
              <a:t>Section #</a:t>
            </a:r>
          </a:p>
        </p:txBody>
      </p:sp>
      <p:sp>
        <p:nvSpPr>
          <p:cNvPr id="3" name="Titel 2">
            <a:extLst>
              <a:ext uri="{FF2B5EF4-FFF2-40B4-BE49-F238E27FC236}">
                <a16:creationId xmlns:a16="http://schemas.microsoft.com/office/drawing/2014/main" id="{8729D5D4-C64B-074D-8279-BA239F46B451}"/>
              </a:ext>
            </a:extLst>
          </p:cNvPr>
          <p:cNvSpPr>
            <a:spLocks noGrp="1"/>
          </p:cNvSpPr>
          <p:nvPr>
            <p:ph type="title" hasCustomPrompt="1"/>
          </p:nvPr>
        </p:nvSpPr>
        <p:spPr>
          <a:xfrm>
            <a:off x="362713" y="2741044"/>
            <a:ext cx="8911916" cy="653341"/>
          </a:xfrm>
        </p:spPr>
        <p:txBody>
          <a:bodyPr vert="horz" lIns="0" tIns="36000" rIns="0" bIns="36000" rtlCol="0" anchor="b">
            <a:normAutofit/>
          </a:bodyPr>
          <a:lstStyle>
            <a:lvl1pPr>
              <a:defRPr lang="de-DE" sz="4000" dirty="0">
                <a:solidFill>
                  <a:schemeClr val="tx2"/>
                </a:solidFill>
              </a:defRPr>
            </a:lvl1pPr>
          </a:lstStyle>
          <a:p>
            <a:pPr lvl="0"/>
            <a:r>
              <a:rPr lang="en-US" dirty="0"/>
              <a:t>Click to edit section title</a:t>
            </a:r>
            <a:endParaRPr lang="de-DE" dirty="0"/>
          </a:p>
        </p:txBody>
      </p:sp>
      <p:sp>
        <p:nvSpPr>
          <p:cNvPr id="11" name="Datumsplatzhalter 10">
            <a:extLst>
              <a:ext uri="{FF2B5EF4-FFF2-40B4-BE49-F238E27FC236}">
                <a16:creationId xmlns:a16="http://schemas.microsoft.com/office/drawing/2014/main" id="{EB4B0E75-1EF5-3F4E-9763-1ADA2EE8CD8C}"/>
              </a:ext>
            </a:extLst>
          </p:cNvPr>
          <p:cNvSpPr>
            <a:spLocks noGrp="1"/>
          </p:cNvSpPr>
          <p:nvPr>
            <p:ph type="dt" sz="half" idx="15"/>
          </p:nvPr>
        </p:nvSpPr>
        <p:spPr>
          <a:xfrm>
            <a:off x="2774733" y="6548750"/>
            <a:ext cx="9084295" cy="230266"/>
          </a:xfrm>
        </p:spPr>
        <p:txBody>
          <a:bodyPr/>
          <a:lstStyle/>
          <a:p>
            <a:r>
              <a:rPr lang="de-AT"/>
              <a:t>Use 'Header &amp; Footer - Date' to set second footer line</a:t>
            </a:r>
            <a:endParaRPr lang="en-GB" dirty="0"/>
          </a:p>
        </p:txBody>
      </p:sp>
      <p:sp>
        <p:nvSpPr>
          <p:cNvPr id="12" name="Fußzeilenplatzhalter 11">
            <a:extLst>
              <a:ext uri="{FF2B5EF4-FFF2-40B4-BE49-F238E27FC236}">
                <a16:creationId xmlns:a16="http://schemas.microsoft.com/office/drawing/2014/main" id="{EB8A87EB-53EF-6C4E-AEB5-195A5FC6706A}"/>
              </a:ext>
            </a:extLst>
          </p:cNvPr>
          <p:cNvSpPr>
            <a:spLocks noGrp="1"/>
          </p:cNvSpPr>
          <p:nvPr>
            <p:ph type="ftr" sz="quarter" idx="16"/>
          </p:nvPr>
        </p:nvSpPr>
        <p:spPr/>
        <p:txBody>
          <a:bodyPr/>
          <a:lstStyle/>
          <a:p>
            <a:r>
              <a:rPr lang="en-GB"/>
              <a:t>Use 'Header &amp; Footer - Footer' to set the first footer line</a:t>
            </a:r>
            <a:endParaRPr lang="en-GB" dirty="0"/>
          </a:p>
        </p:txBody>
      </p:sp>
      <p:sp>
        <p:nvSpPr>
          <p:cNvPr id="13" name="Foliennummernplatzhalter 12">
            <a:extLst>
              <a:ext uri="{FF2B5EF4-FFF2-40B4-BE49-F238E27FC236}">
                <a16:creationId xmlns:a16="http://schemas.microsoft.com/office/drawing/2014/main" id="{F79ECAAF-9C72-C046-8E8B-212A51577E4F}"/>
              </a:ext>
            </a:extLst>
          </p:cNvPr>
          <p:cNvSpPr>
            <a:spLocks noGrp="1"/>
          </p:cNvSpPr>
          <p:nvPr>
            <p:ph type="sldNum" sz="quarter" idx="17"/>
          </p:nvPr>
        </p:nvSpPr>
        <p:spPr/>
        <p:txBody>
          <a:bodyPr/>
          <a:lstStyle/>
          <a:p>
            <a:fld id="{838B0777-827F-8D42-90B1-61394C340E65}" type="slidenum">
              <a:rPr lang="en-GB" smtClean="0"/>
              <a:pPr/>
              <a:t>‹#›</a:t>
            </a:fld>
            <a:endParaRPr lang="en-GB" dirty="0"/>
          </a:p>
        </p:txBody>
      </p:sp>
      <p:sp>
        <p:nvSpPr>
          <p:cNvPr id="4" name="Content Placeholder 3"/>
          <p:cNvSpPr>
            <a:spLocks noGrp="1"/>
          </p:cNvSpPr>
          <p:nvPr>
            <p:ph sz="quarter" idx="18"/>
          </p:nvPr>
        </p:nvSpPr>
        <p:spPr>
          <a:xfrm>
            <a:off x="361950" y="3685633"/>
            <a:ext cx="8912680" cy="246578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5094689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 column - Top">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CC744D9-00FD-FE4D-BD6C-CA2B3453403A}"/>
              </a:ext>
            </a:extLst>
          </p:cNvPr>
          <p:cNvSpPr/>
          <p:nvPr userDrawn="1"/>
        </p:nvSpPr>
        <p:spPr>
          <a:xfrm>
            <a:off x="1" y="5845217"/>
            <a:ext cx="3368233" cy="10127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 name="Date Placeholder 3"/>
          <p:cNvSpPr>
            <a:spLocks noGrp="1"/>
          </p:cNvSpPr>
          <p:nvPr>
            <p:ph type="dt" sz="half" idx="10"/>
          </p:nvPr>
        </p:nvSpPr>
        <p:spPr>
          <a:xfrm>
            <a:off x="362712" y="6356354"/>
            <a:ext cx="2743200" cy="365125"/>
          </a:xfrm>
          <a:prstGeom prst="rect">
            <a:avLst/>
          </a:prstGeom>
        </p:spPr>
        <p:txBody>
          <a:bodyPr/>
          <a:lstStyle/>
          <a:p>
            <a:fld id="{1793E5E4-0753-4D1B-8CC2-6E87656561B8}" type="datetime1">
              <a:rPr lang="en-US" smtClean="0"/>
              <a:t>10/24/2022</a:t>
            </a:fld>
            <a:endParaRPr lang="en-US"/>
          </a:p>
        </p:txBody>
      </p:sp>
      <p:sp>
        <p:nvSpPr>
          <p:cNvPr id="5" name="Footer Placeholder 4"/>
          <p:cNvSpPr>
            <a:spLocks noGrp="1"/>
          </p:cNvSpPr>
          <p:nvPr>
            <p:ph type="ftr" sz="quarter" idx="11"/>
          </p:nvPr>
        </p:nvSpPr>
        <p:spPr>
          <a:xfrm>
            <a:off x="4038600" y="6356354"/>
            <a:ext cx="4114800" cy="365125"/>
          </a:xfrm>
          <a:prstGeom prst="rect">
            <a:avLst/>
          </a:prstGeom>
        </p:spPr>
        <p:txBody>
          <a:bodyPr/>
          <a:lstStyle/>
          <a:p>
            <a:endParaRPr lang="en-US"/>
          </a:p>
        </p:txBody>
      </p:sp>
      <p:sp>
        <p:nvSpPr>
          <p:cNvPr id="7" name="Title 1">
            <a:extLst>
              <a:ext uri="{FF2B5EF4-FFF2-40B4-BE49-F238E27FC236}">
                <a16:creationId xmlns:a16="http://schemas.microsoft.com/office/drawing/2014/main" id="{8F46396B-BD90-784C-8FFE-EBB3D0776326}"/>
              </a:ext>
            </a:extLst>
          </p:cNvPr>
          <p:cNvSpPr>
            <a:spLocks noGrp="1"/>
          </p:cNvSpPr>
          <p:nvPr>
            <p:ph type="title"/>
          </p:nvPr>
        </p:nvSpPr>
        <p:spPr>
          <a:xfrm>
            <a:off x="362712" y="365127"/>
            <a:ext cx="10991088" cy="1198498"/>
          </a:xfrm>
          <a:prstGeom prst="rect">
            <a:avLst/>
          </a:prstGeom>
        </p:spPr>
        <p:txBody>
          <a:bodyPr anchor="b">
            <a:normAutofit/>
          </a:bodyPr>
          <a:lstStyle>
            <a:lvl1pPr>
              <a:defRPr sz="3000"/>
            </a:lvl1pPr>
          </a:lstStyle>
          <a:p>
            <a:r>
              <a:rPr lang="en-US"/>
              <a:t>Click to edit Master title style</a:t>
            </a:r>
            <a:endParaRPr lang="en-US" dirty="0"/>
          </a:p>
        </p:txBody>
      </p:sp>
      <p:sp>
        <p:nvSpPr>
          <p:cNvPr id="8" name="Content Placeholder 2">
            <a:extLst>
              <a:ext uri="{FF2B5EF4-FFF2-40B4-BE49-F238E27FC236}">
                <a16:creationId xmlns:a16="http://schemas.microsoft.com/office/drawing/2014/main" id="{397AD2AC-979A-0344-8551-A78B382E67A6}"/>
              </a:ext>
            </a:extLst>
          </p:cNvPr>
          <p:cNvSpPr>
            <a:spLocks noGrp="1"/>
          </p:cNvSpPr>
          <p:nvPr>
            <p:ph sz="half" idx="1" hasCustomPrompt="1"/>
          </p:nvPr>
        </p:nvSpPr>
        <p:spPr>
          <a:xfrm>
            <a:off x="362713" y="1761617"/>
            <a:ext cx="9131145" cy="4351338"/>
          </a:xfrm>
        </p:spPr>
        <p:txBody>
          <a:bodyPr>
            <a:normAutofit/>
          </a:bodyPr>
          <a:lstStyle>
            <a:lvl1pPr marL="0" indent="0">
              <a:lnSpc>
                <a:spcPct val="110000"/>
              </a:lnSpc>
              <a:buNone/>
              <a:defRPr sz="1950"/>
            </a:lvl1pPr>
          </a:lstStyle>
          <a:p>
            <a:pPr lvl="0"/>
            <a:r>
              <a:rPr lang="en-US" dirty="0"/>
              <a:t>Enter text here</a:t>
            </a:r>
          </a:p>
        </p:txBody>
      </p:sp>
      <p:sp>
        <p:nvSpPr>
          <p:cNvPr id="10" name="Slide Number Placeholder 5"/>
          <p:cNvSpPr>
            <a:spLocks noGrp="1"/>
          </p:cNvSpPr>
          <p:nvPr>
            <p:ph type="sldNum" sz="quarter" idx="12"/>
          </p:nvPr>
        </p:nvSpPr>
        <p:spPr>
          <a:xfrm>
            <a:off x="9448800" y="6538916"/>
            <a:ext cx="2743200" cy="365125"/>
          </a:xfrm>
        </p:spPr>
        <p:txBody>
          <a:bodyPr/>
          <a:lstStyle/>
          <a:p>
            <a:fld id="{838B0777-827F-8D42-90B1-61394C340E65}" type="slidenum">
              <a:rPr lang="en-US" smtClean="0"/>
              <a:t>‹#›</a:t>
            </a:fld>
            <a:endParaRPr lang="en-US"/>
          </a:p>
        </p:txBody>
      </p:sp>
    </p:spTree>
    <p:extLst>
      <p:ext uri="{BB962C8B-B14F-4D97-AF65-F5344CB8AC3E}">
        <p14:creationId xmlns:p14="http://schemas.microsoft.com/office/powerpoint/2010/main" val="135576938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 column">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80C0F05E-82D3-42B4-9ADF-2987A5154E82}" type="datetime1">
              <a:rPr lang="en-US" smtClean="0"/>
              <a:t>10/24/2022</a:t>
            </a:fld>
            <a:endParaRPr lang="en-US"/>
          </a:p>
        </p:txBody>
      </p:sp>
      <p:sp>
        <p:nvSpPr>
          <p:cNvPr id="5" name="Footer Placeholder 4"/>
          <p:cNvSpPr>
            <a:spLocks noGrp="1"/>
          </p:cNvSpPr>
          <p:nvPr>
            <p:ph type="ftr" sz="quarter" idx="11"/>
          </p:nvPr>
        </p:nvSpPr>
        <p:spPr>
          <a:xfrm>
            <a:off x="4038600" y="6356352"/>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9448800" y="6538914"/>
            <a:ext cx="2743200" cy="365125"/>
          </a:xfrm>
        </p:spPr>
        <p:txBody>
          <a:bodyPr/>
          <a:lstStyle/>
          <a:p>
            <a:fld id="{838B0777-827F-8D42-90B1-61394C340E65}" type="slidenum">
              <a:rPr lang="en-US" smtClean="0"/>
              <a:t>‹#›</a:t>
            </a:fld>
            <a:endParaRPr lang="en-US"/>
          </a:p>
        </p:txBody>
      </p:sp>
      <p:sp>
        <p:nvSpPr>
          <p:cNvPr id="7" name="Title 1">
            <a:extLst>
              <a:ext uri="{FF2B5EF4-FFF2-40B4-BE49-F238E27FC236}">
                <a16:creationId xmlns:a16="http://schemas.microsoft.com/office/drawing/2014/main" id="{8F46396B-BD90-784C-8FFE-EBB3D0776326}"/>
              </a:ext>
            </a:extLst>
          </p:cNvPr>
          <p:cNvSpPr>
            <a:spLocks noGrp="1"/>
          </p:cNvSpPr>
          <p:nvPr>
            <p:ph type="title"/>
          </p:nvPr>
        </p:nvSpPr>
        <p:spPr>
          <a:xfrm>
            <a:off x="362712" y="-1"/>
            <a:ext cx="10991088" cy="788925"/>
          </a:xfrm>
          <a:prstGeom prst="rect">
            <a:avLst/>
          </a:prstGeom>
        </p:spPr>
        <p:txBody>
          <a:bodyPr anchor="b">
            <a:normAutofit/>
          </a:bodyPr>
          <a:lstStyle>
            <a:lvl1pPr>
              <a:defRPr sz="4000"/>
            </a:lvl1pPr>
          </a:lstStyle>
          <a:p>
            <a:r>
              <a:rPr lang="en-US"/>
              <a:t>Click to edit Master title style</a:t>
            </a:r>
            <a:endParaRPr lang="en-US" dirty="0"/>
          </a:p>
        </p:txBody>
      </p:sp>
      <p:sp>
        <p:nvSpPr>
          <p:cNvPr id="8" name="Content Placeholder 2">
            <a:extLst>
              <a:ext uri="{FF2B5EF4-FFF2-40B4-BE49-F238E27FC236}">
                <a16:creationId xmlns:a16="http://schemas.microsoft.com/office/drawing/2014/main" id="{397AD2AC-979A-0344-8551-A78B382E67A6}"/>
              </a:ext>
            </a:extLst>
          </p:cNvPr>
          <p:cNvSpPr>
            <a:spLocks noGrp="1"/>
          </p:cNvSpPr>
          <p:nvPr>
            <p:ph sz="half" idx="1" hasCustomPrompt="1"/>
          </p:nvPr>
        </p:nvSpPr>
        <p:spPr>
          <a:xfrm>
            <a:off x="362711" y="1079500"/>
            <a:ext cx="9131145" cy="5033455"/>
          </a:xfrm>
        </p:spPr>
        <p:txBody>
          <a:bodyPr>
            <a:normAutofit/>
          </a:bodyPr>
          <a:lstStyle>
            <a:lvl1pPr marL="0" indent="0">
              <a:lnSpc>
                <a:spcPct val="110000"/>
              </a:lnSpc>
              <a:buNone/>
              <a:defRPr sz="2600">
                <a:solidFill>
                  <a:srgbClr val="00579C"/>
                </a:solidFill>
              </a:defRPr>
            </a:lvl1pPr>
          </a:lstStyle>
          <a:p>
            <a:pPr lvl="0"/>
            <a:r>
              <a:rPr lang="en-US" dirty="0"/>
              <a:t>Enter text here</a:t>
            </a:r>
          </a:p>
        </p:txBody>
      </p:sp>
    </p:spTree>
    <p:extLst>
      <p:ext uri="{BB962C8B-B14F-4D97-AF65-F5344CB8AC3E}">
        <p14:creationId xmlns:p14="http://schemas.microsoft.com/office/powerpoint/2010/main" val="257419752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12" name="Datumsplatzhalter 11">
            <a:extLst>
              <a:ext uri="{FF2B5EF4-FFF2-40B4-BE49-F238E27FC236}">
                <a16:creationId xmlns:a16="http://schemas.microsoft.com/office/drawing/2014/main" id="{54BEB4E2-004E-2A4A-A4E5-791ECEE48A36}"/>
              </a:ext>
            </a:extLst>
          </p:cNvPr>
          <p:cNvSpPr>
            <a:spLocks noGrp="1"/>
          </p:cNvSpPr>
          <p:nvPr>
            <p:ph type="dt" sz="half" idx="14"/>
          </p:nvPr>
        </p:nvSpPr>
        <p:spPr/>
        <p:txBody>
          <a:bodyPr/>
          <a:lstStyle/>
          <a:p>
            <a:r>
              <a:rPr lang="de-AT" noProof="0"/>
              <a:t>Use 'Header &amp; Footer - Date' to set second footer line</a:t>
            </a:r>
            <a:endParaRPr lang="en-GB" noProof="0"/>
          </a:p>
        </p:txBody>
      </p:sp>
      <p:sp>
        <p:nvSpPr>
          <p:cNvPr id="13" name="Fußzeilenplatzhalter 12">
            <a:extLst>
              <a:ext uri="{FF2B5EF4-FFF2-40B4-BE49-F238E27FC236}">
                <a16:creationId xmlns:a16="http://schemas.microsoft.com/office/drawing/2014/main" id="{E624A94B-69A8-A64E-AC8E-D406AC16748F}"/>
              </a:ext>
            </a:extLst>
          </p:cNvPr>
          <p:cNvSpPr>
            <a:spLocks noGrp="1"/>
          </p:cNvSpPr>
          <p:nvPr>
            <p:ph type="ftr" sz="quarter" idx="15"/>
          </p:nvPr>
        </p:nvSpPr>
        <p:spPr/>
        <p:txBody>
          <a:bodyPr/>
          <a:lstStyle/>
          <a:p>
            <a:pPr algn="r"/>
            <a:r>
              <a:rPr lang="en-GB" noProof="0"/>
              <a:t>Use 'Header &amp; Footer - Footer' to set the first footer line</a:t>
            </a:r>
          </a:p>
        </p:txBody>
      </p:sp>
      <p:sp>
        <p:nvSpPr>
          <p:cNvPr id="14" name="Foliennummernplatzhalter 13">
            <a:extLst>
              <a:ext uri="{FF2B5EF4-FFF2-40B4-BE49-F238E27FC236}">
                <a16:creationId xmlns:a16="http://schemas.microsoft.com/office/drawing/2014/main" id="{57A718F5-12AB-7444-AEA8-0CAA0EF22FA0}"/>
              </a:ext>
            </a:extLst>
          </p:cNvPr>
          <p:cNvSpPr>
            <a:spLocks noGrp="1"/>
          </p:cNvSpPr>
          <p:nvPr>
            <p:ph type="sldNum" sz="quarter" idx="16"/>
          </p:nvPr>
        </p:nvSpPr>
        <p:spPr/>
        <p:txBody>
          <a:bodyPr/>
          <a:lstStyle/>
          <a:p>
            <a:fld id="{838B0777-827F-8D42-90B1-61394C340E65}" type="slidenum">
              <a:rPr lang="en-GB" noProof="0" smtClean="0"/>
              <a:pPr/>
              <a:t>‹#›</a:t>
            </a:fld>
            <a:endParaRPr lang="en-GB" noProof="0"/>
          </a:p>
        </p:txBody>
      </p:sp>
      <p:sp>
        <p:nvSpPr>
          <p:cNvPr id="3" name="Titel 2">
            <a:extLst>
              <a:ext uri="{FF2B5EF4-FFF2-40B4-BE49-F238E27FC236}">
                <a16:creationId xmlns:a16="http://schemas.microsoft.com/office/drawing/2014/main" id="{9D7969FA-78A3-8649-902C-D12F28E358C0}"/>
              </a:ext>
            </a:extLst>
          </p:cNvPr>
          <p:cNvSpPr>
            <a:spLocks noGrp="1"/>
          </p:cNvSpPr>
          <p:nvPr>
            <p:ph type="title" hasCustomPrompt="1"/>
          </p:nvPr>
        </p:nvSpPr>
        <p:spPr/>
        <p:txBody>
          <a:bodyPr/>
          <a:lstStyle>
            <a:lvl1pPr>
              <a:defRPr/>
            </a:lvl1pPr>
          </a:lstStyle>
          <a:p>
            <a:r>
              <a:rPr lang="en-US" dirty="0"/>
              <a:t>Click to edit title</a:t>
            </a:r>
            <a:endParaRPr lang="de-DE" dirty="0"/>
          </a:p>
        </p:txBody>
      </p:sp>
      <p:sp>
        <p:nvSpPr>
          <p:cNvPr id="10" name="Content Placeholder 9"/>
          <p:cNvSpPr>
            <a:spLocks noGrp="1"/>
          </p:cNvSpPr>
          <p:nvPr>
            <p:ph sz="quarter" idx="17"/>
          </p:nvPr>
        </p:nvSpPr>
        <p:spPr>
          <a:xfrm>
            <a:off x="362713" y="1270661"/>
            <a:ext cx="11495912" cy="488289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734535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533CA68-8BFC-2E4B-9706-CD8F1F398405}"/>
              </a:ext>
            </a:extLst>
          </p:cNvPr>
          <p:cNvSpPr>
            <a:spLocks noGrp="1"/>
          </p:cNvSpPr>
          <p:nvPr>
            <p:ph type="title" hasCustomPrompt="1"/>
          </p:nvPr>
        </p:nvSpPr>
        <p:spPr/>
        <p:txBody>
          <a:bodyPr/>
          <a:lstStyle>
            <a:lvl1pPr>
              <a:defRPr>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r>
              <a:rPr lang="en-GB" dirty="0"/>
              <a:t>Click to </a:t>
            </a:r>
            <a:r>
              <a:rPr lang="en-GB" noProof="0" dirty="0"/>
              <a:t>edit</a:t>
            </a:r>
            <a:r>
              <a:rPr lang="en-GB" dirty="0"/>
              <a:t> title</a:t>
            </a:r>
          </a:p>
        </p:txBody>
      </p:sp>
      <p:sp>
        <p:nvSpPr>
          <p:cNvPr id="14" name="Inhaltsplatzhalter 13">
            <a:extLst>
              <a:ext uri="{FF2B5EF4-FFF2-40B4-BE49-F238E27FC236}">
                <a16:creationId xmlns:a16="http://schemas.microsoft.com/office/drawing/2014/main" id="{CE152937-DA5F-AD4E-8DC4-ADED40C520BA}"/>
              </a:ext>
            </a:extLst>
          </p:cNvPr>
          <p:cNvSpPr>
            <a:spLocks noGrp="1"/>
          </p:cNvSpPr>
          <p:nvPr>
            <p:ph sz="quarter" idx="10" hasCustomPrompt="1"/>
          </p:nvPr>
        </p:nvSpPr>
        <p:spPr>
          <a:xfrm>
            <a:off x="590550" y="3417888"/>
            <a:ext cx="11229935" cy="1535112"/>
          </a:xfrm>
          <a:prstGeom prst="rect">
            <a:avLst/>
          </a:prstGeom>
          <a:noFill/>
          <a:ln w="9525">
            <a:noFill/>
            <a:miter lim="800000"/>
            <a:headEnd/>
            <a:tailEnd/>
          </a:ln>
        </p:spPr>
        <p:txBody>
          <a:bodyPr vert="horz" wrap="square" lIns="36000" tIns="36000" rIns="36000" bIns="36000" numCol="1" anchor="t" anchorCtr="0" compatLnSpc="1">
            <a:prstTxWarp prst="textNoShape">
              <a:avLst/>
            </a:prstTxWarp>
          </a:bodyPr>
          <a:lstStyle>
            <a:lvl1pPr marL="0" marR="0" indent="0" algn="l" defTabSz="914400" rtl="0" eaLnBrk="0" fontAlgn="base" latinLnBrk="0" hangingPunct="0">
              <a:lnSpc>
                <a:spcPct val="100000"/>
              </a:lnSpc>
              <a:spcBef>
                <a:spcPct val="0"/>
              </a:spcBef>
              <a:spcAft>
                <a:spcPct val="0"/>
              </a:spcAft>
              <a:buClrTx/>
              <a:buSzTx/>
              <a:buFontTx/>
              <a:buNone/>
              <a:tabLst/>
              <a:defRPr lang="en-GB" sz="2800" dirty="0">
                <a:latin typeface="Tahoma" panose="020B0604030504040204" pitchFamily="34" charset="0"/>
                <a:ea typeface="Tahoma" panose="020B0604030504040204" pitchFamily="34" charset="0"/>
                <a:cs typeface="Tahoma" panose="020B0604030504040204" pitchFamily="34" charset="0"/>
              </a:defRPr>
            </a:lvl1pPr>
          </a:lstStyle>
          <a:p>
            <a:pPr marL="0" marR="0" lvl="0" indent="0" algn="l" defTabSz="914400" rtl="0" eaLnBrk="0" fontAlgn="base" latinLnBrk="0" hangingPunct="0">
              <a:lnSpc>
                <a:spcPct val="100000"/>
              </a:lnSpc>
              <a:spcBef>
                <a:spcPct val="0"/>
              </a:spcBef>
              <a:spcAft>
                <a:spcPct val="0"/>
              </a:spcAft>
              <a:buClrTx/>
              <a:buSzTx/>
              <a:buFontTx/>
              <a:buNone/>
              <a:tabLst/>
              <a:defRPr/>
            </a:pPr>
            <a:r>
              <a:rPr lang="en-GB" noProof="0" dirty="0"/>
              <a:t>Click to edit subtitle</a:t>
            </a:r>
          </a:p>
        </p:txBody>
      </p:sp>
      <p:sp>
        <p:nvSpPr>
          <p:cNvPr id="22" name="Textplatzhalter 21">
            <a:extLst>
              <a:ext uri="{FF2B5EF4-FFF2-40B4-BE49-F238E27FC236}">
                <a16:creationId xmlns:a16="http://schemas.microsoft.com/office/drawing/2014/main" id="{B1D1861B-F743-E74C-A3DE-0E6A3FE4B4F5}"/>
              </a:ext>
            </a:extLst>
          </p:cNvPr>
          <p:cNvSpPr>
            <a:spLocks noGrp="1"/>
          </p:cNvSpPr>
          <p:nvPr>
            <p:ph type="body" sz="quarter" idx="11" hasCustomPrompt="1"/>
          </p:nvPr>
        </p:nvSpPr>
        <p:spPr>
          <a:xfrm>
            <a:off x="590551" y="5083662"/>
            <a:ext cx="11229933" cy="936139"/>
          </a:xfrm>
          <a:prstGeom prst="rect">
            <a:avLst/>
          </a:prstGeom>
        </p:spPr>
        <p:txBody>
          <a:bodyPr lIns="36000" tIns="36000" rIns="36000" bIns="36000" anchor="b"/>
          <a:lstStyle>
            <a:lvl1pPr marL="0" indent="0" algn="r">
              <a:buNone/>
              <a:defRPr sz="2800">
                <a:solidFill>
                  <a:schemeClr val="bg2">
                    <a:lumMod val="50000"/>
                  </a:schemeClr>
                </a:solidFill>
                <a:latin typeface="Tahoma" panose="020B0604030504040204" pitchFamily="34" charset="0"/>
                <a:ea typeface="Tahoma" panose="020B0604030504040204" pitchFamily="34" charset="0"/>
                <a:cs typeface="Tahoma" panose="020B0604030504040204" pitchFamily="34" charset="0"/>
              </a:defRPr>
            </a:lvl1pPr>
          </a:lstStyle>
          <a:p>
            <a:r>
              <a:rPr lang="en-GB" noProof="0" dirty="0"/>
              <a:t>Click to edit name and conference/location</a:t>
            </a:r>
          </a:p>
        </p:txBody>
      </p:sp>
    </p:spTree>
    <p:extLst>
      <p:ext uri="{BB962C8B-B14F-4D97-AF65-F5344CB8AC3E}">
        <p14:creationId xmlns:p14="http://schemas.microsoft.com/office/powerpoint/2010/main" val="290893722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tent (two columns)">
    <p:spTree>
      <p:nvGrpSpPr>
        <p:cNvPr id="1" name=""/>
        <p:cNvGrpSpPr/>
        <p:nvPr/>
      </p:nvGrpSpPr>
      <p:grpSpPr>
        <a:xfrm>
          <a:off x="0" y="0"/>
          <a:ext cx="0" cy="0"/>
          <a:chOff x="0" y="0"/>
          <a:chExt cx="0" cy="0"/>
        </a:xfrm>
      </p:grpSpPr>
      <p:sp>
        <p:nvSpPr>
          <p:cNvPr id="12" name="Datumsplatzhalter 11">
            <a:extLst>
              <a:ext uri="{FF2B5EF4-FFF2-40B4-BE49-F238E27FC236}">
                <a16:creationId xmlns:a16="http://schemas.microsoft.com/office/drawing/2014/main" id="{54BEB4E2-004E-2A4A-A4E5-791ECEE48A36}"/>
              </a:ext>
            </a:extLst>
          </p:cNvPr>
          <p:cNvSpPr>
            <a:spLocks noGrp="1"/>
          </p:cNvSpPr>
          <p:nvPr>
            <p:ph type="dt" sz="half" idx="14"/>
          </p:nvPr>
        </p:nvSpPr>
        <p:spPr/>
        <p:txBody>
          <a:bodyPr/>
          <a:lstStyle/>
          <a:p>
            <a:r>
              <a:rPr lang="de-AT" noProof="0"/>
              <a:t>Use 'Header &amp; Footer - Date' to set second footer line</a:t>
            </a:r>
            <a:endParaRPr lang="en-GB" noProof="0"/>
          </a:p>
        </p:txBody>
      </p:sp>
      <p:sp>
        <p:nvSpPr>
          <p:cNvPr id="13" name="Fußzeilenplatzhalter 12">
            <a:extLst>
              <a:ext uri="{FF2B5EF4-FFF2-40B4-BE49-F238E27FC236}">
                <a16:creationId xmlns:a16="http://schemas.microsoft.com/office/drawing/2014/main" id="{E624A94B-69A8-A64E-AC8E-D406AC16748F}"/>
              </a:ext>
            </a:extLst>
          </p:cNvPr>
          <p:cNvSpPr>
            <a:spLocks noGrp="1"/>
          </p:cNvSpPr>
          <p:nvPr>
            <p:ph type="ftr" sz="quarter" idx="15"/>
          </p:nvPr>
        </p:nvSpPr>
        <p:spPr/>
        <p:txBody>
          <a:bodyPr/>
          <a:lstStyle/>
          <a:p>
            <a:pPr algn="r"/>
            <a:r>
              <a:rPr lang="en-GB" noProof="0"/>
              <a:t>Use 'Header &amp; Footer - Footer' to set the first footer line</a:t>
            </a:r>
          </a:p>
        </p:txBody>
      </p:sp>
      <p:sp>
        <p:nvSpPr>
          <p:cNvPr id="14" name="Foliennummernplatzhalter 13">
            <a:extLst>
              <a:ext uri="{FF2B5EF4-FFF2-40B4-BE49-F238E27FC236}">
                <a16:creationId xmlns:a16="http://schemas.microsoft.com/office/drawing/2014/main" id="{57A718F5-12AB-7444-AEA8-0CAA0EF22FA0}"/>
              </a:ext>
            </a:extLst>
          </p:cNvPr>
          <p:cNvSpPr>
            <a:spLocks noGrp="1"/>
          </p:cNvSpPr>
          <p:nvPr>
            <p:ph type="sldNum" sz="quarter" idx="16"/>
          </p:nvPr>
        </p:nvSpPr>
        <p:spPr/>
        <p:txBody>
          <a:bodyPr/>
          <a:lstStyle/>
          <a:p>
            <a:fld id="{838B0777-827F-8D42-90B1-61394C340E65}" type="slidenum">
              <a:rPr lang="en-GB" noProof="0" smtClean="0"/>
              <a:pPr/>
              <a:t>‹#›</a:t>
            </a:fld>
            <a:endParaRPr lang="en-GB" noProof="0"/>
          </a:p>
        </p:txBody>
      </p:sp>
      <p:sp>
        <p:nvSpPr>
          <p:cNvPr id="3" name="Titel 2">
            <a:extLst>
              <a:ext uri="{FF2B5EF4-FFF2-40B4-BE49-F238E27FC236}">
                <a16:creationId xmlns:a16="http://schemas.microsoft.com/office/drawing/2014/main" id="{9D7969FA-78A3-8649-902C-D12F28E358C0}"/>
              </a:ext>
            </a:extLst>
          </p:cNvPr>
          <p:cNvSpPr>
            <a:spLocks noGrp="1"/>
          </p:cNvSpPr>
          <p:nvPr>
            <p:ph type="title" hasCustomPrompt="1"/>
          </p:nvPr>
        </p:nvSpPr>
        <p:spPr/>
        <p:txBody>
          <a:bodyPr/>
          <a:lstStyle>
            <a:lvl1pPr>
              <a:defRPr/>
            </a:lvl1pPr>
          </a:lstStyle>
          <a:p>
            <a:r>
              <a:rPr lang="en-US" dirty="0"/>
              <a:t>Click to edit title</a:t>
            </a:r>
            <a:endParaRPr lang="de-DE" dirty="0"/>
          </a:p>
        </p:txBody>
      </p:sp>
      <p:sp>
        <p:nvSpPr>
          <p:cNvPr id="10" name="Content Placeholder 9"/>
          <p:cNvSpPr>
            <a:spLocks noGrp="1"/>
          </p:cNvSpPr>
          <p:nvPr>
            <p:ph sz="quarter" idx="17"/>
          </p:nvPr>
        </p:nvSpPr>
        <p:spPr>
          <a:xfrm>
            <a:off x="362713" y="1270661"/>
            <a:ext cx="5610575" cy="488289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quarter" idx="18"/>
          </p:nvPr>
        </p:nvSpPr>
        <p:spPr>
          <a:xfrm>
            <a:off x="6246421" y="1270000"/>
            <a:ext cx="5612204" cy="48831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159712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11" name="Datumsplatzhalter 10">
            <a:extLst>
              <a:ext uri="{FF2B5EF4-FFF2-40B4-BE49-F238E27FC236}">
                <a16:creationId xmlns:a16="http://schemas.microsoft.com/office/drawing/2014/main" id="{752BF138-1775-6148-A974-5C16BE30993C}"/>
              </a:ext>
            </a:extLst>
          </p:cNvPr>
          <p:cNvSpPr>
            <a:spLocks noGrp="1"/>
          </p:cNvSpPr>
          <p:nvPr>
            <p:ph type="dt" sz="half" idx="15"/>
          </p:nvPr>
        </p:nvSpPr>
        <p:spPr/>
        <p:txBody>
          <a:bodyPr/>
          <a:lstStyle/>
          <a:p>
            <a:r>
              <a:rPr lang="de-AT" noProof="0"/>
              <a:t>Use 'Header &amp; Footer - Date' to set second footer line</a:t>
            </a:r>
            <a:endParaRPr lang="en-GB" noProof="0"/>
          </a:p>
        </p:txBody>
      </p:sp>
      <p:sp>
        <p:nvSpPr>
          <p:cNvPr id="12" name="Fußzeilenplatzhalter 11">
            <a:extLst>
              <a:ext uri="{FF2B5EF4-FFF2-40B4-BE49-F238E27FC236}">
                <a16:creationId xmlns:a16="http://schemas.microsoft.com/office/drawing/2014/main" id="{A4A74F14-897C-6E4D-9528-D7A9EF6FDA3D}"/>
              </a:ext>
            </a:extLst>
          </p:cNvPr>
          <p:cNvSpPr>
            <a:spLocks noGrp="1"/>
          </p:cNvSpPr>
          <p:nvPr>
            <p:ph type="ftr" sz="quarter" idx="16"/>
          </p:nvPr>
        </p:nvSpPr>
        <p:spPr/>
        <p:txBody>
          <a:bodyPr/>
          <a:lstStyle/>
          <a:p>
            <a:pPr algn="r"/>
            <a:r>
              <a:rPr lang="en-GB" noProof="0"/>
              <a:t>Use 'Header &amp; Footer - Footer' to set the first footer line</a:t>
            </a:r>
            <a:endParaRPr lang="en-GB" noProof="0" dirty="0"/>
          </a:p>
        </p:txBody>
      </p:sp>
      <p:sp>
        <p:nvSpPr>
          <p:cNvPr id="13" name="Foliennummernplatzhalter 12">
            <a:extLst>
              <a:ext uri="{FF2B5EF4-FFF2-40B4-BE49-F238E27FC236}">
                <a16:creationId xmlns:a16="http://schemas.microsoft.com/office/drawing/2014/main" id="{D5C5EC56-06C5-7043-8E2C-AC0D3AF234A3}"/>
              </a:ext>
            </a:extLst>
          </p:cNvPr>
          <p:cNvSpPr>
            <a:spLocks noGrp="1"/>
          </p:cNvSpPr>
          <p:nvPr>
            <p:ph type="sldNum" sz="quarter" idx="17"/>
          </p:nvPr>
        </p:nvSpPr>
        <p:spPr/>
        <p:txBody>
          <a:bodyPr/>
          <a:lstStyle/>
          <a:p>
            <a:fld id="{838B0777-827F-8D42-90B1-61394C340E65}" type="slidenum">
              <a:rPr lang="en-GB" noProof="0" smtClean="0"/>
              <a:pPr/>
              <a:t>‹#›</a:t>
            </a:fld>
            <a:endParaRPr lang="en-GB" noProof="0"/>
          </a:p>
        </p:txBody>
      </p:sp>
      <p:sp>
        <p:nvSpPr>
          <p:cNvPr id="3" name="Titel 2">
            <a:extLst>
              <a:ext uri="{FF2B5EF4-FFF2-40B4-BE49-F238E27FC236}">
                <a16:creationId xmlns:a16="http://schemas.microsoft.com/office/drawing/2014/main" id="{3542429B-F3DE-644E-A4AB-CEBD3E936C4E}"/>
              </a:ext>
            </a:extLst>
          </p:cNvPr>
          <p:cNvSpPr>
            <a:spLocks noGrp="1"/>
          </p:cNvSpPr>
          <p:nvPr>
            <p:ph type="title" hasCustomPrompt="1"/>
          </p:nvPr>
        </p:nvSpPr>
        <p:spPr/>
        <p:txBody>
          <a:bodyPr/>
          <a:lstStyle>
            <a:lvl1pPr>
              <a:defRPr/>
            </a:lvl1pPr>
          </a:lstStyle>
          <a:p>
            <a:r>
              <a:rPr lang="en-US" dirty="0"/>
              <a:t>Click to edit title</a:t>
            </a:r>
            <a:endParaRPr lang="de-DE" dirty="0"/>
          </a:p>
        </p:txBody>
      </p:sp>
      <p:sp>
        <p:nvSpPr>
          <p:cNvPr id="4" name="Content Placeholder 3"/>
          <p:cNvSpPr>
            <a:spLocks noGrp="1"/>
          </p:cNvSpPr>
          <p:nvPr>
            <p:ph sz="quarter" idx="18"/>
          </p:nvPr>
        </p:nvSpPr>
        <p:spPr>
          <a:xfrm>
            <a:off x="362713" y="1287177"/>
            <a:ext cx="11495912" cy="469703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a:extLst>
              <a:ext uri="{FF2B5EF4-FFF2-40B4-BE49-F238E27FC236}">
                <a16:creationId xmlns:a16="http://schemas.microsoft.com/office/drawing/2014/main" id="{453E748C-3200-384B-833D-A6D019DBD7EC}"/>
              </a:ext>
            </a:extLst>
          </p:cNvPr>
          <p:cNvSpPr>
            <a:spLocks noGrp="1"/>
          </p:cNvSpPr>
          <p:nvPr>
            <p:ph type="body" sz="quarter" idx="23" hasCustomPrompt="1"/>
          </p:nvPr>
        </p:nvSpPr>
        <p:spPr>
          <a:xfrm>
            <a:off x="1422400" y="6001118"/>
            <a:ext cx="9971315" cy="292608"/>
          </a:xfrm>
          <a:prstGeom prst="rect">
            <a:avLst/>
          </a:prstGeom>
        </p:spPr>
        <p:txBody>
          <a:bodyPr lIns="0" tIns="0" rIns="0" bIns="0"/>
          <a:lstStyle>
            <a:lvl1pPr marL="0" indent="0" algn="ctr">
              <a:buNone/>
              <a:defRPr sz="1600">
                <a:solidFill>
                  <a:srgbClr val="7F7F7F"/>
                </a:solidFill>
              </a:defRPr>
            </a:lvl1pPr>
          </a:lstStyle>
          <a:p>
            <a:pPr lvl="0"/>
            <a:r>
              <a:rPr lang="en-GB" noProof="0" dirty="0"/>
              <a:t>Click to edit caption</a:t>
            </a:r>
          </a:p>
        </p:txBody>
      </p:sp>
    </p:spTree>
    <p:extLst>
      <p:ext uri="{BB962C8B-B14F-4D97-AF65-F5344CB8AC3E}">
        <p14:creationId xmlns:p14="http://schemas.microsoft.com/office/powerpoint/2010/main" val="424630955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ntent with caption and y-label">
    <p:spTree>
      <p:nvGrpSpPr>
        <p:cNvPr id="1" name=""/>
        <p:cNvGrpSpPr/>
        <p:nvPr/>
      </p:nvGrpSpPr>
      <p:grpSpPr>
        <a:xfrm>
          <a:off x="0" y="0"/>
          <a:ext cx="0" cy="0"/>
          <a:chOff x="0" y="0"/>
          <a:chExt cx="0" cy="0"/>
        </a:xfrm>
      </p:grpSpPr>
      <p:sp>
        <p:nvSpPr>
          <p:cNvPr id="11" name="Datumsplatzhalter 10">
            <a:extLst>
              <a:ext uri="{FF2B5EF4-FFF2-40B4-BE49-F238E27FC236}">
                <a16:creationId xmlns:a16="http://schemas.microsoft.com/office/drawing/2014/main" id="{752BF138-1775-6148-A974-5C16BE30993C}"/>
              </a:ext>
            </a:extLst>
          </p:cNvPr>
          <p:cNvSpPr>
            <a:spLocks noGrp="1"/>
          </p:cNvSpPr>
          <p:nvPr>
            <p:ph type="dt" sz="half" idx="15"/>
          </p:nvPr>
        </p:nvSpPr>
        <p:spPr/>
        <p:txBody>
          <a:bodyPr/>
          <a:lstStyle/>
          <a:p>
            <a:r>
              <a:rPr lang="de-AT" noProof="0"/>
              <a:t>Use 'Header &amp; Footer - Date' to set second footer line</a:t>
            </a:r>
            <a:endParaRPr lang="en-GB" noProof="0"/>
          </a:p>
        </p:txBody>
      </p:sp>
      <p:sp>
        <p:nvSpPr>
          <p:cNvPr id="12" name="Fußzeilenplatzhalter 11">
            <a:extLst>
              <a:ext uri="{FF2B5EF4-FFF2-40B4-BE49-F238E27FC236}">
                <a16:creationId xmlns:a16="http://schemas.microsoft.com/office/drawing/2014/main" id="{A4A74F14-897C-6E4D-9528-D7A9EF6FDA3D}"/>
              </a:ext>
            </a:extLst>
          </p:cNvPr>
          <p:cNvSpPr>
            <a:spLocks noGrp="1"/>
          </p:cNvSpPr>
          <p:nvPr>
            <p:ph type="ftr" sz="quarter" idx="16"/>
          </p:nvPr>
        </p:nvSpPr>
        <p:spPr/>
        <p:txBody>
          <a:bodyPr/>
          <a:lstStyle/>
          <a:p>
            <a:pPr algn="r"/>
            <a:r>
              <a:rPr lang="en-GB" noProof="0" dirty="0"/>
              <a:t>Use 'Header &amp; Footer - Footer' to set the first footer line</a:t>
            </a:r>
          </a:p>
        </p:txBody>
      </p:sp>
      <p:sp>
        <p:nvSpPr>
          <p:cNvPr id="13" name="Foliennummernplatzhalter 12">
            <a:extLst>
              <a:ext uri="{FF2B5EF4-FFF2-40B4-BE49-F238E27FC236}">
                <a16:creationId xmlns:a16="http://schemas.microsoft.com/office/drawing/2014/main" id="{D5C5EC56-06C5-7043-8E2C-AC0D3AF234A3}"/>
              </a:ext>
            </a:extLst>
          </p:cNvPr>
          <p:cNvSpPr>
            <a:spLocks noGrp="1"/>
          </p:cNvSpPr>
          <p:nvPr>
            <p:ph type="sldNum" sz="quarter" idx="17"/>
          </p:nvPr>
        </p:nvSpPr>
        <p:spPr/>
        <p:txBody>
          <a:bodyPr/>
          <a:lstStyle/>
          <a:p>
            <a:fld id="{838B0777-827F-8D42-90B1-61394C340E65}" type="slidenum">
              <a:rPr lang="en-GB" noProof="0" smtClean="0"/>
              <a:pPr/>
              <a:t>‹#›</a:t>
            </a:fld>
            <a:endParaRPr lang="en-GB" noProof="0"/>
          </a:p>
        </p:txBody>
      </p:sp>
      <p:sp>
        <p:nvSpPr>
          <p:cNvPr id="3" name="Titel 2">
            <a:extLst>
              <a:ext uri="{FF2B5EF4-FFF2-40B4-BE49-F238E27FC236}">
                <a16:creationId xmlns:a16="http://schemas.microsoft.com/office/drawing/2014/main" id="{3542429B-F3DE-644E-A4AB-CEBD3E936C4E}"/>
              </a:ext>
            </a:extLst>
          </p:cNvPr>
          <p:cNvSpPr>
            <a:spLocks noGrp="1"/>
          </p:cNvSpPr>
          <p:nvPr>
            <p:ph type="title" hasCustomPrompt="1"/>
          </p:nvPr>
        </p:nvSpPr>
        <p:spPr/>
        <p:txBody>
          <a:bodyPr/>
          <a:lstStyle>
            <a:lvl1pPr>
              <a:defRPr/>
            </a:lvl1pPr>
          </a:lstStyle>
          <a:p>
            <a:r>
              <a:rPr lang="en-US" dirty="0"/>
              <a:t>Click to edit title</a:t>
            </a:r>
            <a:endParaRPr lang="de-DE" dirty="0"/>
          </a:p>
        </p:txBody>
      </p:sp>
      <p:sp>
        <p:nvSpPr>
          <p:cNvPr id="4" name="Content Placeholder 3"/>
          <p:cNvSpPr>
            <a:spLocks noGrp="1"/>
          </p:cNvSpPr>
          <p:nvPr>
            <p:ph sz="quarter" idx="18"/>
          </p:nvPr>
        </p:nvSpPr>
        <p:spPr>
          <a:xfrm>
            <a:off x="550251" y="1287177"/>
            <a:ext cx="11308373" cy="469703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a:extLst>
              <a:ext uri="{FF2B5EF4-FFF2-40B4-BE49-F238E27FC236}">
                <a16:creationId xmlns:a16="http://schemas.microsoft.com/office/drawing/2014/main" id="{453E748C-3200-384B-833D-A6D019DBD7EC}"/>
              </a:ext>
            </a:extLst>
          </p:cNvPr>
          <p:cNvSpPr>
            <a:spLocks noGrp="1"/>
          </p:cNvSpPr>
          <p:nvPr>
            <p:ph type="body" sz="quarter" idx="23" hasCustomPrompt="1"/>
          </p:nvPr>
        </p:nvSpPr>
        <p:spPr>
          <a:xfrm>
            <a:off x="1422400" y="6001118"/>
            <a:ext cx="9971315" cy="292608"/>
          </a:xfrm>
          <a:prstGeom prst="rect">
            <a:avLst/>
          </a:prstGeom>
        </p:spPr>
        <p:txBody>
          <a:bodyPr lIns="0" tIns="0" rIns="0" bIns="0"/>
          <a:lstStyle>
            <a:lvl1pPr marL="0" indent="0" algn="ctr">
              <a:buNone/>
              <a:defRPr sz="1600">
                <a:solidFill>
                  <a:srgbClr val="7F7F7F"/>
                </a:solidFill>
              </a:defRPr>
            </a:lvl1pPr>
          </a:lstStyle>
          <a:p>
            <a:pPr lvl="0"/>
            <a:r>
              <a:rPr lang="en-GB" noProof="0" dirty="0"/>
              <a:t>Click to edit caption</a:t>
            </a:r>
          </a:p>
        </p:txBody>
      </p:sp>
      <p:sp>
        <p:nvSpPr>
          <p:cNvPr id="9" name="Textplatzhalter 18">
            <a:extLst>
              <a:ext uri="{FF2B5EF4-FFF2-40B4-BE49-F238E27FC236}">
                <a16:creationId xmlns:a16="http://schemas.microsoft.com/office/drawing/2014/main" id="{D502433B-089C-7144-A4B1-6A1760057CD9}"/>
              </a:ext>
            </a:extLst>
          </p:cNvPr>
          <p:cNvSpPr>
            <a:spLocks noGrp="1"/>
          </p:cNvSpPr>
          <p:nvPr>
            <p:ph type="body" sz="quarter" idx="30" hasCustomPrompt="1"/>
          </p:nvPr>
        </p:nvSpPr>
        <p:spPr>
          <a:xfrm rot="16200000">
            <a:off x="-1971734" y="3426088"/>
            <a:ext cx="4654674" cy="389299"/>
          </a:xfrm>
          <a:prstGeom prst="rect">
            <a:avLst/>
          </a:prstGeom>
          <a:noFill/>
          <a:ln w="9525">
            <a:noFill/>
            <a:miter lim="800000"/>
            <a:headEnd/>
            <a:tailEnd/>
          </a:ln>
        </p:spPr>
        <p:txBody>
          <a:bodyPr vert="horz" wrap="square" lIns="0" tIns="0" rIns="180000" bIns="36000" numCol="1" rtlCol="0" anchor="ctr" anchorCtr="0" compatLnSpc="1">
            <a:prstTxWarp prst="textNoShape">
              <a:avLst/>
            </a:prstTxWarp>
            <a:normAutofit/>
          </a:bodyPr>
          <a:lstStyle>
            <a:lvl1pPr marL="0" indent="0" algn="ctr">
              <a:buNone/>
              <a:defRPr lang="en-GB" sz="1600">
                <a:solidFill>
                  <a:srgbClr val="7F7F7F"/>
                </a:solidFill>
              </a:defRPr>
            </a:lvl1pPr>
          </a:lstStyle>
          <a:p>
            <a:pPr marL="271463" lvl="0" indent="-271463" algn="r"/>
            <a:r>
              <a:rPr lang="en-GB" noProof="0" dirty="0"/>
              <a:t>Click to edit y-label</a:t>
            </a:r>
          </a:p>
        </p:txBody>
      </p:sp>
    </p:spTree>
    <p:extLst>
      <p:ext uri="{BB962C8B-B14F-4D97-AF65-F5344CB8AC3E}">
        <p14:creationId xmlns:p14="http://schemas.microsoft.com/office/powerpoint/2010/main" val="337368040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ntent with claim">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B67D5EB1-8B5A-C34D-BAA2-CFA49CBAF39F}"/>
              </a:ext>
            </a:extLst>
          </p:cNvPr>
          <p:cNvSpPr>
            <a:spLocks noGrp="1"/>
          </p:cNvSpPr>
          <p:nvPr>
            <p:ph type="body" sz="quarter" idx="14" hasCustomPrompt="1"/>
          </p:nvPr>
        </p:nvSpPr>
        <p:spPr>
          <a:xfrm>
            <a:off x="362713" y="881742"/>
            <a:ext cx="10648188" cy="504000"/>
          </a:xfrm>
          <a:prstGeom prst="rect">
            <a:avLst/>
          </a:prstGeom>
        </p:spPr>
        <p:txBody>
          <a:bodyPr lIns="0" tIns="0" rIns="0" bIns="0" anchor="ctr">
            <a:noAutofit/>
          </a:bodyPr>
          <a:lstStyle>
            <a:lvl1pPr marL="0" indent="0">
              <a:buNone/>
              <a:defRPr sz="3600" i="1" baseline="0">
                <a:solidFill>
                  <a:schemeClr val="tx2"/>
                </a:solidFill>
                <a:latin typeface="Cambria"/>
                <a:cs typeface="Cambria"/>
              </a:defRPr>
            </a:lvl1pPr>
          </a:lstStyle>
          <a:p>
            <a:pPr lvl="0"/>
            <a:r>
              <a:rPr lang="en-US" noProof="0" dirty="0"/>
              <a:t>Click to add claim</a:t>
            </a:r>
          </a:p>
        </p:txBody>
      </p:sp>
      <p:sp>
        <p:nvSpPr>
          <p:cNvPr id="3" name="Titel 2">
            <a:extLst>
              <a:ext uri="{FF2B5EF4-FFF2-40B4-BE49-F238E27FC236}">
                <a16:creationId xmlns:a16="http://schemas.microsoft.com/office/drawing/2014/main" id="{8729D5D4-C64B-074D-8279-BA239F46B451}"/>
              </a:ext>
            </a:extLst>
          </p:cNvPr>
          <p:cNvSpPr>
            <a:spLocks noGrp="1"/>
          </p:cNvSpPr>
          <p:nvPr>
            <p:ph type="title" hasCustomPrompt="1"/>
          </p:nvPr>
        </p:nvSpPr>
        <p:spPr/>
        <p:txBody>
          <a:bodyPr/>
          <a:lstStyle>
            <a:lvl1pPr>
              <a:defRPr/>
            </a:lvl1pPr>
          </a:lstStyle>
          <a:p>
            <a:r>
              <a:rPr lang="en-US" dirty="0"/>
              <a:t>Click to edit title</a:t>
            </a:r>
            <a:endParaRPr lang="de-DE" dirty="0"/>
          </a:p>
        </p:txBody>
      </p:sp>
      <p:sp>
        <p:nvSpPr>
          <p:cNvPr id="11" name="Datumsplatzhalter 10">
            <a:extLst>
              <a:ext uri="{FF2B5EF4-FFF2-40B4-BE49-F238E27FC236}">
                <a16:creationId xmlns:a16="http://schemas.microsoft.com/office/drawing/2014/main" id="{EB4B0E75-1EF5-3F4E-9763-1ADA2EE8CD8C}"/>
              </a:ext>
            </a:extLst>
          </p:cNvPr>
          <p:cNvSpPr>
            <a:spLocks noGrp="1"/>
          </p:cNvSpPr>
          <p:nvPr>
            <p:ph type="dt" sz="half" idx="15"/>
          </p:nvPr>
        </p:nvSpPr>
        <p:spPr>
          <a:xfrm>
            <a:off x="2774733" y="6548750"/>
            <a:ext cx="9084295" cy="230266"/>
          </a:xfrm>
        </p:spPr>
        <p:txBody>
          <a:bodyPr/>
          <a:lstStyle/>
          <a:p>
            <a:r>
              <a:rPr lang="de-AT"/>
              <a:t>Use 'Header &amp; Footer - Date' to set second footer line</a:t>
            </a:r>
            <a:endParaRPr lang="en-GB" dirty="0"/>
          </a:p>
        </p:txBody>
      </p:sp>
      <p:sp>
        <p:nvSpPr>
          <p:cNvPr id="12" name="Fußzeilenplatzhalter 11">
            <a:extLst>
              <a:ext uri="{FF2B5EF4-FFF2-40B4-BE49-F238E27FC236}">
                <a16:creationId xmlns:a16="http://schemas.microsoft.com/office/drawing/2014/main" id="{EB8A87EB-53EF-6C4E-AEB5-195A5FC6706A}"/>
              </a:ext>
            </a:extLst>
          </p:cNvPr>
          <p:cNvSpPr>
            <a:spLocks noGrp="1"/>
          </p:cNvSpPr>
          <p:nvPr>
            <p:ph type="ftr" sz="quarter" idx="16"/>
          </p:nvPr>
        </p:nvSpPr>
        <p:spPr/>
        <p:txBody>
          <a:bodyPr/>
          <a:lstStyle/>
          <a:p>
            <a:r>
              <a:rPr lang="en-GB"/>
              <a:t>Use 'Header &amp; Footer - Footer' to set the first footer line</a:t>
            </a:r>
            <a:endParaRPr lang="en-GB" dirty="0"/>
          </a:p>
        </p:txBody>
      </p:sp>
      <p:sp>
        <p:nvSpPr>
          <p:cNvPr id="13" name="Foliennummernplatzhalter 12">
            <a:extLst>
              <a:ext uri="{FF2B5EF4-FFF2-40B4-BE49-F238E27FC236}">
                <a16:creationId xmlns:a16="http://schemas.microsoft.com/office/drawing/2014/main" id="{F79ECAAF-9C72-C046-8E8B-212A51577E4F}"/>
              </a:ext>
            </a:extLst>
          </p:cNvPr>
          <p:cNvSpPr>
            <a:spLocks noGrp="1"/>
          </p:cNvSpPr>
          <p:nvPr>
            <p:ph type="sldNum" sz="quarter" idx="17"/>
          </p:nvPr>
        </p:nvSpPr>
        <p:spPr/>
        <p:txBody>
          <a:bodyPr/>
          <a:lstStyle/>
          <a:p>
            <a:fld id="{838B0777-827F-8D42-90B1-61394C340E65}" type="slidenum">
              <a:rPr lang="en-GB" smtClean="0"/>
              <a:pPr/>
              <a:t>‹#›</a:t>
            </a:fld>
            <a:endParaRPr lang="en-GB" dirty="0"/>
          </a:p>
        </p:txBody>
      </p:sp>
      <p:sp>
        <p:nvSpPr>
          <p:cNvPr id="4" name="Content Placeholder 3"/>
          <p:cNvSpPr>
            <a:spLocks noGrp="1"/>
          </p:cNvSpPr>
          <p:nvPr>
            <p:ph sz="quarter" idx="18"/>
          </p:nvPr>
        </p:nvSpPr>
        <p:spPr>
          <a:xfrm>
            <a:off x="361949" y="1439013"/>
            <a:ext cx="11497077" cy="471240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0143727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ntent (two columns) with claim">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B67D5EB1-8B5A-C34D-BAA2-CFA49CBAF39F}"/>
              </a:ext>
            </a:extLst>
          </p:cNvPr>
          <p:cNvSpPr>
            <a:spLocks noGrp="1"/>
          </p:cNvSpPr>
          <p:nvPr>
            <p:ph type="body" sz="quarter" idx="14" hasCustomPrompt="1"/>
          </p:nvPr>
        </p:nvSpPr>
        <p:spPr>
          <a:xfrm>
            <a:off x="355601" y="881742"/>
            <a:ext cx="10655300" cy="504000"/>
          </a:xfrm>
          <a:prstGeom prst="rect">
            <a:avLst/>
          </a:prstGeom>
        </p:spPr>
        <p:txBody>
          <a:bodyPr lIns="0" tIns="0" rIns="0" bIns="0" anchor="ctr">
            <a:noAutofit/>
          </a:bodyPr>
          <a:lstStyle>
            <a:lvl1pPr marL="0" indent="0">
              <a:buNone/>
              <a:defRPr sz="3600" i="1" baseline="0">
                <a:solidFill>
                  <a:schemeClr val="tx2"/>
                </a:solidFill>
                <a:latin typeface="Cambria"/>
                <a:cs typeface="Cambria"/>
              </a:defRPr>
            </a:lvl1pPr>
          </a:lstStyle>
          <a:p>
            <a:pPr lvl="0"/>
            <a:r>
              <a:rPr lang="en-US" noProof="0" dirty="0"/>
              <a:t>Click to add claim</a:t>
            </a:r>
          </a:p>
        </p:txBody>
      </p:sp>
      <p:sp>
        <p:nvSpPr>
          <p:cNvPr id="3" name="Titel 2">
            <a:extLst>
              <a:ext uri="{FF2B5EF4-FFF2-40B4-BE49-F238E27FC236}">
                <a16:creationId xmlns:a16="http://schemas.microsoft.com/office/drawing/2014/main" id="{8729D5D4-C64B-074D-8279-BA239F46B451}"/>
              </a:ext>
            </a:extLst>
          </p:cNvPr>
          <p:cNvSpPr>
            <a:spLocks noGrp="1"/>
          </p:cNvSpPr>
          <p:nvPr>
            <p:ph type="title" hasCustomPrompt="1"/>
          </p:nvPr>
        </p:nvSpPr>
        <p:spPr/>
        <p:txBody>
          <a:bodyPr/>
          <a:lstStyle>
            <a:lvl1pPr>
              <a:defRPr/>
            </a:lvl1pPr>
          </a:lstStyle>
          <a:p>
            <a:r>
              <a:rPr lang="en-US" dirty="0"/>
              <a:t>Click to edit title</a:t>
            </a:r>
            <a:endParaRPr lang="de-DE" dirty="0"/>
          </a:p>
        </p:txBody>
      </p:sp>
      <p:sp>
        <p:nvSpPr>
          <p:cNvPr id="11" name="Datumsplatzhalter 10">
            <a:extLst>
              <a:ext uri="{FF2B5EF4-FFF2-40B4-BE49-F238E27FC236}">
                <a16:creationId xmlns:a16="http://schemas.microsoft.com/office/drawing/2014/main" id="{EB4B0E75-1EF5-3F4E-9763-1ADA2EE8CD8C}"/>
              </a:ext>
            </a:extLst>
          </p:cNvPr>
          <p:cNvSpPr>
            <a:spLocks noGrp="1"/>
          </p:cNvSpPr>
          <p:nvPr>
            <p:ph type="dt" sz="half" idx="15"/>
          </p:nvPr>
        </p:nvSpPr>
        <p:spPr>
          <a:xfrm>
            <a:off x="2774733" y="6548750"/>
            <a:ext cx="9084295" cy="230266"/>
          </a:xfrm>
        </p:spPr>
        <p:txBody>
          <a:bodyPr/>
          <a:lstStyle/>
          <a:p>
            <a:r>
              <a:rPr lang="de-AT"/>
              <a:t>Use 'Header &amp; Footer - Date' to set second footer line</a:t>
            </a:r>
            <a:endParaRPr lang="en-GB" dirty="0"/>
          </a:p>
        </p:txBody>
      </p:sp>
      <p:sp>
        <p:nvSpPr>
          <p:cNvPr id="12" name="Fußzeilenplatzhalter 11">
            <a:extLst>
              <a:ext uri="{FF2B5EF4-FFF2-40B4-BE49-F238E27FC236}">
                <a16:creationId xmlns:a16="http://schemas.microsoft.com/office/drawing/2014/main" id="{EB8A87EB-53EF-6C4E-AEB5-195A5FC6706A}"/>
              </a:ext>
            </a:extLst>
          </p:cNvPr>
          <p:cNvSpPr>
            <a:spLocks noGrp="1"/>
          </p:cNvSpPr>
          <p:nvPr>
            <p:ph type="ftr" sz="quarter" idx="16"/>
          </p:nvPr>
        </p:nvSpPr>
        <p:spPr/>
        <p:txBody>
          <a:bodyPr/>
          <a:lstStyle/>
          <a:p>
            <a:r>
              <a:rPr lang="en-GB"/>
              <a:t>Use 'Header &amp; Footer - Footer' to set the first footer line</a:t>
            </a:r>
            <a:endParaRPr lang="en-GB" dirty="0"/>
          </a:p>
        </p:txBody>
      </p:sp>
      <p:sp>
        <p:nvSpPr>
          <p:cNvPr id="13" name="Foliennummernplatzhalter 12">
            <a:extLst>
              <a:ext uri="{FF2B5EF4-FFF2-40B4-BE49-F238E27FC236}">
                <a16:creationId xmlns:a16="http://schemas.microsoft.com/office/drawing/2014/main" id="{F79ECAAF-9C72-C046-8E8B-212A51577E4F}"/>
              </a:ext>
            </a:extLst>
          </p:cNvPr>
          <p:cNvSpPr>
            <a:spLocks noGrp="1"/>
          </p:cNvSpPr>
          <p:nvPr>
            <p:ph type="sldNum" sz="quarter" idx="17"/>
          </p:nvPr>
        </p:nvSpPr>
        <p:spPr/>
        <p:txBody>
          <a:bodyPr/>
          <a:lstStyle/>
          <a:p>
            <a:fld id="{838B0777-827F-8D42-90B1-61394C340E65}" type="slidenum">
              <a:rPr lang="en-GB" smtClean="0"/>
              <a:pPr/>
              <a:t>‹#›</a:t>
            </a:fld>
            <a:endParaRPr lang="en-GB" dirty="0"/>
          </a:p>
        </p:txBody>
      </p:sp>
      <p:sp>
        <p:nvSpPr>
          <p:cNvPr id="4" name="Content Placeholder 3"/>
          <p:cNvSpPr>
            <a:spLocks noGrp="1"/>
          </p:cNvSpPr>
          <p:nvPr>
            <p:ph sz="quarter" idx="18"/>
          </p:nvPr>
        </p:nvSpPr>
        <p:spPr>
          <a:xfrm>
            <a:off x="361950" y="1439013"/>
            <a:ext cx="5614416" cy="471240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4"/>
          <p:cNvSpPr>
            <a:spLocks noGrp="1"/>
          </p:cNvSpPr>
          <p:nvPr>
            <p:ph sz="quarter" idx="19"/>
          </p:nvPr>
        </p:nvSpPr>
        <p:spPr>
          <a:xfrm>
            <a:off x="6222671" y="1438275"/>
            <a:ext cx="5614416" cy="4713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8874869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ntent with claim (2)">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B67D5EB1-8B5A-C34D-BAA2-CFA49CBAF39F}"/>
              </a:ext>
            </a:extLst>
          </p:cNvPr>
          <p:cNvSpPr>
            <a:spLocks noGrp="1"/>
          </p:cNvSpPr>
          <p:nvPr>
            <p:ph type="body" sz="quarter" idx="14" hasCustomPrompt="1"/>
          </p:nvPr>
        </p:nvSpPr>
        <p:spPr>
          <a:xfrm>
            <a:off x="355601" y="881740"/>
            <a:ext cx="10655300" cy="1044000"/>
          </a:xfrm>
          <a:prstGeom prst="rect">
            <a:avLst/>
          </a:prstGeom>
        </p:spPr>
        <p:txBody>
          <a:bodyPr vert="horz" lIns="0" tIns="0" rIns="0" bIns="0" rtlCol="0" anchor="t">
            <a:noAutofit/>
          </a:bodyPr>
          <a:lstStyle>
            <a:lvl1pPr>
              <a:defRPr lang="en-US" sz="3600" i="1" noProof="0" dirty="0">
                <a:solidFill>
                  <a:schemeClr val="tx2"/>
                </a:solidFill>
                <a:latin typeface="Cambria"/>
                <a:cs typeface="Cambria"/>
              </a:defRPr>
            </a:lvl1pPr>
          </a:lstStyle>
          <a:p>
            <a:pPr marL="0" lvl="0" indent="0">
              <a:buNone/>
            </a:pPr>
            <a:r>
              <a:rPr lang="en-US" noProof="0" dirty="0"/>
              <a:t>Click to add claim</a:t>
            </a:r>
            <a:br>
              <a:rPr lang="en-US" noProof="0" dirty="0"/>
            </a:br>
            <a:r>
              <a:rPr lang="en-US" noProof="0" dirty="0"/>
              <a:t>with a second line</a:t>
            </a:r>
          </a:p>
        </p:txBody>
      </p:sp>
      <p:sp>
        <p:nvSpPr>
          <p:cNvPr id="11" name="Datumsplatzhalter 10">
            <a:extLst>
              <a:ext uri="{FF2B5EF4-FFF2-40B4-BE49-F238E27FC236}">
                <a16:creationId xmlns:a16="http://schemas.microsoft.com/office/drawing/2014/main" id="{752BF138-1775-6148-A974-5C16BE30993C}"/>
              </a:ext>
            </a:extLst>
          </p:cNvPr>
          <p:cNvSpPr>
            <a:spLocks noGrp="1"/>
          </p:cNvSpPr>
          <p:nvPr>
            <p:ph type="dt" sz="half" idx="15"/>
          </p:nvPr>
        </p:nvSpPr>
        <p:spPr/>
        <p:txBody>
          <a:bodyPr/>
          <a:lstStyle/>
          <a:p>
            <a:r>
              <a:rPr lang="de-AT" noProof="0"/>
              <a:t>Use 'Header &amp; Footer - Date' to set second footer line</a:t>
            </a:r>
            <a:endParaRPr lang="en-GB" noProof="0"/>
          </a:p>
        </p:txBody>
      </p:sp>
      <p:sp>
        <p:nvSpPr>
          <p:cNvPr id="12" name="Fußzeilenplatzhalter 11">
            <a:extLst>
              <a:ext uri="{FF2B5EF4-FFF2-40B4-BE49-F238E27FC236}">
                <a16:creationId xmlns:a16="http://schemas.microsoft.com/office/drawing/2014/main" id="{A4A74F14-897C-6E4D-9528-D7A9EF6FDA3D}"/>
              </a:ext>
            </a:extLst>
          </p:cNvPr>
          <p:cNvSpPr>
            <a:spLocks noGrp="1"/>
          </p:cNvSpPr>
          <p:nvPr>
            <p:ph type="ftr" sz="quarter" idx="16"/>
          </p:nvPr>
        </p:nvSpPr>
        <p:spPr/>
        <p:txBody>
          <a:bodyPr/>
          <a:lstStyle/>
          <a:p>
            <a:pPr algn="r"/>
            <a:r>
              <a:rPr lang="en-GB" noProof="0"/>
              <a:t>Use 'Header &amp; Footer - Footer' to set the first footer line</a:t>
            </a:r>
            <a:endParaRPr lang="en-GB" noProof="0" dirty="0"/>
          </a:p>
        </p:txBody>
      </p:sp>
      <p:sp>
        <p:nvSpPr>
          <p:cNvPr id="13" name="Foliennummernplatzhalter 12">
            <a:extLst>
              <a:ext uri="{FF2B5EF4-FFF2-40B4-BE49-F238E27FC236}">
                <a16:creationId xmlns:a16="http://schemas.microsoft.com/office/drawing/2014/main" id="{D5C5EC56-06C5-7043-8E2C-AC0D3AF234A3}"/>
              </a:ext>
            </a:extLst>
          </p:cNvPr>
          <p:cNvSpPr>
            <a:spLocks noGrp="1"/>
          </p:cNvSpPr>
          <p:nvPr>
            <p:ph type="sldNum" sz="quarter" idx="17"/>
          </p:nvPr>
        </p:nvSpPr>
        <p:spPr/>
        <p:txBody>
          <a:bodyPr/>
          <a:lstStyle/>
          <a:p>
            <a:fld id="{838B0777-827F-8D42-90B1-61394C340E65}" type="slidenum">
              <a:rPr lang="en-GB" noProof="0" smtClean="0"/>
              <a:pPr/>
              <a:t>‹#›</a:t>
            </a:fld>
            <a:endParaRPr lang="en-GB" noProof="0"/>
          </a:p>
        </p:txBody>
      </p:sp>
      <p:sp>
        <p:nvSpPr>
          <p:cNvPr id="3" name="Titel 2">
            <a:extLst>
              <a:ext uri="{FF2B5EF4-FFF2-40B4-BE49-F238E27FC236}">
                <a16:creationId xmlns:a16="http://schemas.microsoft.com/office/drawing/2014/main" id="{3542429B-F3DE-644E-A4AB-CEBD3E936C4E}"/>
              </a:ext>
            </a:extLst>
          </p:cNvPr>
          <p:cNvSpPr>
            <a:spLocks noGrp="1"/>
          </p:cNvSpPr>
          <p:nvPr>
            <p:ph type="title" hasCustomPrompt="1"/>
          </p:nvPr>
        </p:nvSpPr>
        <p:spPr/>
        <p:txBody>
          <a:bodyPr/>
          <a:lstStyle>
            <a:lvl1pPr>
              <a:defRPr/>
            </a:lvl1pPr>
          </a:lstStyle>
          <a:p>
            <a:r>
              <a:rPr lang="en-US" dirty="0"/>
              <a:t>Click to edit title</a:t>
            </a:r>
            <a:endParaRPr lang="de-DE" dirty="0"/>
          </a:p>
        </p:txBody>
      </p:sp>
      <p:sp>
        <p:nvSpPr>
          <p:cNvPr id="4" name="Content Placeholder 3"/>
          <p:cNvSpPr>
            <a:spLocks noGrp="1"/>
          </p:cNvSpPr>
          <p:nvPr>
            <p:ph sz="quarter" idx="18"/>
          </p:nvPr>
        </p:nvSpPr>
        <p:spPr>
          <a:xfrm>
            <a:off x="362713" y="1977546"/>
            <a:ext cx="11495912" cy="41738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9210474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ntent with claim (2)  &amp; caption">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B67D5EB1-8B5A-C34D-BAA2-CFA49CBAF39F}"/>
              </a:ext>
            </a:extLst>
          </p:cNvPr>
          <p:cNvSpPr>
            <a:spLocks noGrp="1"/>
          </p:cNvSpPr>
          <p:nvPr>
            <p:ph type="body" sz="quarter" idx="14" hasCustomPrompt="1"/>
          </p:nvPr>
        </p:nvSpPr>
        <p:spPr>
          <a:xfrm>
            <a:off x="362713" y="881740"/>
            <a:ext cx="10648188" cy="1044000"/>
          </a:xfrm>
          <a:prstGeom prst="rect">
            <a:avLst/>
          </a:prstGeom>
        </p:spPr>
        <p:txBody>
          <a:bodyPr vert="horz" lIns="0" tIns="0" rIns="0" bIns="0" rtlCol="0" anchor="t">
            <a:noAutofit/>
          </a:bodyPr>
          <a:lstStyle>
            <a:lvl1pPr>
              <a:defRPr lang="en-US" sz="3600" i="1" noProof="0" dirty="0">
                <a:solidFill>
                  <a:schemeClr val="tx2"/>
                </a:solidFill>
                <a:latin typeface="Cambria"/>
                <a:cs typeface="Cambria"/>
              </a:defRPr>
            </a:lvl1pPr>
          </a:lstStyle>
          <a:p>
            <a:pPr marL="0" lvl="0" indent="0">
              <a:buNone/>
            </a:pPr>
            <a:r>
              <a:rPr lang="en-US" noProof="0" dirty="0"/>
              <a:t>Click to add claim</a:t>
            </a:r>
            <a:br>
              <a:rPr lang="en-US" noProof="0" dirty="0"/>
            </a:br>
            <a:r>
              <a:rPr lang="en-US" noProof="0" dirty="0"/>
              <a:t>with a second line</a:t>
            </a:r>
          </a:p>
        </p:txBody>
      </p:sp>
      <p:sp>
        <p:nvSpPr>
          <p:cNvPr id="11" name="Datumsplatzhalter 10">
            <a:extLst>
              <a:ext uri="{FF2B5EF4-FFF2-40B4-BE49-F238E27FC236}">
                <a16:creationId xmlns:a16="http://schemas.microsoft.com/office/drawing/2014/main" id="{752BF138-1775-6148-A974-5C16BE30993C}"/>
              </a:ext>
            </a:extLst>
          </p:cNvPr>
          <p:cNvSpPr>
            <a:spLocks noGrp="1"/>
          </p:cNvSpPr>
          <p:nvPr>
            <p:ph type="dt" sz="half" idx="15"/>
          </p:nvPr>
        </p:nvSpPr>
        <p:spPr/>
        <p:txBody>
          <a:bodyPr/>
          <a:lstStyle/>
          <a:p>
            <a:r>
              <a:rPr lang="de-AT" noProof="0"/>
              <a:t>Use 'Header &amp; Footer - Date' to set second footer line</a:t>
            </a:r>
            <a:endParaRPr lang="en-GB" noProof="0"/>
          </a:p>
        </p:txBody>
      </p:sp>
      <p:sp>
        <p:nvSpPr>
          <p:cNvPr id="12" name="Fußzeilenplatzhalter 11">
            <a:extLst>
              <a:ext uri="{FF2B5EF4-FFF2-40B4-BE49-F238E27FC236}">
                <a16:creationId xmlns:a16="http://schemas.microsoft.com/office/drawing/2014/main" id="{A4A74F14-897C-6E4D-9528-D7A9EF6FDA3D}"/>
              </a:ext>
            </a:extLst>
          </p:cNvPr>
          <p:cNvSpPr>
            <a:spLocks noGrp="1"/>
          </p:cNvSpPr>
          <p:nvPr>
            <p:ph type="ftr" sz="quarter" idx="16"/>
          </p:nvPr>
        </p:nvSpPr>
        <p:spPr/>
        <p:txBody>
          <a:bodyPr/>
          <a:lstStyle/>
          <a:p>
            <a:pPr algn="r"/>
            <a:r>
              <a:rPr lang="en-GB" noProof="0"/>
              <a:t>Use 'Header &amp; Footer - Footer' to set the first footer line</a:t>
            </a:r>
            <a:endParaRPr lang="en-GB" noProof="0" dirty="0"/>
          </a:p>
        </p:txBody>
      </p:sp>
      <p:sp>
        <p:nvSpPr>
          <p:cNvPr id="13" name="Foliennummernplatzhalter 12">
            <a:extLst>
              <a:ext uri="{FF2B5EF4-FFF2-40B4-BE49-F238E27FC236}">
                <a16:creationId xmlns:a16="http://schemas.microsoft.com/office/drawing/2014/main" id="{D5C5EC56-06C5-7043-8E2C-AC0D3AF234A3}"/>
              </a:ext>
            </a:extLst>
          </p:cNvPr>
          <p:cNvSpPr>
            <a:spLocks noGrp="1"/>
          </p:cNvSpPr>
          <p:nvPr>
            <p:ph type="sldNum" sz="quarter" idx="17"/>
          </p:nvPr>
        </p:nvSpPr>
        <p:spPr/>
        <p:txBody>
          <a:bodyPr/>
          <a:lstStyle/>
          <a:p>
            <a:fld id="{838B0777-827F-8D42-90B1-61394C340E65}" type="slidenum">
              <a:rPr lang="en-GB" noProof="0" smtClean="0"/>
              <a:pPr/>
              <a:t>‹#›</a:t>
            </a:fld>
            <a:endParaRPr lang="en-GB" noProof="0"/>
          </a:p>
        </p:txBody>
      </p:sp>
      <p:sp>
        <p:nvSpPr>
          <p:cNvPr id="3" name="Titel 2">
            <a:extLst>
              <a:ext uri="{FF2B5EF4-FFF2-40B4-BE49-F238E27FC236}">
                <a16:creationId xmlns:a16="http://schemas.microsoft.com/office/drawing/2014/main" id="{3542429B-F3DE-644E-A4AB-CEBD3E936C4E}"/>
              </a:ext>
            </a:extLst>
          </p:cNvPr>
          <p:cNvSpPr>
            <a:spLocks noGrp="1"/>
          </p:cNvSpPr>
          <p:nvPr>
            <p:ph type="title" hasCustomPrompt="1"/>
          </p:nvPr>
        </p:nvSpPr>
        <p:spPr/>
        <p:txBody>
          <a:bodyPr/>
          <a:lstStyle>
            <a:lvl1pPr>
              <a:defRPr/>
            </a:lvl1pPr>
          </a:lstStyle>
          <a:p>
            <a:r>
              <a:rPr lang="en-US" dirty="0"/>
              <a:t>Click to edit title</a:t>
            </a:r>
            <a:endParaRPr lang="de-DE" dirty="0"/>
          </a:p>
        </p:txBody>
      </p:sp>
      <p:sp>
        <p:nvSpPr>
          <p:cNvPr id="4" name="Content Placeholder 3"/>
          <p:cNvSpPr>
            <a:spLocks noGrp="1"/>
          </p:cNvSpPr>
          <p:nvPr>
            <p:ph sz="quarter" idx="18"/>
          </p:nvPr>
        </p:nvSpPr>
        <p:spPr>
          <a:xfrm>
            <a:off x="362713" y="1977546"/>
            <a:ext cx="11495912" cy="400666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a:extLst>
              <a:ext uri="{FF2B5EF4-FFF2-40B4-BE49-F238E27FC236}">
                <a16:creationId xmlns:a16="http://schemas.microsoft.com/office/drawing/2014/main" id="{453E748C-3200-384B-833D-A6D019DBD7EC}"/>
              </a:ext>
            </a:extLst>
          </p:cNvPr>
          <p:cNvSpPr>
            <a:spLocks noGrp="1"/>
          </p:cNvSpPr>
          <p:nvPr>
            <p:ph type="body" sz="quarter" idx="23" hasCustomPrompt="1"/>
          </p:nvPr>
        </p:nvSpPr>
        <p:spPr>
          <a:xfrm>
            <a:off x="1422400" y="6001118"/>
            <a:ext cx="9971315" cy="292608"/>
          </a:xfrm>
          <a:prstGeom prst="rect">
            <a:avLst/>
          </a:prstGeom>
        </p:spPr>
        <p:txBody>
          <a:bodyPr lIns="0" tIns="0" rIns="0" bIns="0"/>
          <a:lstStyle>
            <a:lvl1pPr marL="0" indent="0" algn="ctr">
              <a:buNone/>
              <a:defRPr sz="1600">
                <a:solidFill>
                  <a:srgbClr val="7F7F7F"/>
                </a:solidFill>
              </a:defRPr>
            </a:lvl1pPr>
          </a:lstStyle>
          <a:p>
            <a:pPr lvl="0"/>
            <a:r>
              <a:rPr lang="en-GB" noProof="0" dirty="0"/>
              <a:t>Click to edit caption</a:t>
            </a:r>
          </a:p>
        </p:txBody>
      </p:sp>
    </p:spTree>
    <p:extLst>
      <p:ext uri="{BB962C8B-B14F-4D97-AF65-F5344CB8AC3E}">
        <p14:creationId xmlns:p14="http://schemas.microsoft.com/office/powerpoint/2010/main" val="9470843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ntent with claim (2), caption and y-label">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B67D5EB1-8B5A-C34D-BAA2-CFA49CBAF39F}"/>
              </a:ext>
            </a:extLst>
          </p:cNvPr>
          <p:cNvSpPr>
            <a:spLocks noGrp="1"/>
          </p:cNvSpPr>
          <p:nvPr>
            <p:ph type="body" sz="quarter" idx="14" hasCustomPrompt="1"/>
          </p:nvPr>
        </p:nvSpPr>
        <p:spPr>
          <a:xfrm>
            <a:off x="355601" y="881740"/>
            <a:ext cx="10655300" cy="1044000"/>
          </a:xfrm>
          <a:prstGeom prst="rect">
            <a:avLst/>
          </a:prstGeom>
        </p:spPr>
        <p:txBody>
          <a:bodyPr vert="horz" lIns="0" tIns="0" rIns="0" bIns="0" rtlCol="0" anchor="t">
            <a:noAutofit/>
          </a:bodyPr>
          <a:lstStyle>
            <a:lvl1pPr>
              <a:defRPr lang="en-US" sz="3600" i="1" noProof="0" dirty="0">
                <a:solidFill>
                  <a:schemeClr val="tx2"/>
                </a:solidFill>
                <a:latin typeface="Cambria"/>
                <a:cs typeface="Cambria"/>
              </a:defRPr>
            </a:lvl1pPr>
          </a:lstStyle>
          <a:p>
            <a:pPr marL="0" lvl="0" indent="0">
              <a:buNone/>
            </a:pPr>
            <a:r>
              <a:rPr lang="en-US" noProof="0" dirty="0"/>
              <a:t>Click to add claim</a:t>
            </a:r>
            <a:br>
              <a:rPr lang="en-US" noProof="0" dirty="0"/>
            </a:br>
            <a:r>
              <a:rPr lang="en-US" noProof="0" dirty="0"/>
              <a:t>with a second line</a:t>
            </a:r>
          </a:p>
        </p:txBody>
      </p:sp>
      <p:sp>
        <p:nvSpPr>
          <p:cNvPr id="11" name="Datumsplatzhalter 10">
            <a:extLst>
              <a:ext uri="{FF2B5EF4-FFF2-40B4-BE49-F238E27FC236}">
                <a16:creationId xmlns:a16="http://schemas.microsoft.com/office/drawing/2014/main" id="{752BF138-1775-6148-A974-5C16BE30993C}"/>
              </a:ext>
            </a:extLst>
          </p:cNvPr>
          <p:cNvSpPr>
            <a:spLocks noGrp="1"/>
          </p:cNvSpPr>
          <p:nvPr>
            <p:ph type="dt" sz="half" idx="15"/>
          </p:nvPr>
        </p:nvSpPr>
        <p:spPr/>
        <p:txBody>
          <a:bodyPr/>
          <a:lstStyle/>
          <a:p>
            <a:r>
              <a:rPr lang="de-AT" noProof="0"/>
              <a:t>Use 'Header &amp; Footer - Date' to set second footer line</a:t>
            </a:r>
            <a:endParaRPr lang="en-GB" noProof="0"/>
          </a:p>
        </p:txBody>
      </p:sp>
      <p:sp>
        <p:nvSpPr>
          <p:cNvPr id="12" name="Fußzeilenplatzhalter 11">
            <a:extLst>
              <a:ext uri="{FF2B5EF4-FFF2-40B4-BE49-F238E27FC236}">
                <a16:creationId xmlns:a16="http://schemas.microsoft.com/office/drawing/2014/main" id="{A4A74F14-897C-6E4D-9528-D7A9EF6FDA3D}"/>
              </a:ext>
            </a:extLst>
          </p:cNvPr>
          <p:cNvSpPr>
            <a:spLocks noGrp="1"/>
          </p:cNvSpPr>
          <p:nvPr>
            <p:ph type="ftr" sz="quarter" idx="16"/>
          </p:nvPr>
        </p:nvSpPr>
        <p:spPr/>
        <p:txBody>
          <a:bodyPr/>
          <a:lstStyle/>
          <a:p>
            <a:pPr algn="r"/>
            <a:r>
              <a:rPr lang="en-GB" noProof="0"/>
              <a:t>Use 'Header &amp; Footer - Footer' to set the first footer line</a:t>
            </a:r>
            <a:endParaRPr lang="en-GB" noProof="0" dirty="0"/>
          </a:p>
        </p:txBody>
      </p:sp>
      <p:sp>
        <p:nvSpPr>
          <p:cNvPr id="13" name="Foliennummernplatzhalter 12">
            <a:extLst>
              <a:ext uri="{FF2B5EF4-FFF2-40B4-BE49-F238E27FC236}">
                <a16:creationId xmlns:a16="http://schemas.microsoft.com/office/drawing/2014/main" id="{D5C5EC56-06C5-7043-8E2C-AC0D3AF234A3}"/>
              </a:ext>
            </a:extLst>
          </p:cNvPr>
          <p:cNvSpPr>
            <a:spLocks noGrp="1"/>
          </p:cNvSpPr>
          <p:nvPr>
            <p:ph type="sldNum" sz="quarter" idx="17"/>
          </p:nvPr>
        </p:nvSpPr>
        <p:spPr/>
        <p:txBody>
          <a:bodyPr/>
          <a:lstStyle/>
          <a:p>
            <a:fld id="{838B0777-827F-8D42-90B1-61394C340E65}" type="slidenum">
              <a:rPr lang="en-GB" noProof="0" smtClean="0"/>
              <a:pPr/>
              <a:t>‹#›</a:t>
            </a:fld>
            <a:endParaRPr lang="en-GB" noProof="0"/>
          </a:p>
        </p:txBody>
      </p:sp>
      <p:sp>
        <p:nvSpPr>
          <p:cNvPr id="3" name="Titel 2">
            <a:extLst>
              <a:ext uri="{FF2B5EF4-FFF2-40B4-BE49-F238E27FC236}">
                <a16:creationId xmlns:a16="http://schemas.microsoft.com/office/drawing/2014/main" id="{3542429B-F3DE-644E-A4AB-CEBD3E936C4E}"/>
              </a:ext>
            </a:extLst>
          </p:cNvPr>
          <p:cNvSpPr>
            <a:spLocks noGrp="1"/>
          </p:cNvSpPr>
          <p:nvPr>
            <p:ph type="title" hasCustomPrompt="1"/>
          </p:nvPr>
        </p:nvSpPr>
        <p:spPr/>
        <p:txBody>
          <a:bodyPr/>
          <a:lstStyle>
            <a:lvl1pPr>
              <a:defRPr/>
            </a:lvl1pPr>
          </a:lstStyle>
          <a:p>
            <a:r>
              <a:rPr lang="en-US" dirty="0"/>
              <a:t>Click to edit title</a:t>
            </a:r>
            <a:endParaRPr lang="de-DE" dirty="0"/>
          </a:p>
        </p:txBody>
      </p:sp>
      <p:sp>
        <p:nvSpPr>
          <p:cNvPr id="4" name="Content Placeholder 3"/>
          <p:cNvSpPr>
            <a:spLocks noGrp="1"/>
          </p:cNvSpPr>
          <p:nvPr>
            <p:ph sz="quarter" idx="18"/>
          </p:nvPr>
        </p:nvSpPr>
        <p:spPr>
          <a:xfrm>
            <a:off x="550251" y="1977546"/>
            <a:ext cx="11308373" cy="400666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a:extLst>
              <a:ext uri="{FF2B5EF4-FFF2-40B4-BE49-F238E27FC236}">
                <a16:creationId xmlns:a16="http://schemas.microsoft.com/office/drawing/2014/main" id="{453E748C-3200-384B-833D-A6D019DBD7EC}"/>
              </a:ext>
            </a:extLst>
          </p:cNvPr>
          <p:cNvSpPr>
            <a:spLocks noGrp="1"/>
          </p:cNvSpPr>
          <p:nvPr>
            <p:ph type="body" sz="quarter" idx="23" hasCustomPrompt="1"/>
          </p:nvPr>
        </p:nvSpPr>
        <p:spPr>
          <a:xfrm>
            <a:off x="1422400" y="6001118"/>
            <a:ext cx="9971315" cy="292608"/>
          </a:xfrm>
          <a:prstGeom prst="rect">
            <a:avLst/>
          </a:prstGeom>
        </p:spPr>
        <p:txBody>
          <a:bodyPr lIns="0" tIns="0" rIns="0" bIns="0"/>
          <a:lstStyle>
            <a:lvl1pPr marL="0" indent="0" algn="ctr">
              <a:buNone/>
              <a:defRPr sz="1600">
                <a:solidFill>
                  <a:srgbClr val="7F7F7F"/>
                </a:solidFill>
              </a:defRPr>
            </a:lvl1pPr>
          </a:lstStyle>
          <a:p>
            <a:pPr lvl="0"/>
            <a:r>
              <a:rPr lang="en-GB" noProof="0" dirty="0"/>
              <a:t>Click to edit caption</a:t>
            </a:r>
          </a:p>
        </p:txBody>
      </p:sp>
      <p:sp>
        <p:nvSpPr>
          <p:cNvPr id="9" name="Textplatzhalter 18">
            <a:extLst>
              <a:ext uri="{FF2B5EF4-FFF2-40B4-BE49-F238E27FC236}">
                <a16:creationId xmlns:a16="http://schemas.microsoft.com/office/drawing/2014/main" id="{D502433B-089C-7144-A4B1-6A1760057CD9}"/>
              </a:ext>
            </a:extLst>
          </p:cNvPr>
          <p:cNvSpPr>
            <a:spLocks noGrp="1"/>
          </p:cNvSpPr>
          <p:nvPr>
            <p:ph type="body" sz="quarter" idx="30" hasCustomPrompt="1"/>
          </p:nvPr>
        </p:nvSpPr>
        <p:spPr>
          <a:xfrm rot="16200000">
            <a:off x="-1629663" y="3768160"/>
            <a:ext cx="3970531" cy="389299"/>
          </a:xfrm>
          <a:prstGeom prst="rect">
            <a:avLst/>
          </a:prstGeom>
          <a:noFill/>
          <a:ln w="9525">
            <a:noFill/>
            <a:miter lim="800000"/>
            <a:headEnd/>
            <a:tailEnd/>
          </a:ln>
        </p:spPr>
        <p:txBody>
          <a:bodyPr vert="horz" wrap="square" lIns="0" tIns="0" rIns="180000" bIns="36000" numCol="1" rtlCol="0" anchor="ctr" anchorCtr="0" compatLnSpc="1">
            <a:prstTxWarp prst="textNoShape">
              <a:avLst/>
            </a:prstTxWarp>
            <a:normAutofit/>
          </a:bodyPr>
          <a:lstStyle>
            <a:lvl1pPr marL="0" indent="0" algn="ctr">
              <a:buNone/>
              <a:defRPr lang="en-GB" sz="1600">
                <a:solidFill>
                  <a:srgbClr val="7F7F7F"/>
                </a:solidFill>
              </a:defRPr>
            </a:lvl1pPr>
          </a:lstStyle>
          <a:p>
            <a:pPr marL="271463" lvl="0" indent="-271463" algn="r"/>
            <a:r>
              <a:rPr lang="en-GB" noProof="0" dirty="0"/>
              <a:t>Click to edit y-label</a:t>
            </a:r>
          </a:p>
        </p:txBody>
      </p:sp>
    </p:spTree>
    <p:extLst>
      <p:ext uri="{BB962C8B-B14F-4D97-AF65-F5344CB8AC3E}">
        <p14:creationId xmlns:p14="http://schemas.microsoft.com/office/powerpoint/2010/main" val="22027045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B67D5EB1-8B5A-C34D-BAA2-CFA49CBAF39F}"/>
              </a:ext>
            </a:extLst>
          </p:cNvPr>
          <p:cNvSpPr>
            <a:spLocks noGrp="1"/>
          </p:cNvSpPr>
          <p:nvPr>
            <p:ph type="body" sz="quarter" idx="14" hasCustomPrompt="1"/>
          </p:nvPr>
        </p:nvSpPr>
        <p:spPr>
          <a:xfrm>
            <a:off x="355601" y="2017525"/>
            <a:ext cx="1829334" cy="432271"/>
          </a:xfrm>
          <a:prstGeom prst="rect">
            <a:avLst/>
          </a:prstGeom>
        </p:spPr>
        <p:txBody>
          <a:bodyPr lIns="0" tIns="0" rIns="0" bIns="0" anchor="ctr">
            <a:noAutofit/>
          </a:bodyPr>
          <a:lstStyle>
            <a:lvl1pPr marL="0" indent="0">
              <a:buNone/>
              <a:defRPr sz="2400" i="0" baseline="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dirty="0"/>
              <a:t>Section #</a:t>
            </a:r>
          </a:p>
        </p:txBody>
      </p:sp>
      <p:sp>
        <p:nvSpPr>
          <p:cNvPr id="3" name="Titel 2">
            <a:extLst>
              <a:ext uri="{FF2B5EF4-FFF2-40B4-BE49-F238E27FC236}">
                <a16:creationId xmlns:a16="http://schemas.microsoft.com/office/drawing/2014/main" id="{8729D5D4-C64B-074D-8279-BA239F46B451}"/>
              </a:ext>
            </a:extLst>
          </p:cNvPr>
          <p:cNvSpPr>
            <a:spLocks noGrp="1"/>
          </p:cNvSpPr>
          <p:nvPr>
            <p:ph type="title" hasCustomPrompt="1"/>
          </p:nvPr>
        </p:nvSpPr>
        <p:spPr>
          <a:xfrm>
            <a:off x="362713" y="2741044"/>
            <a:ext cx="8911916" cy="653341"/>
          </a:xfrm>
        </p:spPr>
        <p:txBody>
          <a:bodyPr vert="horz" lIns="0" tIns="36000" rIns="0" bIns="36000" rtlCol="0" anchor="b">
            <a:normAutofit/>
          </a:bodyPr>
          <a:lstStyle>
            <a:lvl1pPr>
              <a:defRPr lang="de-DE" sz="4000" dirty="0">
                <a:solidFill>
                  <a:schemeClr val="tx2"/>
                </a:solidFill>
              </a:defRPr>
            </a:lvl1pPr>
          </a:lstStyle>
          <a:p>
            <a:pPr lvl="0"/>
            <a:r>
              <a:rPr lang="en-US" dirty="0"/>
              <a:t>Click to edit section title</a:t>
            </a:r>
            <a:endParaRPr lang="de-DE" dirty="0"/>
          </a:p>
        </p:txBody>
      </p:sp>
      <p:sp>
        <p:nvSpPr>
          <p:cNvPr id="11" name="Datumsplatzhalter 10">
            <a:extLst>
              <a:ext uri="{FF2B5EF4-FFF2-40B4-BE49-F238E27FC236}">
                <a16:creationId xmlns:a16="http://schemas.microsoft.com/office/drawing/2014/main" id="{EB4B0E75-1EF5-3F4E-9763-1ADA2EE8CD8C}"/>
              </a:ext>
            </a:extLst>
          </p:cNvPr>
          <p:cNvSpPr>
            <a:spLocks noGrp="1"/>
          </p:cNvSpPr>
          <p:nvPr>
            <p:ph type="dt" sz="half" idx="15"/>
          </p:nvPr>
        </p:nvSpPr>
        <p:spPr>
          <a:xfrm>
            <a:off x="2774733" y="6548750"/>
            <a:ext cx="9084295" cy="230266"/>
          </a:xfrm>
        </p:spPr>
        <p:txBody>
          <a:bodyPr/>
          <a:lstStyle/>
          <a:p>
            <a:r>
              <a:rPr lang="de-AT"/>
              <a:t>Use 'Header &amp; Footer - Date' to set second footer line</a:t>
            </a:r>
            <a:endParaRPr lang="en-GB" dirty="0"/>
          </a:p>
        </p:txBody>
      </p:sp>
      <p:sp>
        <p:nvSpPr>
          <p:cNvPr id="12" name="Fußzeilenplatzhalter 11">
            <a:extLst>
              <a:ext uri="{FF2B5EF4-FFF2-40B4-BE49-F238E27FC236}">
                <a16:creationId xmlns:a16="http://schemas.microsoft.com/office/drawing/2014/main" id="{EB8A87EB-53EF-6C4E-AEB5-195A5FC6706A}"/>
              </a:ext>
            </a:extLst>
          </p:cNvPr>
          <p:cNvSpPr>
            <a:spLocks noGrp="1"/>
          </p:cNvSpPr>
          <p:nvPr>
            <p:ph type="ftr" sz="quarter" idx="16"/>
          </p:nvPr>
        </p:nvSpPr>
        <p:spPr/>
        <p:txBody>
          <a:bodyPr/>
          <a:lstStyle/>
          <a:p>
            <a:r>
              <a:rPr lang="en-GB"/>
              <a:t>Use 'Header &amp; Footer - Footer' to set the first footer line</a:t>
            </a:r>
            <a:endParaRPr lang="en-GB" dirty="0"/>
          </a:p>
        </p:txBody>
      </p:sp>
      <p:sp>
        <p:nvSpPr>
          <p:cNvPr id="13" name="Foliennummernplatzhalter 12">
            <a:extLst>
              <a:ext uri="{FF2B5EF4-FFF2-40B4-BE49-F238E27FC236}">
                <a16:creationId xmlns:a16="http://schemas.microsoft.com/office/drawing/2014/main" id="{F79ECAAF-9C72-C046-8E8B-212A51577E4F}"/>
              </a:ext>
            </a:extLst>
          </p:cNvPr>
          <p:cNvSpPr>
            <a:spLocks noGrp="1"/>
          </p:cNvSpPr>
          <p:nvPr>
            <p:ph type="sldNum" sz="quarter" idx="17"/>
          </p:nvPr>
        </p:nvSpPr>
        <p:spPr/>
        <p:txBody>
          <a:bodyPr/>
          <a:lstStyle/>
          <a:p>
            <a:fld id="{838B0777-827F-8D42-90B1-61394C340E65}" type="slidenum">
              <a:rPr lang="en-GB" smtClean="0"/>
              <a:pPr/>
              <a:t>‹#›</a:t>
            </a:fld>
            <a:endParaRPr lang="en-GB" dirty="0"/>
          </a:p>
        </p:txBody>
      </p:sp>
      <p:sp>
        <p:nvSpPr>
          <p:cNvPr id="4" name="Content Placeholder 3"/>
          <p:cNvSpPr>
            <a:spLocks noGrp="1"/>
          </p:cNvSpPr>
          <p:nvPr>
            <p:ph sz="quarter" idx="18"/>
          </p:nvPr>
        </p:nvSpPr>
        <p:spPr>
          <a:xfrm>
            <a:off x="361950" y="3685633"/>
            <a:ext cx="8912680" cy="246578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937252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1_Content">
    <p:spTree>
      <p:nvGrpSpPr>
        <p:cNvPr id="1" name=""/>
        <p:cNvGrpSpPr/>
        <p:nvPr/>
      </p:nvGrpSpPr>
      <p:grpSpPr>
        <a:xfrm>
          <a:off x="0" y="0"/>
          <a:ext cx="0" cy="0"/>
          <a:chOff x="0" y="0"/>
          <a:chExt cx="0" cy="0"/>
        </a:xfrm>
      </p:grpSpPr>
      <p:sp>
        <p:nvSpPr>
          <p:cNvPr id="8" name="Inhaltsplatzhalter 7">
            <a:extLst>
              <a:ext uri="{FF2B5EF4-FFF2-40B4-BE49-F238E27FC236}">
                <a16:creationId xmlns:a16="http://schemas.microsoft.com/office/drawing/2014/main" id="{DE9D4807-C921-2F49-A0FE-1CC305E0C099}"/>
              </a:ext>
            </a:extLst>
          </p:cNvPr>
          <p:cNvSpPr>
            <a:spLocks noGrp="1"/>
          </p:cNvSpPr>
          <p:nvPr>
            <p:ph sz="quarter" idx="13" hasCustomPrompt="1"/>
          </p:nvPr>
        </p:nvSpPr>
        <p:spPr>
          <a:xfrm>
            <a:off x="365226" y="1198690"/>
            <a:ext cx="11504084" cy="499654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defRPr lang="en-US" noProof="0" dirty="0" smtClean="0"/>
            </a:lvl1pPr>
            <a:lvl2pPr>
              <a:defRPr lang="en-US" noProof="0" dirty="0" smtClean="0"/>
            </a:lvl2pPr>
            <a:lvl3pPr>
              <a:defRPr lang="en-US" sz="2000" noProof="0" dirty="0" smtClean="0"/>
            </a:lvl3pPr>
            <a:lvl4pPr>
              <a:defRPr lang="en-US" sz="2000" noProof="0" dirty="0" smtClean="0"/>
            </a:lvl4pPr>
            <a:lvl5pPr>
              <a:defRPr lang="en-US" sz="1000" dirty="0"/>
            </a:lvl5pPr>
          </a:lstStyle>
          <a:p>
            <a:pPr lvl="0"/>
            <a:r>
              <a:rPr kumimoji="0" lang="en-US" sz="2200" b="0" i="0" u="none" strike="noStrike" kern="0" cap="none" spc="0" normalizeH="0" baseline="0" noProof="0">
                <a:ln>
                  <a:noFill/>
                </a:ln>
                <a:solidFill>
                  <a:srgbClr val="000000"/>
                </a:solidFill>
                <a:effectLst/>
                <a:uLnTx/>
                <a:uFillTx/>
                <a:latin typeface="Calibri Light"/>
                <a:ea typeface="+mn-ea"/>
                <a:cs typeface="Calibri"/>
              </a:rPr>
              <a:t>Click to edit text</a:t>
            </a:r>
          </a:p>
          <a:p>
            <a:pPr lvl="1"/>
            <a:r>
              <a:rPr kumimoji="0" lang="en-US" sz="2200" b="0" i="0" u="none" strike="noStrike" kern="0" cap="none" spc="0" normalizeH="0" baseline="0" noProof="0">
                <a:ln>
                  <a:noFill/>
                </a:ln>
                <a:solidFill>
                  <a:srgbClr val="000000"/>
                </a:solidFill>
                <a:effectLst/>
                <a:uLnTx/>
                <a:uFillTx/>
                <a:latin typeface="Calibri Light"/>
                <a:cs typeface="Calibri"/>
              </a:rPr>
              <a:t>Second level</a:t>
            </a:r>
          </a:p>
          <a:p>
            <a:pPr lvl="2"/>
            <a:r>
              <a:rPr kumimoji="0" lang="en-US" sz="2000" b="0" i="0" u="none" strike="noStrike" kern="0" cap="none" spc="0" normalizeH="0" baseline="0" noProof="0">
                <a:ln>
                  <a:noFill/>
                </a:ln>
                <a:solidFill>
                  <a:srgbClr val="000000"/>
                </a:solidFill>
                <a:effectLst/>
                <a:uLnTx/>
                <a:uFillTx/>
                <a:latin typeface="Calibri Light"/>
                <a:cs typeface="Calibri"/>
              </a:rPr>
              <a:t>Third level</a:t>
            </a:r>
          </a:p>
          <a:p>
            <a:pPr lvl="3"/>
            <a:r>
              <a:rPr kumimoji="0" lang="en-US" sz="2000" b="0" i="0" u="none" strike="noStrike" kern="0" cap="none" spc="0" normalizeH="0" baseline="0" noProof="0">
                <a:ln>
                  <a:noFill/>
                </a:ln>
                <a:solidFill>
                  <a:srgbClr val="000000"/>
                </a:solidFill>
                <a:effectLst/>
                <a:uLnTx/>
                <a:uFillTx/>
                <a:latin typeface="Calibri Light"/>
                <a:cs typeface="Calibri"/>
              </a:rPr>
              <a:t>Fourth level</a:t>
            </a:r>
          </a:p>
          <a:p>
            <a:pPr lvl="4"/>
            <a:r>
              <a:rPr kumimoji="0" lang="en-US" sz="1000" b="0" i="0" u="none" strike="noStrike" kern="0" cap="none" spc="0" normalizeH="0" baseline="0" noProof="0">
                <a:ln>
                  <a:noFill/>
                </a:ln>
                <a:solidFill>
                  <a:srgbClr val="000000"/>
                </a:solidFill>
                <a:effectLst/>
                <a:uLnTx/>
                <a:uFillTx/>
                <a:latin typeface="Calibri Light"/>
                <a:cs typeface="Calibri"/>
              </a:rPr>
              <a:t>Fifth level</a:t>
            </a:r>
            <a:endParaRPr lang="en-US"/>
          </a:p>
        </p:txBody>
      </p:sp>
      <p:sp>
        <p:nvSpPr>
          <p:cNvPr id="12" name="Datumsplatzhalter 11">
            <a:extLst>
              <a:ext uri="{FF2B5EF4-FFF2-40B4-BE49-F238E27FC236}">
                <a16:creationId xmlns:a16="http://schemas.microsoft.com/office/drawing/2014/main" id="{54BEB4E2-004E-2A4A-A4E5-791ECEE48A36}"/>
              </a:ext>
            </a:extLst>
          </p:cNvPr>
          <p:cNvSpPr>
            <a:spLocks noGrp="1"/>
          </p:cNvSpPr>
          <p:nvPr>
            <p:ph type="dt" sz="half" idx="14"/>
          </p:nvPr>
        </p:nvSpPr>
        <p:spPr/>
        <p:txBody>
          <a:bodyPr/>
          <a:lstStyle/>
          <a:p>
            <a:endParaRPr lang="en-GB" noProof="0"/>
          </a:p>
        </p:txBody>
      </p:sp>
      <p:sp>
        <p:nvSpPr>
          <p:cNvPr id="13" name="Fußzeilenplatzhalter 12">
            <a:extLst>
              <a:ext uri="{FF2B5EF4-FFF2-40B4-BE49-F238E27FC236}">
                <a16:creationId xmlns:a16="http://schemas.microsoft.com/office/drawing/2014/main" id="{E624A94B-69A8-A64E-AC8E-D406AC16748F}"/>
              </a:ext>
            </a:extLst>
          </p:cNvPr>
          <p:cNvSpPr>
            <a:spLocks noGrp="1"/>
          </p:cNvSpPr>
          <p:nvPr>
            <p:ph type="ftr" sz="quarter" idx="15"/>
          </p:nvPr>
        </p:nvSpPr>
        <p:spPr/>
        <p:txBody>
          <a:bodyPr/>
          <a:lstStyle/>
          <a:p>
            <a:pPr algn="r"/>
            <a:endParaRPr lang="en-GB" noProof="0"/>
          </a:p>
        </p:txBody>
      </p:sp>
      <p:sp>
        <p:nvSpPr>
          <p:cNvPr id="14" name="Foliennummernplatzhalter 13">
            <a:extLst>
              <a:ext uri="{FF2B5EF4-FFF2-40B4-BE49-F238E27FC236}">
                <a16:creationId xmlns:a16="http://schemas.microsoft.com/office/drawing/2014/main" id="{57A718F5-12AB-7444-AEA8-0CAA0EF22FA0}"/>
              </a:ext>
            </a:extLst>
          </p:cNvPr>
          <p:cNvSpPr>
            <a:spLocks noGrp="1"/>
          </p:cNvSpPr>
          <p:nvPr>
            <p:ph type="sldNum" sz="quarter" idx="16"/>
          </p:nvPr>
        </p:nvSpPr>
        <p:spPr/>
        <p:txBody>
          <a:bodyPr/>
          <a:lstStyle/>
          <a:p>
            <a:fld id="{838B0777-827F-8D42-90B1-61394C340E65}" type="slidenum">
              <a:rPr lang="en-GB" noProof="0" smtClean="0"/>
              <a:pPr/>
              <a:t>‹#›</a:t>
            </a:fld>
            <a:endParaRPr lang="en-GB" noProof="0"/>
          </a:p>
        </p:txBody>
      </p:sp>
      <p:sp>
        <p:nvSpPr>
          <p:cNvPr id="3" name="Titel 2">
            <a:extLst>
              <a:ext uri="{FF2B5EF4-FFF2-40B4-BE49-F238E27FC236}">
                <a16:creationId xmlns:a16="http://schemas.microsoft.com/office/drawing/2014/main" id="{9D7969FA-78A3-8649-902C-D12F28E358C0}"/>
              </a:ext>
            </a:extLst>
          </p:cNvPr>
          <p:cNvSpPr>
            <a:spLocks noGrp="1"/>
          </p:cNvSpPr>
          <p:nvPr>
            <p:ph type="title" hasCustomPrompt="1"/>
          </p:nvPr>
        </p:nvSpPr>
        <p:spPr/>
        <p:txBody>
          <a:bodyPr/>
          <a:lstStyle>
            <a:lvl1pPr>
              <a:defRPr/>
            </a:lvl1pPr>
          </a:lstStyle>
          <a:p>
            <a:r>
              <a:rPr lang="en-US"/>
              <a:t>Click to edit title</a:t>
            </a:r>
            <a:endParaRPr lang="de-DE"/>
          </a:p>
        </p:txBody>
      </p:sp>
    </p:spTree>
    <p:extLst>
      <p:ext uri="{BB962C8B-B14F-4D97-AF65-F5344CB8AC3E}">
        <p14:creationId xmlns:p14="http://schemas.microsoft.com/office/powerpoint/2010/main" val="5156112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hanks slide">
    <p:spTree>
      <p:nvGrpSpPr>
        <p:cNvPr id="1" name=""/>
        <p:cNvGrpSpPr/>
        <p:nvPr/>
      </p:nvGrpSpPr>
      <p:grpSpPr>
        <a:xfrm>
          <a:off x="0" y="0"/>
          <a:ext cx="0" cy="0"/>
          <a:chOff x="0" y="0"/>
          <a:chExt cx="0" cy="0"/>
        </a:xfrm>
      </p:grpSpPr>
      <p:sp>
        <p:nvSpPr>
          <p:cNvPr id="8" name="Textplatzhalter 7">
            <a:extLst>
              <a:ext uri="{FF2B5EF4-FFF2-40B4-BE49-F238E27FC236}">
                <a16:creationId xmlns:a16="http://schemas.microsoft.com/office/drawing/2014/main" id="{8768A17E-D251-C544-BA8D-5422A3783509}"/>
              </a:ext>
            </a:extLst>
          </p:cNvPr>
          <p:cNvSpPr>
            <a:spLocks noGrp="1"/>
          </p:cNvSpPr>
          <p:nvPr>
            <p:ph type="body" sz="quarter" idx="10" hasCustomPrompt="1"/>
          </p:nvPr>
        </p:nvSpPr>
        <p:spPr>
          <a:xfrm>
            <a:off x="591064" y="3435794"/>
            <a:ext cx="7493000" cy="1155457"/>
          </a:xfrm>
          <a:prstGeom prst="rect">
            <a:avLst/>
          </a:prstGeom>
        </p:spPr>
        <p:txBody>
          <a:bodyPr lIns="36000" tIns="36000" rIns="36000" bIns="36000"/>
          <a:lstStyle>
            <a:lvl1pPr marL="0" indent="0">
              <a:buNone/>
              <a:defRPr sz="2400">
                <a:latin typeface="Tahoma" panose="020B0604030504040204" pitchFamily="34" charset="0"/>
                <a:ea typeface="Tahoma" panose="020B0604030504040204" pitchFamily="34" charset="0"/>
                <a:cs typeface="Tahoma" panose="020B0604030504040204" pitchFamily="34" charset="0"/>
              </a:defRPr>
            </a:lvl1pPr>
          </a:lstStyle>
          <a:p>
            <a:r>
              <a:rPr lang="en-US" dirty="0"/>
              <a:t>Click to add more information</a:t>
            </a:r>
            <a:r>
              <a:rPr lang="is-IS" dirty="0"/>
              <a:t>…</a:t>
            </a:r>
            <a:endParaRPr lang="en-US" dirty="0"/>
          </a:p>
        </p:txBody>
      </p:sp>
    </p:spTree>
    <p:extLst>
      <p:ext uri="{BB962C8B-B14F-4D97-AF65-F5344CB8AC3E}">
        <p14:creationId xmlns:p14="http://schemas.microsoft.com/office/powerpoint/2010/main" val="144826748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2_Content">
    <p:spTree>
      <p:nvGrpSpPr>
        <p:cNvPr id="1" name=""/>
        <p:cNvGrpSpPr/>
        <p:nvPr/>
      </p:nvGrpSpPr>
      <p:grpSpPr>
        <a:xfrm>
          <a:off x="0" y="0"/>
          <a:ext cx="0" cy="0"/>
          <a:chOff x="0" y="0"/>
          <a:chExt cx="0" cy="0"/>
        </a:xfrm>
      </p:grpSpPr>
      <p:sp>
        <p:nvSpPr>
          <p:cNvPr id="8" name="Inhaltsplatzhalter 7">
            <a:extLst>
              <a:ext uri="{FF2B5EF4-FFF2-40B4-BE49-F238E27FC236}">
                <a16:creationId xmlns:a16="http://schemas.microsoft.com/office/drawing/2014/main" id="{DE9D4807-C921-2F49-A0FE-1CC305E0C099}"/>
              </a:ext>
            </a:extLst>
          </p:cNvPr>
          <p:cNvSpPr>
            <a:spLocks noGrp="1"/>
          </p:cNvSpPr>
          <p:nvPr>
            <p:ph sz="quarter" idx="13" hasCustomPrompt="1"/>
          </p:nvPr>
        </p:nvSpPr>
        <p:spPr>
          <a:xfrm>
            <a:off x="365226" y="1198690"/>
            <a:ext cx="11504084" cy="499654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defRPr lang="en-US" noProof="0" dirty="0" smtClean="0"/>
            </a:lvl1pPr>
            <a:lvl2pPr>
              <a:defRPr lang="en-US" noProof="0" dirty="0" smtClean="0"/>
            </a:lvl2pPr>
            <a:lvl3pPr>
              <a:defRPr lang="en-US" sz="2000" noProof="0" dirty="0" smtClean="0"/>
            </a:lvl3pPr>
            <a:lvl4pPr>
              <a:defRPr lang="en-US" sz="2000" noProof="0" dirty="0" smtClean="0"/>
            </a:lvl4pPr>
            <a:lvl5pPr>
              <a:defRPr lang="en-US" sz="1000" dirty="0"/>
            </a:lvl5pPr>
          </a:lstStyle>
          <a:p>
            <a:pPr lvl="0"/>
            <a:r>
              <a:rPr kumimoji="0" lang="en-US" sz="2200" b="0" i="0" u="none" strike="noStrike" kern="0" cap="none" spc="0" normalizeH="0" baseline="0" noProof="0">
                <a:ln>
                  <a:noFill/>
                </a:ln>
                <a:solidFill>
                  <a:srgbClr val="000000"/>
                </a:solidFill>
                <a:effectLst/>
                <a:uLnTx/>
                <a:uFillTx/>
                <a:latin typeface="Calibri Light"/>
                <a:ea typeface="+mn-ea"/>
                <a:cs typeface="Calibri"/>
              </a:rPr>
              <a:t>Click to edit text</a:t>
            </a:r>
          </a:p>
          <a:p>
            <a:pPr lvl="1"/>
            <a:r>
              <a:rPr kumimoji="0" lang="en-US" sz="2200" b="0" i="0" u="none" strike="noStrike" kern="0" cap="none" spc="0" normalizeH="0" baseline="0" noProof="0">
                <a:ln>
                  <a:noFill/>
                </a:ln>
                <a:solidFill>
                  <a:srgbClr val="000000"/>
                </a:solidFill>
                <a:effectLst/>
                <a:uLnTx/>
                <a:uFillTx/>
                <a:latin typeface="Calibri Light"/>
                <a:cs typeface="Calibri"/>
              </a:rPr>
              <a:t>Second level</a:t>
            </a:r>
          </a:p>
          <a:p>
            <a:pPr lvl="2"/>
            <a:r>
              <a:rPr kumimoji="0" lang="en-US" sz="2000" b="0" i="0" u="none" strike="noStrike" kern="0" cap="none" spc="0" normalizeH="0" baseline="0" noProof="0">
                <a:ln>
                  <a:noFill/>
                </a:ln>
                <a:solidFill>
                  <a:srgbClr val="000000"/>
                </a:solidFill>
                <a:effectLst/>
                <a:uLnTx/>
                <a:uFillTx/>
                <a:latin typeface="Calibri Light"/>
                <a:cs typeface="Calibri"/>
              </a:rPr>
              <a:t>Third level</a:t>
            </a:r>
          </a:p>
          <a:p>
            <a:pPr lvl="3"/>
            <a:r>
              <a:rPr kumimoji="0" lang="en-US" sz="2000" b="0" i="0" u="none" strike="noStrike" kern="0" cap="none" spc="0" normalizeH="0" baseline="0" noProof="0">
                <a:ln>
                  <a:noFill/>
                </a:ln>
                <a:solidFill>
                  <a:srgbClr val="000000"/>
                </a:solidFill>
                <a:effectLst/>
                <a:uLnTx/>
                <a:uFillTx/>
                <a:latin typeface="Calibri Light"/>
                <a:cs typeface="Calibri"/>
              </a:rPr>
              <a:t>Fourth level</a:t>
            </a:r>
          </a:p>
          <a:p>
            <a:pPr lvl="4"/>
            <a:r>
              <a:rPr kumimoji="0" lang="en-US" sz="1000" b="0" i="0" u="none" strike="noStrike" kern="0" cap="none" spc="0" normalizeH="0" baseline="0" noProof="0">
                <a:ln>
                  <a:noFill/>
                </a:ln>
                <a:solidFill>
                  <a:srgbClr val="000000"/>
                </a:solidFill>
                <a:effectLst/>
                <a:uLnTx/>
                <a:uFillTx/>
                <a:latin typeface="Calibri Light"/>
                <a:cs typeface="Calibri"/>
              </a:rPr>
              <a:t>Fifth level</a:t>
            </a:r>
            <a:endParaRPr lang="en-US"/>
          </a:p>
        </p:txBody>
      </p:sp>
      <p:sp>
        <p:nvSpPr>
          <p:cNvPr id="12" name="Datumsplatzhalter 11">
            <a:extLst>
              <a:ext uri="{FF2B5EF4-FFF2-40B4-BE49-F238E27FC236}">
                <a16:creationId xmlns:a16="http://schemas.microsoft.com/office/drawing/2014/main" id="{54BEB4E2-004E-2A4A-A4E5-791ECEE48A36}"/>
              </a:ext>
            </a:extLst>
          </p:cNvPr>
          <p:cNvSpPr>
            <a:spLocks noGrp="1"/>
          </p:cNvSpPr>
          <p:nvPr>
            <p:ph type="dt" sz="half" idx="14"/>
          </p:nvPr>
        </p:nvSpPr>
        <p:spPr/>
        <p:txBody>
          <a:bodyPr/>
          <a:lstStyle/>
          <a:p>
            <a:endParaRPr lang="en-GB" noProof="0"/>
          </a:p>
        </p:txBody>
      </p:sp>
      <p:sp>
        <p:nvSpPr>
          <p:cNvPr id="13" name="Fußzeilenplatzhalter 12">
            <a:extLst>
              <a:ext uri="{FF2B5EF4-FFF2-40B4-BE49-F238E27FC236}">
                <a16:creationId xmlns:a16="http://schemas.microsoft.com/office/drawing/2014/main" id="{E624A94B-69A8-A64E-AC8E-D406AC16748F}"/>
              </a:ext>
            </a:extLst>
          </p:cNvPr>
          <p:cNvSpPr>
            <a:spLocks noGrp="1"/>
          </p:cNvSpPr>
          <p:nvPr>
            <p:ph type="ftr" sz="quarter" idx="15"/>
          </p:nvPr>
        </p:nvSpPr>
        <p:spPr/>
        <p:txBody>
          <a:bodyPr/>
          <a:lstStyle/>
          <a:p>
            <a:pPr algn="r"/>
            <a:endParaRPr lang="en-GB" noProof="0"/>
          </a:p>
        </p:txBody>
      </p:sp>
      <p:sp>
        <p:nvSpPr>
          <p:cNvPr id="14" name="Foliennummernplatzhalter 13">
            <a:extLst>
              <a:ext uri="{FF2B5EF4-FFF2-40B4-BE49-F238E27FC236}">
                <a16:creationId xmlns:a16="http://schemas.microsoft.com/office/drawing/2014/main" id="{57A718F5-12AB-7444-AEA8-0CAA0EF22FA0}"/>
              </a:ext>
            </a:extLst>
          </p:cNvPr>
          <p:cNvSpPr>
            <a:spLocks noGrp="1"/>
          </p:cNvSpPr>
          <p:nvPr>
            <p:ph type="sldNum" sz="quarter" idx="16"/>
          </p:nvPr>
        </p:nvSpPr>
        <p:spPr/>
        <p:txBody>
          <a:bodyPr/>
          <a:lstStyle/>
          <a:p>
            <a:fld id="{838B0777-827F-8D42-90B1-61394C340E65}" type="slidenum">
              <a:rPr lang="en-GB" noProof="0" smtClean="0"/>
              <a:pPr/>
              <a:t>‹#›</a:t>
            </a:fld>
            <a:endParaRPr lang="en-GB" noProof="0"/>
          </a:p>
        </p:txBody>
      </p:sp>
      <p:sp>
        <p:nvSpPr>
          <p:cNvPr id="3" name="Titel 2">
            <a:extLst>
              <a:ext uri="{FF2B5EF4-FFF2-40B4-BE49-F238E27FC236}">
                <a16:creationId xmlns:a16="http://schemas.microsoft.com/office/drawing/2014/main" id="{9D7969FA-78A3-8649-902C-D12F28E358C0}"/>
              </a:ext>
            </a:extLst>
          </p:cNvPr>
          <p:cNvSpPr>
            <a:spLocks noGrp="1"/>
          </p:cNvSpPr>
          <p:nvPr>
            <p:ph type="title" hasCustomPrompt="1"/>
          </p:nvPr>
        </p:nvSpPr>
        <p:spPr/>
        <p:txBody>
          <a:bodyPr/>
          <a:lstStyle>
            <a:lvl1pPr>
              <a:defRPr/>
            </a:lvl1pPr>
          </a:lstStyle>
          <a:p>
            <a:r>
              <a:rPr lang="en-US"/>
              <a:t>Click to edit title</a:t>
            </a:r>
            <a:endParaRPr lang="de-DE"/>
          </a:p>
        </p:txBody>
      </p:sp>
    </p:spTree>
    <p:extLst>
      <p:ext uri="{BB962C8B-B14F-4D97-AF65-F5344CB8AC3E}">
        <p14:creationId xmlns:p14="http://schemas.microsoft.com/office/powerpoint/2010/main" val="298843680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65760" y="136524"/>
            <a:ext cx="10658856" cy="819832"/>
          </a:xfrm>
        </p:spPr>
        <p:txBody>
          <a:bodyPr/>
          <a:lstStyle>
            <a:lvl1pPr>
              <a:defRPr b="1">
                <a:effectLst/>
                <a:latin typeface="Tahoma" panose="020B0604030504040204" pitchFamily="34" charset="0"/>
                <a:ea typeface="Tahoma" panose="020B0604030504040204" pitchFamily="34" charset="0"/>
                <a:cs typeface="Tahoma" panose="020B0604030504040204" pitchFamily="34" charset="0"/>
              </a:defRPr>
            </a:lvl1pPr>
          </a:lstStyle>
          <a:p>
            <a:r>
              <a:rPr lang="en-US"/>
              <a:t>Click to edit Master title style</a:t>
            </a:r>
          </a:p>
        </p:txBody>
      </p:sp>
      <p:sp>
        <p:nvSpPr>
          <p:cNvPr id="3" name="Content Placeholder 2"/>
          <p:cNvSpPr>
            <a:spLocks noGrp="1"/>
          </p:cNvSpPr>
          <p:nvPr>
            <p:ph idx="1"/>
          </p:nvPr>
        </p:nvSpPr>
        <p:spPr>
          <a:xfrm>
            <a:off x="365760" y="956356"/>
            <a:ext cx="10655808" cy="5220607"/>
          </a:xfrm>
        </p:spPr>
        <p:txBody>
          <a:bodyPr/>
          <a:lstStyle>
            <a:lvl1pPr>
              <a:defRPr>
                <a:latin typeface="Calibri" panose="020F0502020204030204" pitchFamily="34" charset="0"/>
                <a:cs typeface="Calibri" panose="020F0502020204030204" pitchFamily="34" charset="0"/>
              </a:defRPr>
            </a:lvl1pPr>
            <a:lvl2pPr>
              <a:defRPr>
                <a:latin typeface="Calibri" panose="020F0502020204030204" pitchFamily="34" charset="0"/>
                <a:cs typeface="Calibri" panose="020F0502020204030204" pitchFamily="34" charset="0"/>
              </a:defRPr>
            </a:lvl2pPr>
            <a:lvl3pPr>
              <a:defRPr>
                <a:latin typeface="Calibri" panose="020F0502020204030204" pitchFamily="34" charset="0"/>
                <a:cs typeface="Calibri" panose="020F0502020204030204" pitchFamily="34" charset="0"/>
              </a:defRPr>
            </a:lvl3pPr>
            <a:lvl4pPr>
              <a:defRPr>
                <a:latin typeface="Calibri" panose="020F0502020204030204" pitchFamily="34" charset="0"/>
                <a:cs typeface="Calibri" panose="020F0502020204030204" pitchFamily="34" charset="0"/>
              </a:defRPr>
            </a:lvl4pPr>
            <a:lvl5pPr>
              <a:defRPr>
                <a:latin typeface="Calibri" panose="020F0502020204030204" pitchFamily="34" charset="0"/>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9"/>
          <p:cNvSpPr>
            <a:spLocks noGrp="1" noChangeArrowheads="1"/>
          </p:cNvSpPr>
          <p:nvPr>
            <p:ph type="ftr" sz="quarter" idx="10"/>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160746565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cSld name="3_Content">
    <p:spTree>
      <p:nvGrpSpPr>
        <p:cNvPr id="1" name=""/>
        <p:cNvGrpSpPr/>
        <p:nvPr/>
      </p:nvGrpSpPr>
      <p:grpSpPr>
        <a:xfrm>
          <a:off x="0" y="0"/>
          <a:ext cx="0" cy="0"/>
          <a:chOff x="0" y="0"/>
          <a:chExt cx="0" cy="0"/>
        </a:xfrm>
      </p:grpSpPr>
      <p:sp>
        <p:nvSpPr>
          <p:cNvPr id="8" name="Inhaltsplatzhalter 7">
            <a:extLst>
              <a:ext uri="{FF2B5EF4-FFF2-40B4-BE49-F238E27FC236}">
                <a16:creationId xmlns:a16="http://schemas.microsoft.com/office/drawing/2014/main" id="{DE9D4807-C921-2F49-A0FE-1CC305E0C099}"/>
              </a:ext>
            </a:extLst>
          </p:cNvPr>
          <p:cNvSpPr>
            <a:spLocks noGrp="1"/>
          </p:cNvSpPr>
          <p:nvPr>
            <p:ph sz="quarter" idx="13" hasCustomPrompt="1"/>
          </p:nvPr>
        </p:nvSpPr>
        <p:spPr>
          <a:xfrm>
            <a:off x="365226" y="1198690"/>
            <a:ext cx="11504084" cy="499654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defRPr lang="en-US" noProof="0" dirty="0" smtClean="0"/>
            </a:lvl1pPr>
            <a:lvl2pPr>
              <a:defRPr lang="en-US" noProof="0" dirty="0" smtClean="0"/>
            </a:lvl2pPr>
            <a:lvl3pPr>
              <a:defRPr lang="en-US" sz="2000" noProof="0" dirty="0" smtClean="0"/>
            </a:lvl3pPr>
            <a:lvl4pPr>
              <a:defRPr lang="en-US" sz="2000" noProof="0" dirty="0" smtClean="0"/>
            </a:lvl4pPr>
            <a:lvl5pPr>
              <a:defRPr lang="en-US" sz="1000" dirty="0"/>
            </a:lvl5pPr>
          </a:lstStyle>
          <a:p>
            <a:pPr lvl="0"/>
            <a:r>
              <a:rPr kumimoji="0" lang="en-US" sz="2200" b="0" i="0" u="none" strike="noStrike" kern="0" cap="none" spc="0" normalizeH="0" baseline="0" noProof="0">
                <a:ln>
                  <a:noFill/>
                </a:ln>
                <a:solidFill>
                  <a:srgbClr val="000000"/>
                </a:solidFill>
                <a:effectLst/>
                <a:uLnTx/>
                <a:uFillTx/>
                <a:latin typeface="Calibri Light"/>
                <a:ea typeface="+mn-ea"/>
                <a:cs typeface="Calibri"/>
              </a:rPr>
              <a:t>Click to edit text</a:t>
            </a:r>
          </a:p>
          <a:p>
            <a:pPr lvl="1"/>
            <a:r>
              <a:rPr kumimoji="0" lang="en-US" sz="2200" b="0" i="0" u="none" strike="noStrike" kern="0" cap="none" spc="0" normalizeH="0" baseline="0" noProof="0">
                <a:ln>
                  <a:noFill/>
                </a:ln>
                <a:solidFill>
                  <a:srgbClr val="000000"/>
                </a:solidFill>
                <a:effectLst/>
                <a:uLnTx/>
                <a:uFillTx/>
                <a:latin typeface="Calibri Light"/>
                <a:cs typeface="Calibri"/>
              </a:rPr>
              <a:t>Second level</a:t>
            </a:r>
          </a:p>
          <a:p>
            <a:pPr lvl="2"/>
            <a:r>
              <a:rPr kumimoji="0" lang="en-US" sz="2000" b="0" i="0" u="none" strike="noStrike" kern="0" cap="none" spc="0" normalizeH="0" baseline="0" noProof="0">
                <a:ln>
                  <a:noFill/>
                </a:ln>
                <a:solidFill>
                  <a:srgbClr val="000000"/>
                </a:solidFill>
                <a:effectLst/>
                <a:uLnTx/>
                <a:uFillTx/>
                <a:latin typeface="Calibri Light"/>
                <a:cs typeface="Calibri"/>
              </a:rPr>
              <a:t>Third level</a:t>
            </a:r>
          </a:p>
          <a:p>
            <a:pPr lvl="3"/>
            <a:r>
              <a:rPr kumimoji="0" lang="en-US" sz="2000" b="0" i="0" u="none" strike="noStrike" kern="0" cap="none" spc="0" normalizeH="0" baseline="0" noProof="0">
                <a:ln>
                  <a:noFill/>
                </a:ln>
                <a:solidFill>
                  <a:srgbClr val="000000"/>
                </a:solidFill>
                <a:effectLst/>
                <a:uLnTx/>
                <a:uFillTx/>
                <a:latin typeface="Calibri Light"/>
                <a:cs typeface="Calibri"/>
              </a:rPr>
              <a:t>Fourth level</a:t>
            </a:r>
          </a:p>
          <a:p>
            <a:pPr lvl="4"/>
            <a:r>
              <a:rPr kumimoji="0" lang="en-US" sz="1000" b="0" i="0" u="none" strike="noStrike" kern="0" cap="none" spc="0" normalizeH="0" baseline="0" noProof="0">
                <a:ln>
                  <a:noFill/>
                </a:ln>
                <a:solidFill>
                  <a:srgbClr val="000000"/>
                </a:solidFill>
                <a:effectLst/>
                <a:uLnTx/>
                <a:uFillTx/>
                <a:latin typeface="Calibri Light"/>
                <a:cs typeface="Calibri"/>
              </a:rPr>
              <a:t>Fifth level</a:t>
            </a:r>
            <a:endParaRPr lang="en-US"/>
          </a:p>
        </p:txBody>
      </p:sp>
      <p:sp>
        <p:nvSpPr>
          <p:cNvPr id="12" name="Datumsplatzhalter 11">
            <a:extLst>
              <a:ext uri="{FF2B5EF4-FFF2-40B4-BE49-F238E27FC236}">
                <a16:creationId xmlns:a16="http://schemas.microsoft.com/office/drawing/2014/main" id="{54BEB4E2-004E-2A4A-A4E5-791ECEE48A36}"/>
              </a:ext>
            </a:extLst>
          </p:cNvPr>
          <p:cNvSpPr>
            <a:spLocks noGrp="1"/>
          </p:cNvSpPr>
          <p:nvPr>
            <p:ph type="dt" sz="half" idx="14"/>
          </p:nvPr>
        </p:nvSpPr>
        <p:spPr/>
        <p:txBody>
          <a:bodyPr/>
          <a:lstStyle/>
          <a:p>
            <a:endParaRPr lang="en-GB" noProof="0"/>
          </a:p>
        </p:txBody>
      </p:sp>
      <p:sp>
        <p:nvSpPr>
          <p:cNvPr id="13" name="Fußzeilenplatzhalter 12">
            <a:extLst>
              <a:ext uri="{FF2B5EF4-FFF2-40B4-BE49-F238E27FC236}">
                <a16:creationId xmlns:a16="http://schemas.microsoft.com/office/drawing/2014/main" id="{E624A94B-69A8-A64E-AC8E-D406AC16748F}"/>
              </a:ext>
            </a:extLst>
          </p:cNvPr>
          <p:cNvSpPr>
            <a:spLocks noGrp="1"/>
          </p:cNvSpPr>
          <p:nvPr>
            <p:ph type="ftr" sz="quarter" idx="15"/>
          </p:nvPr>
        </p:nvSpPr>
        <p:spPr/>
        <p:txBody>
          <a:bodyPr/>
          <a:lstStyle/>
          <a:p>
            <a:pPr algn="r"/>
            <a:endParaRPr lang="en-GB" noProof="0"/>
          </a:p>
        </p:txBody>
      </p:sp>
      <p:sp>
        <p:nvSpPr>
          <p:cNvPr id="14" name="Foliennummernplatzhalter 13">
            <a:extLst>
              <a:ext uri="{FF2B5EF4-FFF2-40B4-BE49-F238E27FC236}">
                <a16:creationId xmlns:a16="http://schemas.microsoft.com/office/drawing/2014/main" id="{57A718F5-12AB-7444-AEA8-0CAA0EF22FA0}"/>
              </a:ext>
            </a:extLst>
          </p:cNvPr>
          <p:cNvSpPr>
            <a:spLocks noGrp="1"/>
          </p:cNvSpPr>
          <p:nvPr>
            <p:ph type="sldNum" sz="quarter" idx="16"/>
          </p:nvPr>
        </p:nvSpPr>
        <p:spPr/>
        <p:txBody>
          <a:bodyPr/>
          <a:lstStyle/>
          <a:p>
            <a:fld id="{838B0777-827F-8D42-90B1-61394C340E65}" type="slidenum">
              <a:rPr lang="en-GB" noProof="0" smtClean="0"/>
              <a:pPr/>
              <a:t>‹#›</a:t>
            </a:fld>
            <a:endParaRPr lang="en-GB" noProof="0"/>
          </a:p>
        </p:txBody>
      </p:sp>
      <p:sp>
        <p:nvSpPr>
          <p:cNvPr id="3" name="Titel 2">
            <a:extLst>
              <a:ext uri="{FF2B5EF4-FFF2-40B4-BE49-F238E27FC236}">
                <a16:creationId xmlns:a16="http://schemas.microsoft.com/office/drawing/2014/main" id="{9D7969FA-78A3-8649-902C-D12F28E358C0}"/>
              </a:ext>
            </a:extLst>
          </p:cNvPr>
          <p:cNvSpPr>
            <a:spLocks noGrp="1"/>
          </p:cNvSpPr>
          <p:nvPr>
            <p:ph type="title" hasCustomPrompt="1"/>
          </p:nvPr>
        </p:nvSpPr>
        <p:spPr/>
        <p:txBody>
          <a:bodyPr/>
          <a:lstStyle>
            <a:lvl1pPr>
              <a:defRPr/>
            </a:lvl1pPr>
          </a:lstStyle>
          <a:p>
            <a:r>
              <a:rPr lang="en-US"/>
              <a:t>Click to edit title</a:t>
            </a:r>
            <a:endParaRPr lang="de-DE"/>
          </a:p>
        </p:txBody>
      </p:sp>
    </p:spTree>
    <p:extLst>
      <p:ext uri="{BB962C8B-B14F-4D97-AF65-F5344CB8AC3E}">
        <p14:creationId xmlns:p14="http://schemas.microsoft.com/office/powerpoint/2010/main" val="191015583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cSld name="5_Content">
    <p:spTree>
      <p:nvGrpSpPr>
        <p:cNvPr id="1" name=""/>
        <p:cNvGrpSpPr/>
        <p:nvPr/>
      </p:nvGrpSpPr>
      <p:grpSpPr>
        <a:xfrm>
          <a:off x="0" y="0"/>
          <a:ext cx="0" cy="0"/>
          <a:chOff x="0" y="0"/>
          <a:chExt cx="0" cy="0"/>
        </a:xfrm>
      </p:grpSpPr>
      <p:sp>
        <p:nvSpPr>
          <p:cNvPr id="8" name="Inhaltsplatzhalter 7">
            <a:extLst>
              <a:ext uri="{FF2B5EF4-FFF2-40B4-BE49-F238E27FC236}">
                <a16:creationId xmlns:a16="http://schemas.microsoft.com/office/drawing/2014/main" id="{DE9D4807-C921-2F49-A0FE-1CC305E0C099}"/>
              </a:ext>
            </a:extLst>
          </p:cNvPr>
          <p:cNvSpPr>
            <a:spLocks noGrp="1"/>
          </p:cNvSpPr>
          <p:nvPr>
            <p:ph sz="quarter" idx="13" hasCustomPrompt="1"/>
          </p:nvPr>
        </p:nvSpPr>
        <p:spPr>
          <a:xfrm>
            <a:off x="365226" y="1198690"/>
            <a:ext cx="11504084" cy="499654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defRPr lang="en-US" noProof="0" dirty="0" smtClean="0"/>
            </a:lvl1pPr>
            <a:lvl2pPr>
              <a:defRPr lang="en-US" noProof="0" dirty="0" smtClean="0"/>
            </a:lvl2pPr>
            <a:lvl3pPr>
              <a:defRPr lang="en-US" sz="2000" noProof="0" dirty="0" smtClean="0"/>
            </a:lvl3pPr>
            <a:lvl4pPr>
              <a:defRPr lang="en-US" sz="2000" noProof="0" dirty="0" smtClean="0"/>
            </a:lvl4pPr>
            <a:lvl5pPr>
              <a:defRPr lang="en-US" sz="1000" dirty="0"/>
            </a:lvl5pPr>
          </a:lstStyle>
          <a:p>
            <a:pPr lvl="0"/>
            <a:r>
              <a:rPr kumimoji="0" lang="en-US" sz="2200" b="0" i="0" u="none" strike="noStrike" kern="0" cap="none" spc="0" normalizeH="0" baseline="0" noProof="0">
                <a:ln>
                  <a:noFill/>
                </a:ln>
                <a:solidFill>
                  <a:srgbClr val="000000"/>
                </a:solidFill>
                <a:effectLst/>
                <a:uLnTx/>
                <a:uFillTx/>
                <a:latin typeface="Calibri Light"/>
                <a:ea typeface="+mn-ea"/>
                <a:cs typeface="Calibri"/>
              </a:rPr>
              <a:t>Click to edit text</a:t>
            </a:r>
          </a:p>
          <a:p>
            <a:pPr lvl="1"/>
            <a:r>
              <a:rPr kumimoji="0" lang="en-US" sz="2200" b="0" i="0" u="none" strike="noStrike" kern="0" cap="none" spc="0" normalizeH="0" baseline="0" noProof="0">
                <a:ln>
                  <a:noFill/>
                </a:ln>
                <a:solidFill>
                  <a:srgbClr val="000000"/>
                </a:solidFill>
                <a:effectLst/>
                <a:uLnTx/>
                <a:uFillTx/>
                <a:latin typeface="Calibri Light"/>
                <a:cs typeface="Calibri"/>
              </a:rPr>
              <a:t>Second level</a:t>
            </a:r>
          </a:p>
          <a:p>
            <a:pPr lvl="2"/>
            <a:r>
              <a:rPr kumimoji="0" lang="en-US" sz="2000" b="0" i="0" u="none" strike="noStrike" kern="0" cap="none" spc="0" normalizeH="0" baseline="0" noProof="0">
                <a:ln>
                  <a:noFill/>
                </a:ln>
                <a:solidFill>
                  <a:srgbClr val="000000"/>
                </a:solidFill>
                <a:effectLst/>
                <a:uLnTx/>
                <a:uFillTx/>
                <a:latin typeface="Calibri Light"/>
                <a:cs typeface="Calibri"/>
              </a:rPr>
              <a:t>Third level</a:t>
            </a:r>
          </a:p>
          <a:p>
            <a:pPr lvl="3"/>
            <a:r>
              <a:rPr kumimoji="0" lang="en-US" sz="2000" b="0" i="0" u="none" strike="noStrike" kern="0" cap="none" spc="0" normalizeH="0" baseline="0" noProof="0">
                <a:ln>
                  <a:noFill/>
                </a:ln>
                <a:solidFill>
                  <a:srgbClr val="000000"/>
                </a:solidFill>
                <a:effectLst/>
                <a:uLnTx/>
                <a:uFillTx/>
                <a:latin typeface="Calibri Light"/>
                <a:cs typeface="Calibri"/>
              </a:rPr>
              <a:t>Fourth level</a:t>
            </a:r>
          </a:p>
          <a:p>
            <a:pPr lvl="4"/>
            <a:r>
              <a:rPr kumimoji="0" lang="en-US" sz="1000" b="0" i="0" u="none" strike="noStrike" kern="0" cap="none" spc="0" normalizeH="0" baseline="0" noProof="0">
                <a:ln>
                  <a:noFill/>
                </a:ln>
                <a:solidFill>
                  <a:srgbClr val="000000"/>
                </a:solidFill>
                <a:effectLst/>
                <a:uLnTx/>
                <a:uFillTx/>
                <a:latin typeface="Calibri Light"/>
                <a:cs typeface="Calibri"/>
              </a:rPr>
              <a:t>Fifth level</a:t>
            </a:r>
            <a:endParaRPr lang="en-US"/>
          </a:p>
        </p:txBody>
      </p:sp>
      <p:sp>
        <p:nvSpPr>
          <p:cNvPr id="12" name="Datumsplatzhalter 11">
            <a:extLst>
              <a:ext uri="{FF2B5EF4-FFF2-40B4-BE49-F238E27FC236}">
                <a16:creationId xmlns:a16="http://schemas.microsoft.com/office/drawing/2014/main" id="{54BEB4E2-004E-2A4A-A4E5-791ECEE48A36}"/>
              </a:ext>
            </a:extLst>
          </p:cNvPr>
          <p:cNvSpPr>
            <a:spLocks noGrp="1"/>
          </p:cNvSpPr>
          <p:nvPr>
            <p:ph type="dt" sz="half" idx="14"/>
          </p:nvPr>
        </p:nvSpPr>
        <p:spPr/>
        <p:txBody>
          <a:bodyPr/>
          <a:lstStyle/>
          <a:p>
            <a:endParaRPr lang="en-GB" noProof="0"/>
          </a:p>
        </p:txBody>
      </p:sp>
      <p:sp>
        <p:nvSpPr>
          <p:cNvPr id="13" name="Fußzeilenplatzhalter 12">
            <a:extLst>
              <a:ext uri="{FF2B5EF4-FFF2-40B4-BE49-F238E27FC236}">
                <a16:creationId xmlns:a16="http://schemas.microsoft.com/office/drawing/2014/main" id="{E624A94B-69A8-A64E-AC8E-D406AC16748F}"/>
              </a:ext>
            </a:extLst>
          </p:cNvPr>
          <p:cNvSpPr>
            <a:spLocks noGrp="1"/>
          </p:cNvSpPr>
          <p:nvPr>
            <p:ph type="ftr" sz="quarter" idx="15"/>
          </p:nvPr>
        </p:nvSpPr>
        <p:spPr/>
        <p:txBody>
          <a:bodyPr/>
          <a:lstStyle/>
          <a:p>
            <a:pPr algn="r"/>
            <a:endParaRPr lang="en-GB" noProof="0"/>
          </a:p>
        </p:txBody>
      </p:sp>
      <p:sp>
        <p:nvSpPr>
          <p:cNvPr id="14" name="Foliennummernplatzhalter 13">
            <a:extLst>
              <a:ext uri="{FF2B5EF4-FFF2-40B4-BE49-F238E27FC236}">
                <a16:creationId xmlns:a16="http://schemas.microsoft.com/office/drawing/2014/main" id="{57A718F5-12AB-7444-AEA8-0CAA0EF22FA0}"/>
              </a:ext>
            </a:extLst>
          </p:cNvPr>
          <p:cNvSpPr>
            <a:spLocks noGrp="1"/>
          </p:cNvSpPr>
          <p:nvPr>
            <p:ph type="sldNum" sz="quarter" idx="16"/>
          </p:nvPr>
        </p:nvSpPr>
        <p:spPr/>
        <p:txBody>
          <a:bodyPr/>
          <a:lstStyle/>
          <a:p>
            <a:fld id="{838B0777-827F-8D42-90B1-61394C340E65}" type="slidenum">
              <a:rPr lang="en-GB" noProof="0" smtClean="0"/>
              <a:pPr/>
              <a:t>‹#›</a:t>
            </a:fld>
            <a:endParaRPr lang="en-GB" noProof="0"/>
          </a:p>
        </p:txBody>
      </p:sp>
      <p:sp>
        <p:nvSpPr>
          <p:cNvPr id="3" name="Titel 2">
            <a:extLst>
              <a:ext uri="{FF2B5EF4-FFF2-40B4-BE49-F238E27FC236}">
                <a16:creationId xmlns:a16="http://schemas.microsoft.com/office/drawing/2014/main" id="{9D7969FA-78A3-8649-902C-D12F28E358C0}"/>
              </a:ext>
            </a:extLst>
          </p:cNvPr>
          <p:cNvSpPr>
            <a:spLocks noGrp="1"/>
          </p:cNvSpPr>
          <p:nvPr>
            <p:ph type="title" hasCustomPrompt="1"/>
          </p:nvPr>
        </p:nvSpPr>
        <p:spPr/>
        <p:txBody>
          <a:bodyPr/>
          <a:lstStyle>
            <a:lvl1pPr>
              <a:defRPr/>
            </a:lvl1pPr>
          </a:lstStyle>
          <a:p>
            <a:r>
              <a:rPr lang="en-US"/>
              <a:t>Click to edit title</a:t>
            </a:r>
            <a:endParaRPr lang="de-DE"/>
          </a:p>
        </p:txBody>
      </p:sp>
    </p:spTree>
    <p:extLst>
      <p:ext uri="{BB962C8B-B14F-4D97-AF65-F5344CB8AC3E}">
        <p14:creationId xmlns:p14="http://schemas.microsoft.com/office/powerpoint/2010/main" val="53431715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cSld name="6_Content">
    <p:spTree>
      <p:nvGrpSpPr>
        <p:cNvPr id="1" name=""/>
        <p:cNvGrpSpPr/>
        <p:nvPr/>
      </p:nvGrpSpPr>
      <p:grpSpPr>
        <a:xfrm>
          <a:off x="0" y="0"/>
          <a:ext cx="0" cy="0"/>
          <a:chOff x="0" y="0"/>
          <a:chExt cx="0" cy="0"/>
        </a:xfrm>
      </p:grpSpPr>
      <p:sp>
        <p:nvSpPr>
          <p:cNvPr id="8" name="Inhaltsplatzhalter 7">
            <a:extLst>
              <a:ext uri="{FF2B5EF4-FFF2-40B4-BE49-F238E27FC236}">
                <a16:creationId xmlns:a16="http://schemas.microsoft.com/office/drawing/2014/main" id="{DE9D4807-C921-2F49-A0FE-1CC305E0C099}"/>
              </a:ext>
            </a:extLst>
          </p:cNvPr>
          <p:cNvSpPr>
            <a:spLocks noGrp="1"/>
          </p:cNvSpPr>
          <p:nvPr>
            <p:ph sz="quarter" idx="13" hasCustomPrompt="1"/>
          </p:nvPr>
        </p:nvSpPr>
        <p:spPr>
          <a:xfrm>
            <a:off x="365226" y="1198690"/>
            <a:ext cx="11504084" cy="499654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defRPr lang="en-US" noProof="0" dirty="0" smtClean="0"/>
            </a:lvl1pPr>
            <a:lvl2pPr>
              <a:defRPr lang="en-US" noProof="0" dirty="0" smtClean="0"/>
            </a:lvl2pPr>
            <a:lvl3pPr>
              <a:defRPr lang="en-US" sz="2000" noProof="0" dirty="0" smtClean="0"/>
            </a:lvl3pPr>
            <a:lvl4pPr>
              <a:defRPr lang="en-US" sz="2000" noProof="0" dirty="0" smtClean="0"/>
            </a:lvl4pPr>
            <a:lvl5pPr>
              <a:defRPr lang="en-US" sz="1000" dirty="0"/>
            </a:lvl5pPr>
          </a:lstStyle>
          <a:p>
            <a:pPr lvl="0"/>
            <a:r>
              <a:rPr kumimoji="0" lang="en-US" sz="2200" b="0" i="0" u="none" strike="noStrike" kern="0" cap="none" spc="0" normalizeH="0" baseline="0" noProof="0">
                <a:ln>
                  <a:noFill/>
                </a:ln>
                <a:solidFill>
                  <a:srgbClr val="000000"/>
                </a:solidFill>
                <a:effectLst/>
                <a:uLnTx/>
                <a:uFillTx/>
                <a:latin typeface="Calibri Light"/>
                <a:ea typeface="+mn-ea"/>
                <a:cs typeface="Calibri"/>
              </a:rPr>
              <a:t>Click to edit text</a:t>
            </a:r>
          </a:p>
          <a:p>
            <a:pPr lvl="1"/>
            <a:r>
              <a:rPr kumimoji="0" lang="en-US" sz="2200" b="0" i="0" u="none" strike="noStrike" kern="0" cap="none" spc="0" normalizeH="0" baseline="0" noProof="0">
                <a:ln>
                  <a:noFill/>
                </a:ln>
                <a:solidFill>
                  <a:srgbClr val="000000"/>
                </a:solidFill>
                <a:effectLst/>
                <a:uLnTx/>
                <a:uFillTx/>
                <a:latin typeface="Calibri Light"/>
                <a:cs typeface="Calibri"/>
              </a:rPr>
              <a:t>Second level</a:t>
            </a:r>
          </a:p>
          <a:p>
            <a:pPr lvl="2"/>
            <a:r>
              <a:rPr kumimoji="0" lang="en-US" sz="2000" b="0" i="0" u="none" strike="noStrike" kern="0" cap="none" spc="0" normalizeH="0" baseline="0" noProof="0">
                <a:ln>
                  <a:noFill/>
                </a:ln>
                <a:solidFill>
                  <a:srgbClr val="000000"/>
                </a:solidFill>
                <a:effectLst/>
                <a:uLnTx/>
                <a:uFillTx/>
                <a:latin typeface="Calibri Light"/>
                <a:cs typeface="Calibri"/>
              </a:rPr>
              <a:t>Third level</a:t>
            </a:r>
          </a:p>
          <a:p>
            <a:pPr lvl="3"/>
            <a:r>
              <a:rPr kumimoji="0" lang="en-US" sz="2000" b="0" i="0" u="none" strike="noStrike" kern="0" cap="none" spc="0" normalizeH="0" baseline="0" noProof="0">
                <a:ln>
                  <a:noFill/>
                </a:ln>
                <a:solidFill>
                  <a:srgbClr val="000000"/>
                </a:solidFill>
                <a:effectLst/>
                <a:uLnTx/>
                <a:uFillTx/>
                <a:latin typeface="Calibri Light"/>
                <a:cs typeface="Calibri"/>
              </a:rPr>
              <a:t>Fourth level</a:t>
            </a:r>
          </a:p>
          <a:p>
            <a:pPr lvl="4"/>
            <a:r>
              <a:rPr kumimoji="0" lang="en-US" sz="1000" b="0" i="0" u="none" strike="noStrike" kern="0" cap="none" spc="0" normalizeH="0" baseline="0" noProof="0">
                <a:ln>
                  <a:noFill/>
                </a:ln>
                <a:solidFill>
                  <a:srgbClr val="000000"/>
                </a:solidFill>
                <a:effectLst/>
                <a:uLnTx/>
                <a:uFillTx/>
                <a:latin typeface="Calibri Light"/>
                <a:cs typeface="Calibri"/>
              </a:rPr>
              <a:t>Fifth level</a:t>
            </a:r>
            <a:endParaRPr lang="en-US"/>
          </a:p>
        </p:txBody>
      </p:sp>
      <p:sp>
        <p:nvSpPr>
          <p:cNvPr id="12" name="Datumsplatzhalter 11">
            <a:extLst>
              <a:ext uri="{FF2B5EF4-FFF2-40B4-BE49-F238E27FC236}">
                <a16:creationId xmlns:a16="http://schemas.microsoft.com/office/drawing/2014/main" id="{54BEB4E2-004E-2A4A-A4E5-791ECEE48A36}"/>
              </a:ext>
            </a:extLst>
          </p:cNvPr>
          <p:cNvSpPr>
            <a:spLocks noGrp="1"/>
          </p:cNvSpPr>
          <p:nvPr>
            <p:ph type="dt" sz="half" idx="14"/>
          </p:nvPr>
        </p:nvSpPr>
        <p:spPr/>
        <p:txBody>
          <a:bodyPr/>
          <a:lstStyle/>
          <a:p>
            <a:endParaRPr lang="en-GB" noProof="0"/>
          </a:p>
        </p:txBody>
      </p:sp>
      <p:sp>
        <p:nvSpPr>
          <p:cNvPr id="13" name="Fußzeilenplatzhalter 12">
            <a:extLst>
              <a:ext uri="{FF2B5EF4-FFF2-40B4-BE49-F238E27FC236}">
                <a16:creationId xmlns:a16="http://schemas.microsoft.com/office/drawing/2014/main" id="{E624A94B-69A8-A64E-AC8E-D406AC16748F}"/>
              </a:ext>
            </a:extLst>
          </p:cNvPr>
          <p:cNvSpPr>
            <a:spLocks noGrp="1"/>
          </p:cNvSpPr>
          <p:nvPr>
            <p:ph type="ftr" sz="quarter" idx="15"/>
          </p:nvPr>
        </p:nvSpPr>
        <p:spPr/>
        <p:txBody>
          <a:bodyPr/>
          <a:lstStyle/>
          <a:p>
            <a:pPr algn="r"/>
            <a:endParaRPr lang="en-GB" noProof="0"/>
          </a:p>
        </p:txBody>
      </p:sp>
      <p:sp>
        <p:nvSpPr>
          <p:cNvPr id="14" name="Foliennummernplatzhalter 13">
            <a:extLst>
              <a:ext uri="{FF2B5EF4-FFF2-40B4-BE49-F238E27FC236}">
                <a16:creationId xmlns:a16="http://schemas.microsoft.com/office/drawing/2014/main" id="{57A718F5-12AB-7444-AEA8-0CAA0EF22FA0}"/>
              </a:ext>
            </a:extLst>
          </p:cNvPr>
          <p:cNvSpPr>
            <a:spLocks noGrp="1"/>
          </p:cNvSpPr>
          <p:nvPr>
            <p:ph type="sldNum" sz="quarter" idx="16"/>
          </p:nvPr>
        </p:nvSpPr>
        <p:spPr/>
        <p:txBody>
          <a:bodyPr/>
          <a:lstStyle/>
          <a:p>
            <a:fld id="{838B0777-827F-8D42-90B1-61394C340E65}" type="slidenum">
              <a:rPr lang="en-GB" noProof="0" smtClean="0"/>
              <a:pPr/>
              <a:t>‹#›</a:t>
            </a:fld>
            <a:endParaRPr lang="en-GB" noProof="0"/>
          </a:p>
        </p:txBody>
      </p:sp>
      <p:sp>
        <p:nvSpPr>
          <p:cNvPr id="3" name="Titel 2">
            <a:extLst>
              <a:ext uri="{FF2B5EF4-FFF2-40B4-BE49-F238E27FC236}">
                <a16:creationId xmlns:a16="http://schemas.microsoft.com/office/drawing/2014/main" id="{9D7969FA-78A3-8649-902C-D12F28E358C0}"/>
              </a:ext>
            </a:extLst>
          </p:cNvPr>
          <p:cNvSpPr>
            <a:spLocks noGrp="1"/>
          </p:cNvSpPr>
          <p:nvPr>
            <p:ph type="title" hasCustomPrompt="1"/>
          </p:nvPr>
        </p:nvSpPr>
        <p:spPr/>
        <p:txBody>
          <a:bodyPr/>
          <a:lstStyle>
            <a:lvl1pPr>
              <a:defRPr/>
            </a:lvl1pPr>
          </a:lstStyle>
          <a:p>
            <a:r>
              <a:rPr lang="en-US"/>
              <a:t>Click to edit title</a:t>
            </a:r>
            <a:endParaRPr lang="de-DE"/>
          </a:p>
        </p:txBody>
      </p:sp>
    </p:spTree>
    <p:extLst>
      <p:ext uri="{BB962C8B-B14F-4D97-AF65-F5344CB8AC3E}">
        <p14:creationId xmlns:p14="http://schemas.microsoft.com/office/powerpoint/2010/main" val="245888787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1 column">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80C0F05E-82D3-42B4-9ADF-2987A5154E82}" type="datetime1">
              <a:rPr lang="en-US" smtClean="0"/>
              <a:t>10/24/2022</a:t>
            </a:fld>
            <a:endParaRPr lang="en-US"/>
          </a:p>
        </p:txBody>
      </p:sp>
      <p:sp>
        <p:nvSpPr>
          <p:cNvPr id="5" name="Footer Placeholder 4"/>
          <p:cNvSpPr>
            <a:spLocks noGrp="1"/>
          </p:cNvSpPr>
          <p:nvPr>
            <p:ph type="ftr" sz="quarter" idx="11"/>
          </p:nvPr>
        </p:nvSpPr>
        <p:spPr>
          <a:xfrm>
            <a:off x="4038600" y="6356352"/>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9448800" y="6538914"/>
            <a:ext cx="2743200" cy="365125"/>
          </a:xfrm>
        </p:spPr>
        <p:txBody>
          <a:bodyPr/>
          <a:lstStyle/>
          <a:p>
            <a:fld id="{838B0777-827F-8D42-90B1-61394C340E65}" type="slidenum">
              <a:rPr lang="en-US" smtClean="0"/>
              <a:t>‹#›</a:t>
            </a:fld>
            <a:endParaRPr lang="en-US"/>
          </a:p>
        </p:txBody>
      </p:sp>
      <p:sp>
        <p:nvSpPr>
          <p:cNvPr id="7" name="Title 1">
            <a:extLst>
              <a:ext uri="{FF2B5EF4-FFF2-40B4-BE49-F238E27FC236}">
                <a16:creationId xmlns:a16="http://schemas.microsoft.com/office/drawing/2014/main" id="{8F46396B-BD90-784C-8FFE-EBB3D0776326}"/>
              </a:ext>
            </a:extLst>
          </p:cNvPr>
          <p:cNvSpPr>
            <a:spLocks noGrp="1"/>
          </p:cNvSpPr>
          <p:nvPr>
            <p:ph type="title"/>
          </p:nvPr>
        </p:nvSpPr>
        <p:spPr>
          <a:xfrm>
            <a:off x="362712" y="-1"/>
            <a:ext cx="10991088" cy="788925"/>
          </a:xfrm>
          <a:prstGeom prst="rect">
            <a:avLst/>
          </a:prstGeom>
        </p:spPr>
        <p:txBody>
          <a:bodyPr anchor="b">
            <a:normAutofit/>
          </a:bodyPr>
          <a:lstStyle>
            <a:lvl1pPr>
              <a:defRPr sz="4000"/>
            </a:lvl1pPr>
          </a:lstStyle>
          <a:p>
            <a:r>
              <a:rPr lang="en-US"/>
              <a:t>Click to edit Master title style</a:t>
            </a:r>
            <a:endParaRPr lang="en-US" dirty="0"/>
          </a:p>
        </p:txBody>
      </p:sp>
      <p:sp>
        <p:nvSpPr>
          <p:cNvPr id="8" name="Content Placeholder 2">
            <a:extLst>
              <a:ext uri="{FF2B5EF4-FFF2-40B4-BE49-F238E27FC236}">
                <a16:creationId xmlns:a16="http://schemas.microsoft.com/office/drawing/2014/main" id="{397AD2AC-979A-0344-8551-A78B382E67A6}"/>
              </a:ext>
            </a:extLst>
          </p:cNvPr>
          <p:cNvSpPr>
            <a:spLocks noGrp="1"/>
          </p:cNvSpPr>
          <p:nvPr>
            <p:ph sz="half" idx="1" hasCustomPrompt="1"/>
          </p:nvPr>
        </p:nvSpPr>
        <p:spPr>
          <a:xfrm>
            <a:off x="362711" y="1079500"/>
            <a:ext cx="9131145" cy="5033455"/>
          </a:xfrm>
        </p:spPr>
        <p:txBody>
          <a:bodyPr>
            <a:normAutofit/>
          </a:bodyPr>
          <a:lstStyle>
            <a:lvl1pPr marL="0" indent="0">
              <a:lnSpc>
                <a:spcPct val="110000"/>
              </a:lnSpc>
              <a:buNone/>
              <a:defRPr sz="2600">
                <a:solidFill>
                  <a:srgbClr val="00579C"/>
                </a:solidFill>
              </a:defRPr>
            </a:lvl1pPr>
          </a:lstStyle>
          <a:p>
            <a:pPr lvl="0"/>
            <a:r>
              <a:rPr lang="en-US" dirty="0"/>
              <a:t>Enter text here</a:t>
            </a:r>
          </a:p>
        </p:txBody>
      </p:sp>
    </p:spTree>
    <p:extLst>
      <p:ext uri="{BB962C8B-B14F-4D97-AF65-F5344CB8AC3E}">
        <p14:creationId xmlns:p14="http://schemas.microsoft.com/office/powerpoint/2010/main" val="25608418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hanks slide - CC BY 4.0">
    <p:spTree>
      <p:nvGrpSpPr>
        <p:cNvPr id="1" name=""/>
        <p:cNvGrpSpPr/>
        <p:nvPr/>
      </p:nvGrpSpPr>
      <p:grpSpPr>
        <a:xfrm>
          <a:off x="0" y="0"/>
          <a:ext cx="0" cy="0"/>
          <a:chOff x="0" y="0"/>
          <a:chExt cx="0" cy="0"/>
        </a:xfrm>
      </p:grpSpPr>
      <p:sp>
        <p:nvSpPr>
          <p:cNvPr id="6" name="Rectangle 9">
            <a:extLst>
              <a:ext uri="{FF2B5EF4-FFF2-40B4-BE49-F238E27FC236}">
                <a16:creationId xmlns:a16="http://schemas.microsoft.com/office/drawing/2014/main" id="{DD1A46A0-1D3A-974A-BD7A-3938E1251820}"/>
              </a:ext>
            </a:extLst>
          </p:cNvPr>
          <p:cNvSpPr txBox="1">
            <a:spLocks noChangeArrowheads="1"/>
          </p:cNvSpPr>
          <p:nvPr userDrawn="1"/>
        </p:nvSpPr>
        <p:spPr bwMode="auto">
          <a:xfrm>
            <a:off x="591064" y="2757858"/>
            <a:ext cx="7968885" cy="677937"/>
          </a:xfrm>
          <a:prstGeom prst="rect">
            <a:avLst/>
          </a:prstGeom>
          <a:noFill/>
          <a:ln w="9525">
            <a:noFill/>
            <a:miter lim="800000"/>
            <a:headEnd/>
            <a:tailEnd/>
          </a:ln>
        </p:spPr>
        <p:txBody>
          <a:bodyPr vert="horz" wrap="square" lIns="36000" tIns="36000" rIns="36000" bIns="36000" numCol="1" anchor="t" anchorCtr="0" compatLnSpc="1">
            <a:prstTxWarp prst="textNoShape">
              <a:avLst/>
            </a:prstTxWarp>
          </a:bodyPr>
          <a:lstStyle>
            <a:lvl1pPr marL="0" lvl="0" indent="0" eaLnBrk="0" hangingPunct="0">
              <a:spcBef>
                <a:spcPct val="20000"/>
              </a:spcBef>
              <a:buSzPct val="80000"/>
              <a:buNone/>
              <a:defRPr sz="2400" i="1">
                <a:solidFill>
                  <a:srgbClr val="003399"/>
                </a:solidFill>
                <a:latin typeface="Cambria"/>
                <a:cs typeface="Cambria"/>
              </a:defRPr>
            </a:lvl1pPr>
            <a:lvl2pPr marL="534988" indent="-344488" eaLnBrk="0" hangingPunct="0">
              <a:spcBef>
                <a:spcPct val="20000"/>
              </a:spcBef>
              <a:buSzPct val="100000"/>
              <a:buFontTx/>
              <a:buBlip>
                <a:blip r:embed="rId2"/>
              </a:buBlip>
              <a:defRPr sz="2200">
                <a:latin typeface="Calibri"/>
                <a:cs typeface="Calibri"/>
              </a:defRPr>
            </a:lvl2pPr>
            <a:lvl3pPr marL="446088" indent="-179388" defTabSz="895350" eaLnBrk="0" hangingPunct="0">
              <a:spcBef>
                <a:spcPct val="20000"/>
              </a:spcBef>
              <a:buSzPct val="80000"/>
              <a:buFont typeface="Arial"/>
              <a:buChar char="•"/>
              <a:defRPr sz="2000">
                <a:latin typeface="Calibri"/>
                <a:cs typeface="Calibri"/>
              </a:defRPr>
            </a:lvl3pPr>
            <a:lvl4pPr marL="714375" indent="-357188" defTabSz="714375" eaLnBrk="0" hangingPunct="0">
              <a:spcBef>
                <a:spcPct val="20000"/>
              </a:spcBef>
              <a:buSzPct val="100000"/>
              <a:buFontTx/>
              <a:buBlip>
                <a:blip r:embed="rId2"/>
              </a:buBlip>
              <a:defRPr sz="2000">
                <a:latin typeface="Calibri"/>
                <a:cs typeface="Calibri"/>
              </a:defRPr>
            </a:lvl4pPr>
            <a:lvl5pPr marL="1082675" indent="-228600" eaLnBrk="0" hangingPunct="0">
              <a:spcBef>
                <a:spcPct val="20000"/>
              </a:spcBef>
              <a:buChar char="»"/>
              <a:defRPr sz="1000">
                <a:latin typeface="Calibri"/>
                <a:cs typeface="Calibri"/>
              </a:defRPr>
            </a:lvl5pPr>
            <a:lvl6pPr marL="2514600" indent="-228600" fontAlgn="base">
              <a:spcBef>
                <a:spcPct val="20000"/>
              </a:spcBef>
              <a:spcAft>
                <a:spcPct val="0"/>
              </a:spcAft>
              <a:buChar char="»"/>
              <a:defRPr sz="3200">
                <a:solidFill>
                  <a:srgbClr val="003399"/>
                </a:solidFill>
                <a:latin typeface="+mn-lt"/>
              </a:defRPr>
            </a:lvl6pPr>
            <a:lvl7pPr marL="2971800" indent="-228600" fontAlgn="base">
              <a:spcBef>
                <a:spcPct val="20000"/>
              </a:spcBef>
              <a:spcAft>
                <a:spcPct val="0"/>
              </a:spcAft>
              <a:buChar char="»"/>
              <a:defRPr sz="3200">
                <a:solidFill>
                  <a:srgbClr val="003399"/>
                </a:solidFill>
                <a:latin typeface="+mn-lt"/>
              </a:defRPr>
            </a:lvl7pPr>
            <a:lvl8pPr marL="3429000" indent="-228600" fontAlgn="base">
              <a:spcBef>
                <a:spcPct val="20000"/>
              </a:spcBef>
              <a:spcAft>
                <a:spcPct val="0"/>
              </a:spcAft>
              <a:buChar char="»"/>
              <a:defRPr sz="3200">
                <a:solidFill>
                  <a:srgbClr val="003399"/>
                </a:solidFill>
                <a:latin typeface="+mn-lt"/>
              </a:defRPr>
            </a:lvl8pPr>
            <a:lvl9pPr marL="3886200" indent="-228600" fontAlgn="base">
              <a:spcBef>
                <a:spcPct val="20000"/>
              </a:spcBef>
              <a:spcAft>
                <a:spcPct val="0"/>
              </a:spcAft>
              <a:buChar char="»"/>
              <a:defRPr sz="3200">
                <a:solidFill>
                  <a:srgbClr val="003399"/>
                </a:solidFill>
                <a:latin typeface="+mn-lt"/>
              </a:defRPr>
            </a:lvl9pPr>
          </a:lstStyle>
          <a:p>
            <a:pPr lvl="0"/>
            <a:r>
              <a:rPr lang="en-US" sz="2600" dirty="0">
                <a:solidFill>
                  <a:schemeClr val="tx2"/>
                </a:solidFill>
              </a:rPr>
              <a:t>Thank you very much for your attention!</a:t>
            </a:r>
          </a:p>
        </p:txBody>
      </p:sp>
      <p:sp>
        <p:nvSpPr>
          <p:cNvPr id="8" name="Textplatzhalter 7">
            <a:extLst>
              <a:ext uri="{FF2B5EF4-FFF2-40B4-BE49-F238E27FC236}">
                <a16:creationId xmlns:a16="http://schemas.microsoft.com/office/drawing/2014/main" id="{8768A17E-D251-C544-BA8D-5422A3783509}"/>
              </a:ext>
            </a:extLst>
          </p:cNvPr>
          <p:cNvSpPr>
            <a:spLocks noGrp="1"/>
          </p:cNvSpPr>
          <p:nvPr>
            <p:ph type="body" sz="quarter" idx="10" hasCustomPrompt="1"/>
          </p:nvPr>
        </p:nvSpPr>
        <p:spPr>
          <a:xfrm>
            <a:off x="591064" y="3435796"/>
            <a:ext cx="7493000" cy="1148080"/>
          </a:xfrm>
          <a:prstGeom prst="rect">
            <a:avLst/>
          </a:prstGeom>
        </p:spPr>
        <p:txBody>
          <a:bodyPr lIns="36000" tIns="36000" rIns="36000" bIns="36000"/>
          <a:lstStyle>
            <a:lvl1pPr>
              <a:defRPr lang="en-US" sz="2400" dirty="0">
                <a:latin typeface="Tahoma" panose="020B0604030504040204" pitchFamily="34" charset="0"/>
                <a:ea typeface="Tahoma" panose="020B0604030504040204" pitchFamily="34" charset="0"/>
                <a:cs typeface="Tahoma" panose="020B0604030504040204" pitchFamily="34" charset="0"/>
              </a:defRPr>
            </a:lvl1pPr>
          </a:lstStyle>
          <a:p>
            <a:pPr marL="0" lvl="0" indent="0">
              <a:buNone/>
            </a:pPr>
            <a:r>
              <a:rPr lang="en-US" dirty="0"/>
              <a:t>Click to add more information</a:t>
            </a:r>
            <a:r>
              <a:rPr lang="is-IS" dirty="0"/>
              <a:t>…</a:t>
            </a:r>
            <a:endParaRPr lang="en-US" dirty="0"/>
          </a:p>
        </p:txBody>
      </p:sp>
      <p:sp>
        <p:nvSpPr>
          <p:cNvPr id="2" name="Rechteck 1">
            <a:extLst>
              <a:ext uri="{FF2B5EF4-FFF2-40B4-BE49-F238E27FC236}">
                <a16:creationId xmlns:a16="http://schemas.microsoft.com/office/drawing/2014/main" id="{7CE6EA96-8E49-2940-934C-149BDDADB7B4}"/>
              </a:ext>
            </a:extLst>
          </p:cNvPr>
          <p:cNvSpPr/>
          <p:nvPr userDrawn="1"/>
        </p:nvSpPr>
        <p:spPr>
          <a:xfrm>
            <a:off x="4613314" y="6060351"/>
            <a:ext cx="6096000" cy="492849"/>
          </a:xfrm>
          <a:prstGeom prst="rect">
            <a:avLst/>
          </a:prstGeom>
          <a:noFill/>
          <a:ln w="9525">
            <a:noFill/>
            <a:miter lim="800000"/>
            <a:headEnd/>
            <a:tailEnd/>
          </a:ln>
        </p:spPr>
        <p:txBody>
          <a:bodyPr vert="horz" wrap="square" lIns="36000" tIns="0" rIns="36000" bIns="0" numCol="1" anchor="t" anchorCtr="0" compatLnSpc="1">
            <a:prstTxWarp prst="textNoShape">
              <a:avLst/>
            </a:prstTxWarp>
          </a:bodyPr>
          <a:lstStyle/>
          <a:p>
            <a:pPr lvl="0" indent="0" algn="r" eaLnBrk="0" hangingPunct="0">
              <a:spcBef>
                <a:spcPct val="20000"/>
              </a:spcBef>
              <a:buFontTx/>
              <a:buNone/>
            </a:pPr>
            <a:r>
              <a:rPr lang="en-US" sz="1400" dirty="0">
                <a:solidFill>
                  <a:schemeClr val="bg2">
                    <a:lumMod val="50000"/>
                  </a:schemeClr>
                </a:solidFill>
                <a:latin typeface="Tahoma" panose="020B0604030504040204" pitchFamily="34" charset="0"/>
                <a:ea typeface="Tahoma" panose="020B0604030504040204" pitchFamily="34" charset="0"/>
                <a:cs typeface="Tahoma" panose="020B0604030504040204" pitchFamily="34" charset="0"/>
              </a:rPr>
              <a:t>This presentation is licensed under</a:t>
            </a:r>
            <a:br>
              <a:rPr lang="en-US" sz="1400" dirty="0">
                <a:solidFill>
                  <a:schemeClr val="bg2">
                    <a:lumMod val="50000"/>
                  </a:schemeClr>
                </a:solidFill>
                <a:latin typeface="Tahoma" panose="020B0604030504040204" pitchFamily="34" charset="0"/>
                <a:ea typeface="Tahoma" panose="020B0604030504040204" pitchFamily="34" charset="0"/>
                <a:cs typeface="Tahoma" panose="020B0604030504040204" pitchFamily="34" charset="0"/>
              </a:rPr>
            </a:br>
            <a:r>
              <a:rPr lang="en-US" sz="1400" dirty="0">
                <a:solidFill>
                  <a:schemeClr val="bg2">
                    <a:lumMod val="50000"/>
                  </a:schemeClr>
                </a:solidFill>
                <a:latin typeface="Tahoma" panose="020B0604030504040204" pitchFamily="34" charset="0"/>
                <a:ea typeface="Tahoma" panose="020B0604030504040204" pitchFamily="34" charset="0"/>
                <a:cs typeface="Tahoma" panose="020B0604030504040204" pitchFamily="34" charset="0"/>
              </a:rPr>
              <a:t>a </a:t>
            </a:r>
            <a:r>
              <a:rPr lang="en-US" sz="1400" dirty="0">
                <a:solidFill>
                  <a:schemeClr val="bg2">
                    <a:lumMod val="50000"/>
                  </a:schemeClr>
                </a:solidFill>
                <a:latin typeface="Tahoma" panose="020B0604030504040204" pitchFamily="34" charset="0"/>
                <a:ea typeface="Tahoma" panose="020B0604030504040204" pitchFamily="34" charset="0"/>
                <a:cs typeface="Tahoma" panose="020B0604030504040204" pitchFamily="34" charset="0"/>
                <a:hlinkClick r:id="rId3"/>
              </a:rPr>
              <a:t>Creative Commons Attribution 4.0 International License </a:t>
            </a:r>
            <a:endParaRPr lang="en-US" sz="1400" dirty="0">
              <a:solidFill>
                <a:schemeClr val="bg2">
                  <a:lumMod val="50000"/>
                </a:schemeClr>
              </a:solidFill>
              <a:latin typeface="Tahoma" panose="020B0604030504040204" pitchFamily="34" charset="0"/>
              <a:ea typeface="Tahoma" panose="020B0604030504040204" pitchFamily="34" charset="0"/>
              <a:cs typeface="Tahoma" panose="020B0604030504040204" pitchFamily="34" charset="0"/>
            </a:endParaRPr>
          </a:p>
        </p:txBody>
      </p:sp>
      <p:pic>
        <p:nvPicPr>
          <p:cNvPr id="9" name="Picture 8">
            <a:extLst>
              <a:ext uri="{FF2B5EF4-FFF2-40B4-BE49-F238E27FC236}">
                <a16:creationId xmlns:a16="http://schemas.microsoft.com/office/drawing/2014/main" id="{CE4B80A1-23C1-7740-B8D3-1DA8B9D5F5B2}"/>
              </a:ext>
            </a:extLst>
          </p:cNvPr>
          <p:cNvPicPr>
            <a:picLocks noChangeAspect="1"/>
          </p:cNvPicPr>
          <p:nvPr userDrawn="1"/>
        </p:nvPicPr>
        <p:blipFill>
          <a:blip r:embed="rId4"/>
          <a:stretch>
            <a:fillRect/>
          </a:stretch>
        </p:blipFill>
        <p:spPr>
          <a:xfrm>
            <a:off x="10753553" y="6091881"/>
            <a:ext cx="1117600" cy="393700"/>
          </a:xfrm>
          <a:prstGeom prst="rect">
            <a:avLst/>
          </a:prstGeom>
        </p:spPr>
      </p:pic>
    </p:spTree>
    <p:extLst>
      <p:ext uri="{BB962C8B-B14F-4D97-AF65-F5344CB8AC3E}">
        <p14:creationId xmlns:p14="http://schemas.microsoft.com/office/powerpoint/2010/main" val="1475161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Content (two columns)">
    <p:spTree>
      <p:nvGrpSpPr>
        <p:cNvPr id="1" name=""/>
        <p:cNvGrpSpPr/>
        <p:nvPr/>
      </p:nvGrpSpPr>
      <p:grpSpPr>
        <a:xfrm>
          <a:off x="0" y="0"/>
          <a:ext cx="0" cy="0"/>
          <a:chOff x="0" y="0"/>
          <a:chExt cx="0" cy="0"/>
        </a:xfrm>
      </p:grpSpPr>
      <p:sp>
        <p:nvSpPr>
          <p:cNvPr id="12" name="Datumsplatzhalter 11">
            <a:extLst>
              <a:ext uri="{FF2B5EF4-FFF2-40B4-BE49-F238E27FC236}">
                <a16:creationId xmlns:a16="http://schemas.microsoft.com/office/drawing/2014/main" id="{54BEB4E2-004E-2A4A-A4E5-791ECEE48A36}"/>
              </a:ext>
            </a:extLst>
          </p:cNvPr>
          <p:cNvSpPr>
            <a:spLocks noGrp="1"/>
          </p:cNvSpPr>
          <p:nvPr>
            <p:ph type="dt" sz="half" idx="14"/>
          </p:nvPr>
        </p:nvSpPr>
        <p:spPr>
          <a:xfrm>
            <a:off x="2774733" y="6557549"/>
            <a:ext cx="9084295" cy="230400"/>
          </a:xfrm>
          <a:prstGeom prst="rect">
            <a:avLst/>
          </a:prstGeom>
        </p:spPr>
        <p:txBody>
          <a:bodyPr/>
          <a:lstStyle/>
          <a:p>
            <a:r>
              <a:rPr lang="de-AT" noProof="0"/>
              <a:t>Use 'Header &amp; Footer - Date' to set second footer line</a:t>
            </a:r>
            <a:endParaRPr lang="en-GB" noProof="0"/>
          </a:p>
        </p:txBody>
      </p:sp>
      <p:sp>
        <p:nvSpPr>
          <p:cNvPr id="13" name="Fußzeilenplatzhalter 12">
            <a:extLst>
              <a:ext uri="{FF2B5EF4-FFF2-40B4-BE49-F238E27FC236}">
                <a16:creationId xmlns:a16="http://schemas.microsoft.com/office/drawing/2014/main" id="{E624A94B-69A8-A64E-AC8E-D406AC16748F}"/>
              </a:ext>
            </a:extLst>
          </p:cNvPr>
          <p:cNvSpPr>
            <a:spLocks noGrp="1"/>
          </p:cNvSpPr>
          <p:nvPr>
            <p:ph type="ftr" sz="quarter" idx="15"/>
          </p:nvPr>
        </p:nvSpPr>
        <p:spPr>
          <a:xfrm>
            <a:off x="2774731" y="6310241"/>
            <a:ext cx="9084296" cy="230400"/>
          </a:xfrm>
          <a:prstGeom prst="rect">
            <a:avLst/>
          </a:prstGeom>
        </p:spPr>
        <p:txBody>
          <a:bodyPr/>
          <a:lstStyle/>
          <a:p>
            <a:pPr algn="r"/>
            <a:r>
              <a:rPr lang="en-GB" noProof="0"/>
              <a:t>Use 'Header &amp; Footer - Footer' to set the first footer line</a:t>
            </a:r>
          </a:p>
        </p:txBody>
      </p:sp>
      <p:sp>
        <p:nvSpPr>
          <p:cNvPr id="14" name="Foliennummernplatzhalter 13">
            <a:extLst>
              <a:ext uri="{FF2B5EF4-FFF2-40B4-BE49-F238E27FC236}">
                <a16:creationId xmlns:a16="http://schemas.microsoft.com/office/drawing/2014/main" id="{57A718F5-12AB-7444-AEA8-0CAA0EF22FA0}"/>
              </a:ext>
            </a:extLst>
          </p:cNvPr>
          <p:cNvSpPr>
            <a:spLocks noGrp="1"/>
          </p:cNvSpPr>
          <p:nvPr>
            <p:ph type="sldNum" sz="quarter" idx="16"/>
          </p:nvPr>
        </p:nvSpPr>
        <p:spPr>
          <a:xfrm>
            <a:off x="356288" y="6557549"/>
            <a:ext cx="807720" cy="230400"/>
          </a:xfrm>
          <a:prstGeom prst="rect">
            <a:avLst/>
          </a:prstGeom>
        </p:spPr>
        <p:txBody>
          <a:bodyPr/>
          <a:lstStyle/>
          <a:p>
            <a:fld id="{838B0777-827F-8D42-90B1-61394C340E65}" type="slidenum">
              <a:rPr lang="en-GB" noProof="0" smtClean="0"/>
              <a:pPr/>
              <a:t>‹#›</a:t>
            </a:fld>
            <a:endParaRPr lang="en-GB" noProof="0"/>
          </a:p>
        </p:txBody>
      </p:sp>
      <p:sp>
        <p:nvSpPr>
          <p:cNvPr id="3" name="Titel 2">
            <a:extLst>
              <a:ext uri="{FF2B5EF4-FFF2-40B4-BE49-F238E27FC236}">
                <a16:creationId xmlns:a16="http://schemas.microsoft.com/office/drawing/2014/main" id="{9D7969FA-78A3-8649-902C-D12F28E358C0}"/>
              </a:ext>
            </a:extLst>
          </p:cNvPr>
          <p:cNvSpPr>
            <a:spLocks noGrp="1"/>
          </p:cNvSpPr>
          <p:nvPr>
            <p:ph type="title" hasCustomPrompt="1"/>
          </p:nvPr>
        </p:nvSpPr>
        <p:spPr/>
        <p:txBody>
          <a:bodyPr/>
          <a:lstStyle>
            <a:lvl1pPr>
              <a:defRPr/>
            </a:lvl1pPr>
          </a:lstStyle>
          <a:p>
            <a:r>
              <a:rPr lang="en-US" dirty="0"/>
              <a:t>Click to edit title</a:t>
            </a:r>
            <a:endParaRPr lang="de-DE" dirty="0"/>
          </a:p>
        </p:txBody>
      </p:sp>
      <p:sp>
        <p:nvSpPr>
          <p:cNvPr id="10" name="Content Placeholder 9"/>
          <p:cNvSpPr>
            <a:spLocks noGrp="1"/>
          </p:cNvSpPr>
          <p:nvPr>
            <p:ph sz="quarter" idx="17"/>
          </p:nvPr>
        </p:nvSpPr>
        <p:spPr>
          <a:xfrm>
            <a:off x="362713" y="1270661"/>
            <a:ext cx="5610575" cy="4882896"/>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quarter" idx="18"/>
          </p:nvPr>
        </p:nvSpPr>
        <p:spPr>
          <a:xfrm>
            <a:off x="6246421" y="1270000"/>
            <a:ext cx="5612204" cy="488315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021698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Content">
    <p:spTree>
      <p:nvGrpSpPr>
        <p:cNvPr id="1" name=""/>
        <p:cNvGrpSpPr/>
        <p:nvPr/>
      </p:nvGrpSpPr>
      <p:grpSpPr>
        <a:xfrm>
          <a:off x="0" y="0"/>
          <a:ext cx="0" cy="0"/>
          <a:chOff x="0" y="0"/>
          <a:chExt cx="0" cy="0"/>
        </a:xfrm>
      </p:grpSpPr>
      <p:sp>
        <p:nvSpPr>
          <p:cNvPr id="12" name="Datumsplatzhalter 11">
            <a:extLst>
              <a:ext uri="{FF2B5EF4-FFF2-40B4-BE49-F238E27FC236}">
                <a16:creationId xmlns:a16="http://schemas.microsoft.com/office/drawing/2014/main" id="{54BEB4E2-004E-2A4A-A4E5-791ECEE48A36}"/>
              </a:ext>
            </a:extLst>
          </p:cNvPr>
          <p:cNvSpPr>
            <a:spLocks noGrp="1"/>
          </p:cNvSpPr>
          <p:nvPr>
            <p:ph type="dt" sz="half" idx="14"/>
          </p:nvPr>
        </p:nvSpPr>
        <p:spPr>
          <a:xfrm>
            <a:off x="2774733" y="6557549"/>
            <a:ext cx="9084295" cy="230400"/>
          </a:xfrm>
          <a:prstGeom prst="rect">
            <a:avLst/>
          </a:prstGeom>
        </p:spPr>
        <p:txBody>
          <a:bodyPr/>
          <a:lstStyle/>
          <a:p>
            <a:r>
              <a:rPr lang="de-AT" noProof="0"/>
              <a:t>Use 'Header &amp; Footer - Date' to set second footer line</a:t>
            </a:r>
            <a:endParaRPr lang="en-GB" noProof="0"/>
          </a:p>
        </p:txBody>
      </p:sp>
      <p:sp>
        <p:nvSpPr>
          <p:cNvPr id="13" name="Fußzeilenplatzhalter 12">
            <a:extLst>
              <a:ext uri="{FF2B5EF4-FFF2-40B4-BE49-F238E27FC236}">
                <a16:creationId xmlns:a16="http://schemas.microsoft.com/office/drawing/2014/main" id="{E624A94B-69A8-A64E-AC8E-D406AC16748F}"/>
              </a:ext>
            </a:extLst>
          </p:cNvPr>
          <p:cNvSpPr>
            <a:spLocks noGrp="1"/>
          </p:cNvSpPr>
          <p:nvPr>
            <p:ph type="ftr" sz="quarter" idx="15"/>
          </p:nvPr>
        </p:nvSpPr>
        <p:spPr>
          <a:xfrm>
            <a:off x="2774731" y="6310241"/>
            <a:ext cx="9084296" cy="230400"/>
          </a:xfrm>
          <a:prstGeom prst="rect">
            <a:avLst/>
          </a:prstGeom>
        </p:spPr>
        <p:txBody>
          <a:bodyPr/>
          <a:lstStyle/>
          <a:p>
            <a:pPr algn="r"/>
            <a:r>
              <a:rPr lang="en-GB" noProof="0"/>
              <a:t>Use 'Header &amp; Footer - Footer' to set the first footer line</a:t>
            </a:r>
          </a:p>
        </p:txBody>
      </p:sp>
      <p:sp>
        <p:nvSpPr>
          <p:cNvPr id="14" name="Foliennummernplatzhalter 13">
            <a:extLst>
              <a:ext uri="{FF2B5EF4-FFF2-40B4-BE49-F238E27FC236}">
                <a16:creationId xmlns:a16="http://schemas.microsoft.com/office/drawing/2014/main" id="{57A718F5-12AB-7444-AEA8-0CAA0EF22FA0}"/>
              </a:ext>
            </a:extLst>
          </p:cNvPr>
          <p:cNvSpPr>
            <a:spLocks noGrp="1"/>
          </p:cNvSpPr>
          <p:nvPr>
            <p:ph type="sldNum" sz="quarter" idx="16"/>
          </p:nvPr>
        </p:nvSpPr>
        <p:spPr>
          <a:xfrm>
            <a:off x="356288" y="6557549"/>
            <a:ext cx="807720" cy="230400"/>
          </a:xfrm>
          <a:prstGeom prst="rect">
            <a:avLst/>
          </a:prstGeom>
        </p:spPr>
        <p:txBody>
          <a:bodyPr/>
          <a:lstStyle/>
          <a:p>
            <a:fld id="{838B0777-827F-8D42-90B1-61394C340E65}" type="slidenum">
              <a:rPr lang="en-GB" noProof="0" smtClean="0"/>
              <a:pPr/>
              <a:t>‹#›</a:t>
            </a:fld>
            <a:endParaRPr lang="en-GB" noProof="0"/>
          </a:p>
        </p:txBody>
      </p:sp>
      <p:sp>
        <p:nvSpPr>
          <p:cNvPr id="3" name="Titel 2">
            <a:extLst>
              <a:ext uri="{FF2B5EF4-FFF2-40B4-BE49-F238E27FC236}">
                <a16:creationId xmlns:a16="http://schemas.microsoft.com/office/drawing/2014/main" id="{9D7969FA-78A3-8649-902C-D12F28E358C0}"/>
              </a:ext>
            </a:extLst>
          </p:cNvPr>
          <p:cNvSpPr>
            <a:spLocks noGrp="1"/>
          </p:cNvSpPr>
          <p:nvPr>
            <p:ph type="title" hasCustomPrompt="1"/>
          </p:nvPr>
        </p:nvSpPr>
        <p:spPr/>
        <p:txBody>
          <a:bodyPr/>
          <a:lstStyle>
            <a:lvl1pPr>
              <a:defRPr/>
            </a:lvl1pPr>
          </a:lstStyle>
          <a:p>
            <a:r>
              <a:rPr lang="en-US" dirty="0"/>
              <a:t>Click to edit title</a:t>
            </a:r>
            <a:endParaRPr lang="de-DE" dirty="0"/>
          </a:p>
        </p:txBody>
      </p:sp>
      <p:sp>
        <p:nvSpPr>
          <p:cNvPr id="10" name="Content Placeholder 9"/>
          <p:cNvSpPr>
            <a:spLocks noGrp="1"/>
          </p:cNvSpPr>
          <p:nvPr>
            <p:ph sz="quarter" idx="17"/>
          </p:nvPr>
        </p:nvSpPr>
        <p:spPr>
          <a:xfrm>
            <a:off x="362713" y="1270661"/>
            <a:ext cx="11495912" cy="4882896"/>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689024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12" name="Datumsplatzhalter 11">
            <a:extLst>
              <a:ext uri="{FF2B5EF4-FFF2-40B4-BE49-F238E27FC236}">
                <a16:creationId xmlns:a16="http://schemas.microsoft.com/office/drawing/2014/main" id="{54BEB4E2-004E-2A4A-A4E5-791ECEE48A36}"/>
              </a:ext>
            </a:extLst>
          </p:cNvPr>
          <p:cNvSpPr>
            <a:spLocks noGrp="1"/>
          </p:cNvSpPr>
          <p:nvPr>
            <p:ph type="dt" sz="half" idx="14"/>
          </p:nvPr>
        </p:nvSpPr>
        <p:spPr/>
        <p:txBody>
          <a:bodyPr/>
          <a:lstStyle/>
          <a:p>
            <a:r>
              <a:rPr lang="de-AT" noProof="0"/>
              <a:t>Use 'Header &amp; Footer - Date' to set second footer line</a:t>
            </a:r>
            <a:endParaRPr lang="en-GB" noProof="0"/>
          </a:p>
        </p:txBody>
      </p:sp>
      <p:sp>
        <p:nvSpPr>
          <p:cNvPr id="13" name="Fußzeilenplatzhalter 12">
            <a:extLst>
              <a:ext uri="{FF2B5EF4-FFF2-40B4-BE49-F238E27FC236}">
                <a16:creationId xmlns:a16="http://schemas.microsoft.com/office/drawing/2014/main" id="{E624A94B-69A8-A64E-AC8E-D406AC16748F}"/>
              </a:ext>
            </a:extLst>
          </p:cNvPr>
          <p:cNvSpPr>
            <a:spLocks noGrp="1"/>
          </p:cNvSpPr>
          <p:nvPr>
            <p:ph type="ftr" sz="quarter" idx="15"/>
          </p:nvPr>
        </p:nvSpPr>
        <p:spPr/>
        <p:txBody>
          <a:bodyPr/>
          <a:lstStyle/>
          <a:p>
            <a:pPr algn="r"/>
            <a:r>
              <a:rPr lang="en-GB" noProof="0"/>
              <a:t>Use 'Header &amp; Footer - Footer' to set the first footer line</a:t>
            </a:r>
          </a:p>
        </p:txBody>
      </p:sp>
      <p:sp>
        <p:nvSpPr>
          <p:cNvPr id="14" name="Foliennummernplatzhalter 13">
            <a:extLst>
              <a:ext uri="{FF2B5EF4-FFF2-40B4-BE49-F238E27FC236}">
                <a16:creationId xmlns:a16="http://schemas.microsoft.com/office/drawing/2014/main" id="{57A718F5-12AB-7444-AEA8-0CAA0EF22FA0}"/>
              </a:ext>
            </a:extLst>
          </p:cNvPr>
          <p:cNvSpPr>
            <a:spLocks noGrp="1"/>
          </p:cNvSpPr>
          <p:nvPr>
            <p:ph type="sldNum" sz="quarter" idx="16"/>
          </p:nvPr>
        </p:nvSpPr>
        <p:spPr/>
        <p:txBody>
          <a:bodyPr/>
          <a:lstStyle/>
          <a:p>
            <a:fld id="{838B0777-827F-8D42-90B1-61394C340E65}" type="slidenum">
              <a:rPr lang="en-GB" noProof="0" smtClean="0"/>
              <a:pPr/>
              <a:t>‹#›</a:t>
            </a:fld>
            <a:endParaRPr lang="en-GB" noProof="0"/>
          </a:p>
        </p:txBody>
      </p:sp>
      <p:sp>
        <p:nvSpPr>
          <p:cNvPr id="3" name="Titel 2">
            <a:extLst>
              <a:ext uri="{FF2B5EF4-FFF2-40B4-BE49-F238E27FC236}">
                <a16:creationId xmlns:a16="http://schemas.microsoft.com/office/drawing/2014/main" id="{9D7969FA-78A3-8649-902C-D12F28E358C0}"/>
              </a:ext>
            </a:extLst>
          </p:cNvPr>
          <p:cNvSpPr>
            <a:spLocks noGrp="1"/>
          </p:cNvSpPr>
          <p:nvPr>
            <p:ph type="title" hasCustomPrompt="1"/>
          </p:nvPr>
        </p:nvSpPr>
        <p:spPr/>
        <p:txBody>
          <a:bodyPr/>
          <a:lstStyle>
            <a:lvl1pPr>
              <a:defRPr/>
            </a:lvl1pPr>
          </a:lstStyle>
          <a:p>
            <a:r>
              <a:rPr lang="en-US" dirty="0"/>
              <a:t>Click to edit title</a:t>
            </a:r>
            <a:endParaRPr lang="de-DE" dirty="0"/>
          </a:p>
        </p:txBody>
      </p:sp>
      <p:sp>
        <p:nvSpPr>
          <p:cNvPr id="10" name="Content Placeholder 9"/>
          <p:cNvSpPr>
            <a:spLocks noGrp="1"/>
          </p:cNvSpPr>
          <p:nvPr>
            <p:ph sz="quarter" idx="17"/>
          </p:nvPr>
        </p:nvSpPr>
        <p:spPr>
          <a:xfrm>
            <a:off x="362713" y="1270661"/>
            <a:ext cx="11495912" cy="488289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987495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11" name="Datumsplatzhalter 10">
            <a:extLst>
              <a:ext uri="{FF2B5EF4-FFF2-40B4-BE49-F238E27FC236}">
                <a16:creationId xmlns:a16="http://schemas.microsoft.com/office/drawing/2014/main" id="{752BF138-1775-6148-A974-5C16BE30993C}"/>
              </a:ext>
            </a:extLst>
          </p:cNvPr>
          <p:cNvSpPr>
            <a:spLocks noGrp="1"/>
          </p:cNvSpPr>
          <p:nvPr>
            <p:ph type="dt" sz="half" idx="15"/>
          </p:nvPr>
        </p:nvSpPr>
        <p:spPr/>
        <p:txBody>
          <a:bodyPr/>
          <a:lstStyle/>
          <a:p>
            <a:r>
              <a:rPr lang="de-AT" noProof="0"/>
              <a:t>Use 'Header &amp; Footer - Date' to set second footer line</a:t>
            </a:r>
            <a:endParaRPr lang="en-GB" noProof="0"/>
          </a:p>
        </p:txBody>
      </p:sp>
      <p:sp>
        <p:nvSpPr>
          <p:cNvPr id="12" name="Fußzeilenplatzhalter 11">
            <a:extLst>
              <a:ext uri="{FF2B5EF4-FFF2-40B4-BE49-F238E27FC236}">
                <a16:creationId xmlns:a16="http://schemas.microsoft.com/office/drawing/2014/main" id="{A4A74F14-897C-6E4D-9528-D7A9EF6FDA3D}"/>
              </a:ext>
            </a:extLst>
          </p:cNvPr>
          <p:cNvSpPr>
            <a:spLocks noGrp="1"/>
          </p:cNvSpPr>
          <p:nvPr>
            <p:ph type="ftr" sz="quarter" idx="16"/>
          </p:nvPr>
        </p:nvSpPr>
        <p:spPr/>
        <p:txBody>
          <a:bodyPr/>
          <a:lstStyle/>
          <a:p>
            <a:pPr algn="r"/>
            <a:r>
              <a:rPr lang="en-GB" noProof="0"/>
              <a:t>Use 'Header &amp; Footer - Footer' to set the first footer line</a:t>
            </a:r>
            <a:endParaRPr lang="en-GB" noProof="0" dirty="0"/>
          </a:p>
        </p:txBody>
      </p:sp>
      <p:sp>
        <p:nvSpPr>
          <p:cNvPr id="13" name="Foliennummernplatzhalter 12">
            <a:extLst>
              <a:ext uri="{FF2B5EF4-FFF2-40B4-BE49-F238E27FC236}">
                <a16:creationId xmlns:a16="http://schemas.microsoft.com/office/drawing/2014/main" id="{D5C5EC56-06C5-7043-8E2C-AC0D3AF234A3}"/>
              </a:ext>
            </a:extLst>
          </p:cNvPr>
          <p:cNvSpPr>
            <a:spLocks noGrp="1"/>
          </p:cNvSpPr>
          <p:nvPr>
            <p:ph type="sldNum" sz="quarter" idx="17"/>
          </p:nvPr>
        </p:nvSpPr>
        <p:spPr/>
        <p:txBody>
          <a:bodyPr/>
          <a:lstStyle/>
          <a:p>
            <a:fld id="{838B0777-827F-8D42-90B1-61394C340E65}" type="slidenum">
              <a:rPr lang="en-GB" noProof="0" smtClean="0"/>
              <a:pPr/>
              <a:t>‹#›</a:t>
            </a:fld>
            <a:endParaRPr lang="en-GB" noProof="0"/>
          </a:p>
        </p:txBody>
      </p:sp>
      <p:sp>
        <p:nvSpPr>
          <p:cNvPr id="3" name="Titel 2">
            <a:extLst>
              <a:ext uri="{FF2B5EF4-FFF2-40B4-BE49-F238E27FC236}">
                <a16:creationId xmlns:a16="http://schemas.microsoft.com/office/drawing/2014/main" id="{3542429B-F3DE-644E-A4AB-CEBD3E936C4E}"/>
              </a:ext>
            </a:extLst>
          </p:cNvPr>
          <p:cNvSpPr>
            <a:spLocks noGrp="1"/>
          </p:cNvSpPr>
          <p:nvPr>
            <p:ph type="title" hasCustomPrompt="1"/>
          </p:nvPr>
        </p:nvSpPr>
        <p:spPr/>
        <p:txBody>
          <a:bodyPr/>
          <a:lstStyle>
            <a:lvl1pPr>
              <a:defRPr/>
            </a:lvl1pPr>
          </a:lstStyle>
          <a:p>
            <a:r>
              <a:rPr lang="en-US" dirty="0"/>
              <a:t>Click to edit title</a:t>
            </a:r>
            <a:endParaRPr lang="de-DE" dirty="0"/>
          </a:p>
        </p:txBody>
      </p:sp>
      <p:sp>
        <p:nvSpPr>
          <p:cNvPr id="4" name="Content Placeholder 3"/>
          <p:cNvSpPr>
            <a:spLocks noGrp="1"/>
          </p:cNvSpPr>
          <p:nvPr>
            <p:ph sz="quarter" idx="18"/>
          </p:nvPr>
        </p:nvSpPr>
        <p:spPr>
          <a:xfrm>
            <a:off x="362713" y="1275644"/>
            <a:ext cx="11495912" cy="470856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a:extLst>
              <a:ext uri="{FF2B5EF4-FFF2-40B4-BE49-F238E27FC236}">
                <a16:creationId xmlns:a16="http://schemas.microsoft.com/office/drawing/2014/main" id="{453E748C-3200-384B-833D-A6D019DBD7EC}"/>
              </a:ext>
            </a:extLst>
          </p:cNvPr>
          <p:cNvSpPr>
            <a:spLocks noGrp="1"/>
          </p:cNvSpPr>
          <p:nvPr>
            <p:ph type="body" sz="quarter" idx="23" hasCustomPrompt="1"/>
          </p:nvPr>
        </p:nvSpPr>
        <p:spPr>
          <a:xfrm>
            <a:off x="1422400" y="6001118"/>
            <a:ext cx="9971315" cy="292608"/>
          </a:xfrm>
          <a:prstGeom prst="rect">
            <a:avLst/>
          </a:prstGeom>
        </p:spPr>
        <p:txBody>
          <a:bodyPr lIns="0" tIns="0" rIns="0" bIns="0"/>
          <a:lstStyle>
            <a:lvl1pPr marL="0" indent="0" algn="ctr">
              <a:buNone/>
              <a:defRPr sz="1600">
                <a:solidFill>
                  <a:srgbClr val="7F7F7F"/>
                </a:solidFill>
              </a:defRPr>
            </a:lvl1pPr>
          </a:lstStyle>
          <a:p>
            <a:pPr lvl="0"/>
            <a:r>
              <a:rPr lang="en-GB" noProof="0" dirty="0"/>
              <a:t>Click to edit caption</a:t>
            </a:r>
          </a:p>
        </p:txBody>
      </p:sp>
    </p:spTree>
    <p:extLst>
      <p:ext uri="{BB962C8B-B14F-4D97-AF65-F5344CB8AC3E}">
        <p14:creationId xmlns:p14="http://schemas.microsoft.com/office/powerpoint/2010/main" val="18245827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with caption and y-label">
    <p:spTree>
      <p:nvGrpSpPr>
        <p:cNvPr id="1" name=""/>
        <p:cNvGrpSpPr/>
        <p:nvPr/>
      </p:nvGrpSpPr>
      <p:grpSpPr>
        <a:xfrm>
          <a:off x="0" y="0"/>
          <a:ext cx="0" cy="0"/>
          <a:chOff x="0" y="0"/>
          <a:chExt cx="0" cy="0"/>
        </a:xfrm>
      </p:grpSpPr>
      <p:sp>
        <p:nvSpPr>
          <p:cNvPr id="11" name="Datumsplatzhalter 10">
            <a:extLst>
              <a:ext uri="{FF2B5EF4-FFF2-40B4-BE49-F238E27FC236}">
                <a16:creationId xmlns:a16="http://schemas.microsoft.com/office/drawing/2014/main" id="{752BF138-1775-6148-A974-5C16BE30993C}"/>
              </a:ext>
            </a:extLst>
          </p:cNvPr>
          <p:cNvSpPr>
            <a:spLocks noGrp="1"/>
          </p:cNvSpPr>
          <p:nvPr>
            <p:ph type="dt" sz="half" idx="15"/>
          </p:nvPr>
        </p:nvSpPr>
        <p:spPr/>
        <p:txBody>
          <a:bodyPr/>
          <a:lstStyle/>
          <a:p>
            <a:r>
              <a:rPr lang="de-AT" noProof="0"/>
              <a:t>Use 'Header &amp; Footer - Date' to set second footer line</a:t>
            </a:r>
            <a:endParaRPr lang="en-GB" noProof="0"/>
          </a:p>
        </p:txBody>
      </p:sp>
      <p:sp>
        <p:nvSpPr>
          <p:cNvPr id="12" name="Fußzeilenplatzhalter 11">
            <a:extLst>
              <a:ext uri="{FF2B5EF4-FFF2-40B4-BE49-F238E27FC236}">
                <a16:creationId xmlns:a16="http://schemas.microsoft.com/office/drawing/2014/main" id="{A4A74F14-897C-6E4D-9528-D7A9EF6FDA3D}"/>
              </a:ext>
            </a:extLst>
          </p:cNvPr>
          <p:cNvSpPr>
            <a:spLocks noGrp="1"/>
          </p:cNvSpPr>
          <p:nvPr>
            <p:ph type="ftr" sz="quarter" idx="16"/>
          </p:nvPr>
        </p:nvSpPr>
        <p:spPr/>
        <p:txBody>
          <a:bodyPr/>
          <a:lstStyle/>
          <a:p>
            <a:pPr algn="r"/>
            <a:r>
              <a:rPr lang="en-GB" noProof="0" dirty="0"/>
              <a:t>Use 'Header &amp; Footer - Footer' to set the first footer line</a:t>
            </a:r>
          </a:p>
        </p:txBody>
      </p:sp>
      <p:sp>
        <p:nvSpPr>
          <p:cNvPr id="13" name="Foliennummernplatzhalter 12">
            <a:extLst>
              <a:ext uri="{FF2B5EF4-FFF2-40B4-BE49-F238E27FC236}">
                <a16:creationId xmlns:a16="http://schemas.microsoft.com/office/drawing/2014/main" id="{D5C5EC56-06C5-7043-8E2C-AC0D3AF234A3}"/>
              </a:ext>
            </a:extLst>
          </p:cNvPr>
          <p:cNvSpPr>
            <a:spLocks noGrp="1"/>
          </p:cNvSpPr>
          <p:nvPr>
            <p:ph type="sldNum" sz="quarter" idx="17"/>
          </p:nvPr>
        </p:nvSpPr>
        <p:spPr/>
        <p:txBody>
          <a:bodyPr/>
          <a:lstStyle/>
          <a:p>
            <a:fld id="{838B0777-827F-8D42-90B1-61394C340E65}" type="slidenum">
              <a:rPr lang="en-GB" noProof="0" smtClean="0"/>
              <a:pPr/>
              <a:t>‹#›</a:t>
            </a:fld>
            <a:endParaRPr lang="en-GB" noProof="0"/>
          </a:p>
        </p:txBody>
      </p:sp>
      <p:sp>
        <p:nvSpPr>
          <p:cNvPr id="3" name="Titel 2">
            <a:extLst>
              <a:ext uri="{FF2B5EF4-FFF2-40B4-BE49-F238E27FC236}">
                <a16:creationId xmlns:a16="http://schemas.microsoft.com/office/drawing/2014/main" id="{3542429B-F3DE-644E-A4AB-CEBD3E936C4E}"/>
              </a:ext>
            </a:extLst>
          </p:cNvPr>
          <p:cNvSpPr>
            <a:spLocks noGrp="1"/>
          </p:cNvSpPr>
          <p:nvPr>
            <p:ph type="title" hasCustomPrompt="1"/>
          </p:nvPr>
        </p:nvSpPr>
        <p:spPr/>
        <p:txBody>
          <a:bodyPr/>
          <a:lstStyle>
            <a:lvl1pPr>
              <a:defRPr/>
            </a:lvl1pPr>
          </a:lstStyle>
          <a:p>
            <a:r>
              <a:rPr lang="en-US" dirty="0"/>
              <a:t>Click to edit title</a:t>
            </a:r>
            <a:endParaRPr lang="de-DE" dirty="0"/>
          </a:p>
        </p:txBody>
      </p:sp>
      <p:sp>
        <p:nvSpPr>
          <p:cNvPr id="4" name="Content Placeholder 3"/>
          <p:cNvSpPr>
            <a:spLocks noGrp="1"/>
          </p:cNvSpPr>
          <p:nvPr>
            <p:ph sz="quarter" idx="18"/>
          </p:nvPr>
        </p:nvSpPr>
        <p:spPr>
          <a:xfrm>
            <a:off x="550251" y="1287177"/>
            <a:ext cx="11308373" cy="469703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a:extLst>
              <a:ext uri="{FF2B5EF4-FFF2-40B4-BE49-F238E27FC236}">
                <a16:creationId xmlns:a16="http://schemas.microsoft.com/office/drawing/2014/main" id="{453E748C-3200-384B-833D-A6D019DBD7EC}"/>
              </a:ext>
            </a:extLst>
          </p:cNvPr>
          <p:cNvSpPr>
            <a:spLocks noGrp="1"/>
          </p:cNvSpPr>
          <p:nvPr>
            <p:ph type="body" sz="quarter" idx="23" hasCustomPrompt="1"/>
          </p:nvPr>
        </p:nvSpPr>
        <p:spPr>
          <a:xfrm>
            <a:off x="1422400" y="6001118"/>
            <a:ext cx="9971315" cy="292608"/>
          </a:xfrm>
          <a:prstGeom prst="rect">
            <a:avLst/>
          </a:prstGeom>
        </p:spPr>
        <p:txBody>
          <a:bodyPr lIns="0" tIns="0" rIns="0" bIns="0"/>
          <a:lstStyle>
            <a:lvl1pPr marL="0" indent="0" algn="ctr">
              <a:buNone/>
              <a:defRPr sz="1600">
                <a:solidFill>
                  <a:srgbClr val="7F7F7F"/>
                </a:solidFill>
              </a:defRPr>
            </a:lvl1pPr>
          </a:lstStyle>
          <a:p>
            <a:pPr lvl="0"/>
            <a:r>
              <a:rPr lang="en-GB" noProof="0" dirty="0"/>
              <a:t>Click to edit caption</a:t>
            </a:r>
          </a:p>
        </p:txBody>
      </p:sp>
      <p:sp>
        <p:nvSpPr>
          <p:cNvPr id="9" name="Textplatzhalter 18">
            <a:extLst>
              <a:ext uri="{FF2B5EF4-FFF2-40B4-BE49-F238E27FC236}">
                <a16:creationId xmlns:a16="http://schemas.microsoft.com/office/drawing/2014/main" id="{D502433B-089C-7144-A4B1-6A1760057CD9}"/>
              </a:ext>
            </a:extLst>
          </p:cNvPr>
          <p:cNvSpPr>
            <a:spLocks noGrp="1"/>
          </p:cNvSpPr>
          <p:nvPr>
            <p:ph type="body" sz="quarter" idx="30" hasCustomPrompt="1"/>
          </p:nvPr>
        </p:nvSpPr>
        <p:spPr>
          <a:xfrm rot="16200000">
            <a:off x="-1971734" y="3426088"/>
            <a:ext cx="4654674" cy="389299"/>
          </a:xfrm>
          <a:prstGeom prst="rect">
            <a:avLst/>
          </a:prstGeom>
          <a:noFill/>
          <a:ln w="9525">
            <a:noFill/>
            <a:miter lim="800000"/>
            <a:headEnd/>
            <a:tailEnd/>
          </a:ln>
        </p:spPr>
        <p:txBody>
          <a:bodyPr vert="horz" wrap="square" lIns="0" tIns="0" rIns="180000" bIns="36000" numCol="1" rtlCol="0" anchor="ctr" anchorCtr="0" compatLnSpc="1">
            <a:prstTxWarp prst="textNoShape">
              <a:avLst/>
            </a:prstTxWarp>
            <a:normAutofit/>
          </a:bodyPr>
          <a:lstStyle>
            <a:lvl1pPr marL="0" indent="0" algn="ctr">
              <a:buNone/>
              <a:defRPr lang="en-GB" sz="1600">
                <a:solidFill>
                  <a:srgbClr val="7F7F7F"/>
                </a:solidFill>
              </a:defRPr>
            </a:lvl1pPr>
          </a:lstStyle>
          <a:p>
            <a:pPr marL="271463" lvl="0" indent="-271463" algn="r"/>
            <a:r>
              <a:rPr lang="en-GB" noProof="0" dirty="0"/>
              <a:t>Click to edit y-label</a:t>
            </a:r>
          </a:p>
        </p:txBody>
      </p:sp>
    </p:spTree>
    <p:extLst>
      <p:ext uri="{BB962C8B-B14F-4D97-AF65-F5344CB8AC3E}">
        <p14:creationId xmlns:p14="http://schemas.microsoft.com/office/powerpoint/2010/main" val="33399424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null)"/><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4.png"/><Relationship Id="rId5" Type="http://schemas.openxmlformats.org/officeDocument/2006/relationships/slideLayout" Target="../slideLayouts/slideLayout5.xml"/><Relationship Id="rId10" Type="http://schemas.openxmlformats.org/officeDocument/2006/relationships/image" Target="../media/image3.emf"/><Relationship Id="rId4" Type="http://schemas.openxmlformats.org/officeDocument/2006/relationships/slideLayout" Target="../slideLayouts/slideLayout4.xml"/><Relationship Id="rId9"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4.xml"/><Relationship Id="rId13" Type="http://schemas.openxmlformats.org/officeDocument/2006/relationships/theme" Target="../theme/theme2.xml"/><Relationship Id="rId3" Type="http://schemas.openxmlformats.org/officeDocument/2006/relationships/slideLayout" Target="../slideLayouts/slideLayout9.xml"/><Relationship Id="rId7" Type="http://schemas.openxmlformats.org/officeDocument/2006/relationships/slideLayout" Target="../slideLayouts/slideLayout13.xml"/><Relationship Id="rId12" Type="http://schemas.openxmlformats.org/officeDocument/2006/relationships/slideLayout" Target="../slideLayouts/slideLayout18.xml"/><Relationship Id="rId17" Type="http://schemas.openxmlformats.org/officeDocument/2006/relationships/image" Target="../media/image6.png"/><Relationship Id="rId2" Type="http://schemas.openxmlformats.org/officeDocument/2006/relationships/slideLayout" Target="../slideLayouts/slideLayout8.xml"/><Relationship Id="rId16" Type="http://schemas.openxmlformats.org/officeDocument/2006/relationships/image" Target="../media/image3.emf"/><Relationship Id="rId1" Type="http://schemas.openxmlformats.org/officeDocument/2006/relationships/slideLayout" Target="../slideLayouts/slideLayout7.xml"/><Relationship Id="rId6" Type="http://schemas.openxmlformats.org/officeDocument/2006/relationships/slideLayout" Target="../slideLayouts/slideLayout12.xml"/><Relationship Id="rId11" Type="http://schemas.openxmlformats.org/officeDocument/2006/relationships/slideLayout" Target="../slideLayouts/slideLayout17.xml"/><Relationship Id="rId5" Type="http://schemas.openxmlformats.org/officeDocument/2006/relationships/slideLayout" Target="../slideLayouts/slideLayout11.xml"/><Relationship Id="rId15" Type="http://schemas.openxmlformats.org/officeDocument/2006/relationships/image" Target="../media/image9.png"/><Relationship Id="rId10" Type="http://schemas.openxmlformats.org/officeDocument/2006/relationships/slideLayout" Target="../slideLayouts/slideLayout16.xml"/><Relationship Id="rId4" Type="http://schemas.openxmlformats.org/officeDocument/2006/relationships/slideLayout" Target="../slideLayouts/slideLayout10.xml"/><Relationship Id="rId9" Type="http://schemas.openxmlformats.org/officeDocument/2006/relationships/slideLayout" Target="../slideLayouts/slideLayout15.xml"/><Relationship Id="rId14" Type="http://schemas.openxmlformats.org/officeDocument/2006/relationships/image" Target="../media/image8.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slideLayout" Target="../slideLayouts/slideLayout31.xml"/><Relationship Id="rId18" Type="http://schemas.openxmlformats.org/officeDocument/2006/relationships/theme" Target="../theme/theme3.xml"/><Relationship Id="rId3" Type="http://schemas.openxmlformats.org/officeDocument/2006/relationships/slideLayout" Target="../slideLayouts/slideLayout21.xml"/><Relationship Id="rId21" Type="http://schemas.openxmlformats.org/officeDocument/2006/relationships/image" Target="../media/image6.png"/><Relationship Id="rId7" Type="http://schemas.openxmlformats.org/officeDocument/2006/relationships/slideLayout" Target="../slideLayouts/slideLayout25.xml"/><Relationship Id="rId12" Type="http://schemas.openxmlformats.org/officeDocument/2006/relationships/slideLayout" Target="../slideLayouts/slideLayout30.xml"/><Relationship Id="rId17" Type="http://schemas.openxmlformats.org/officeDocument/2006/relationships/slideLayout" Target="../slideLayouts/slideLayout35.xml"/><Relationship Id="rId2" Type="http://schemas.openxmlformats.org/officeDocument/2006/relationships/slideLayout" Target="../slideLayouts/slideLayout20.xml"/><Relationship Id="rId16" Type="http://schemas.openxmlformats.org/officeDocument/2006/relationships/slideLayout" Target="../slideLayouts/slideLayout34.xml"/><Relationship Id="rId20" Type="http://schemas.openxmlformats.org/officeDocument/2006/relationships/image" Target="../media/image3.emf"/><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5" Type="http://schemas.openxmlformats.org/officeDocument/2006/relationships/slideLayout" Target="../slideLayouts/slideLayout33.xml"/><Relationship Id="rId10" Type="http://schemas.openxmlformats.org/officeDocument/2006/relationships/slideLayout" Target="../slideLayouts/slideLayout28.xml"/><Relationship Id="rId19" Type="http://schemas.openxmlformats.org/officeDocument/2006/relationships/image" Target="../media/image8.png"/><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48B164D5-1A33-8A4B-AFAD-249DDCD34AED}"/>
              </a:ext>
            </a:extLst>
          </p:cNvPr>
          <p:cNvSpPr>
            <a:spLocks noGrp="1"/>
          </p:cNvSpPr>
          <p:nvPr>
            <p:ph type="title"/>
          </p:nvPr>
        </p:nvSpPr>
        <p:spPr>
          <a:xfrm>
            <a:off x="591063" y="1961663"/>
            <a:ext cx="11229423" cy="1325563"/>
          </a:xfrm>
          <a:prstGeom prst="rect">
            <a:avLst/>
          </a:prstGeom>
        </p:spPr>
        <p:txBody>
          <a:bodyPr vert="horz" lIns="36000" tIns="36000" rIns="36000" bIns="36000" rtlCol="0" anchor="b">
            <a:normAutofit/>
          </a:bodyPr>
          <a:lstStyle/>
          <a:p>
            <a:r>
              <a:rPr lang="en-GB" dirty="0"/>
              <a:t>Click to </a:t>
            </a:r>
            <a:r>
              <a:rPr lang="en-GB" noProof="0" dirty="0"/>
              <a:t>edit</a:t>
            </a:r>
            <a:r>
              <a:rPr lang="en-GB" dirty="0"/>
              <a:t> title</a:t>
            </a:r>
          </a:p>
        </p:txBody>
      </p:sp>
      <p:pic>
        <p:nvPicPr>
          <p:cNvPr id="12" name="Picture 8">
            <a:extLst>
              <a:ext uri="{FF2B5EF4-FFF2-40B4-BE49-F238E27FC236}">
                <a16:creationId xmlns:a16="http://schemas.microsoft.com/office/drawing/2014/main" id="{95F1087B-A5F9-C84D-8FC7-3CA8ECEA127A}"/>
              </a:ext>
            </a:extLst>
          </p:cNvPr>
          <p:cNvPicPr>
            <a:picLocks noChangeAspect="1"/>
          </p:cNvPicPr>
          <p:nvPr userDrawn="1"/>
        </p:nvPicPr>
        <p:blipFill>
          <a:blip r:embed="rId8"/>
          <a:stretch>
            <a:fillRect/>
          </a:stretch>
        </p:blipFill>
        <p:spPr>
          <a:xfrm>
            <a:off x="9660876" y="293886"/>
            <a:ext cx="2159611" cy="452351"/>
          </a:xfrm>
          <a:prstGeom prst="rect">
            <a:avLst/>
          </a:prstGeom>
        </p:spPr>
      </p:pic>
      <p:pic>
        <p:nvPicPr>
          <p:cNvPr id="6" name="Picture 5">
            <a:extLst>
              <a:ext uri="{FF2B5EF4-FFF2-40B4-BE49-F238E27FC236}">
                <a16:creationId xmlns:a16="http://schemas.microsoft.com/office/drawing/2014/main" id="{C0FB13B4-4775-4053-913C-537D75D956CF}"/>
              </a:ext>
            </a:extLst>
          </p:cNvPr>
          <p:cNvPicPr>
            <a:picLocks noChangeAspect="1"/>
          </p:cNvPicPr>
          <p:nvPr userDrawn="1"/>
        </p:nvPicPr>
        <p:blipFill>
          <a:blip r:embed="rId9"/>
          <a:stretch>
            <a:fillRect/>
          </a:stretch>
        </p:blipFill>
        <p:spPr>
          <a:xfrm>
            <a:off x="0" y="0"/>
            <a:ext cx="12192000" cy="1961662"/>
          </a:xfrm>
          <a:prstGeom prst="rect">
            <a:avLst/>
          </a:prstGeom>
        </p:spPr>
      </p:pic>
      <p:pic>
        <p:nvPicPr>
          <p:cNvPr id="9" name="Picture 8">
            <a:extLst>
              <a:ext uri="{FF2B5EF4-FFF2-40B4-BE49-F238E27FC236}">
                <a16:creationId xmlns:a16="http://schemas.microsoft.com/office/drawing/2014/main" id="{6963FD1B-2945-9D4A-B758-A8D99159B6D1}"/>
              </a:ext>
            </a:extLst>
          </p:cNvPr>
          <p:cNvPicPr>
            <a:picLocks noChangeAspect="1"/>
          </p:cNvPicPr>
          <p:nvPr userDrawn="1"/>
        </p:nvPicPr>
        <p:blipFill>
          <a:blip r:embed="rId10"/>
          <a:stretch>
            <a:fillRect/>
          </a:stretch>
        </p:blipFill>
        <p:spPr>
          <a:xfrm>
            <a:off x="11411558" y="161471"/>
            <a:ext cx="459381" cy="653342"/>
          </a:xfrm>
          <a:prstGeom prst="rect">
            <a:avLst/>
          </a:prstGeom>
        </p:spPr>
      </p:pic>
      <p:pic>
        <p:nvPicPr>
          <p:cNvPr id="10" name="Picture 9">
            <a:extLst>
              <a:ext uri="{FF2B5EF4-FFF2-40B4-BE49-F238E27FC236}">
                <a16:creationId xmlns:a16="http://schemas.microsoft.com/office/drawing/2014/main" id="{13D0272A-EBA9-4B7B-A259-F6B18F1BC8B8}"/>
              </a:ext>
            </a:extLst>
          </p:cNvPr>
          <p:cNvPicPr>
            <a:picLocks noChangeAspect="1"/>
          </p:cNvPicPr>
          <p:nvPr userDrawn="1"/>
        </p:nvPicPr>
        <p:blipFill>
          <a:blip r:embed="rId11"/>
          <a:stretch>
            <a:fillRect/>
          </a:stretch>
        </p:blipFill>
        <p:spPr>
          <a:xfrm>
            <a:off x="0" y="5396524"/>
            <a:ext cx="12192000" cy="1461477"/>
          </a:xfrm>
          <a:prstGeom prst="rect">
            <a:avLst/>
          </a:prstGeom>
        </p:spPr>
      </p:pic>
    </p:spTree>
    <p:extLst>
      <p:ext uri="{BB962C8B-B14F-4D97-AF65-F5344CB8AC3E}">
        <p14:creationId xmlns:p14="http://schemas.microsoft.com/office/powerpoint/2010/main" val="3205607728"/>
      </p:ext>
    </p:extLst>
  </p:cSld>
  <p:clrMap bg1="lt1" tx1="dk1" bg2="lt2" tx2="dk2" accent1="accent1" accent2="accent2" accent3="accent3" accent4="accent4" accent5="accent5" accent6="accent6" hlink="hlink" folHlink="folHlink"/>
  <p:sldLayoutIdLst>
    <p:sldLayoutId id="2147483700" r:id="rId1"/>
    <p:sldLayoutId id="2147483674" r:id="rId2"/>
    <p:sldLayoutId id="2147483675" r:id="rId3"/>
    <p:sldLayoutId id="2147483676" r:id="rId4"/>
    <p:sldLayoutId id="2147483722" r:id="rId5"/>
    <p:sldLayoutId id="2147483723" r:id="rId6"/>
  </p:sldLayoutIdLst>
  <p:hf hdr="0" ftr="0" dt="0"/>
  <p:txStyles>
    <p:titleStyle>
      <a:lvl1pPr algn="l" defTabSz="914400" rtl="0" eaLnBrk="1" latinLnBrk="0" hangingPunct="1">
        <a:lnSpc>
          <a:spcPct val="90000"/>
        </a:lnSpc>
        <a:spcBef>
          <a:spcPct val="0"/>
        </a:spcBef>
        <a:buNone/>
        <a:defRPr lang="en-GB" sz="4000" b="0" kern="1200" noProof="0" smtClean="0">
          <a:solidFill>
            <a:schemeClr val="tx2"/>
          </a:solidFill>
          <a:latin typeface="Tahoma" panose="020B0604030504040204" pitchFamily="34" charset="0"/>
          <a:ea typeface="Tahoma" panose="020B0604030504040204" pitchFamily="34" charset="0"/>
          <a:cs typeface="Tahoma" panose="020B060403050404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lang="en-GB" sz="2000" kern="1200" dirty="0">
          <a:solidFill>
            <a:schemeClr val="tx1"/>
          </a:solidFill>
          <a:latin typeface="+mj-lt"/>
          <a:ea typeface="+mj-ea"/>
          <a:cs typeface="Calibri"/>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120ED6A-9B85-4407-9D45-1136FF687F8B}"/>
              </a:ext>
            </a:extLst>
          </p:cNvPr>
          <p:cNvPicPr>
            <a:picLocks noChangeAspect="1"/>
          </p:cNvPicPr>
          <p:nvPr userDrawn="1"/>
        </p:nvPicPr>
        <p:blipFill>
          <a:blip r:embed="rId14"/>
          <a:stretch>
            <a:fillRect/>
          </a:stretch>
        </p:blipFill>
        <p:spPr>
          <a:xfrm>
            <a:off x="7627520" y="3464"/>
            <a:ext cx="4564481" cy="6854537"/>
          </a:xfrm>
          <a:prstGeom prst="rect">
            <a:avLst/>
          </a:prstGeom>
        </p:spPr>
      </p:pic>
      <p:pic>
        <p:nvPicPr>
          <p:cNvPr id="14" name="Picture 13" descr="A close up of a logo&#10;&#10;Description generated with very high confidence">
            <a:extLst>
              <a:ext uri="{FF2B5EF4-FFF2-40B4-BE49-F238E27FC236}">
                <a16:creationId xmlns:a16="http://schemas.microsoft.com/office/drawing/2014/main" id="{A1E07DA8-F1F3-4A5A-BC63-BCDC6C459C20}"/>
              </a:ext>
            </a:extLst>
          </p:cNvPr>
          <p:cNvPicPr>
            <a:picLocks noChangeAspect="1"/>
          </p:cNvPicPr>
          <p:nvPr userDrawn="1"/>
        </p:nvPicPr>
        <p:blipFill>
          <a:blip r:embed="rId15"/>
          <a:stretch>
            <a:fillRect/>
          </a:stretch>
        </p:blipFill>
        <p:spPr>
          <a:xfrm>
            <a:off x="0" y="0"/>
            <a:ext cx="10289448" cy="6858000"/>
          </a:xfrm>
          <a:prstGeom prst="rect">
            <a:avLst/>
          </a:prstGeom>
        </p:spPr>
      </p:pic>
      <p:sp>
        <p:nvSpPr>
          <p:cNvPr id="4" name="Date Placeholder 3"/>
          <p:cNvSpPr>
            <a:spLocks noGrp="1"/>
          </p:cNvSpPr>
          <p:nvPr>
            <p:ph type="dt" sz="half" idx="2"/>
          </p:nvPr>
        </p:nvSpPr>
        <p:spPr>
          <a:xfrm>
            <a:off x="2774733" y="6557549"/>
            <a:ext cx="9084295" cy="230400"/>
          </a:xfrm>
          <a:prstGeom prst="rect">
            <a:avLst/>
          </a:prstGeom>
        </p:spPr>
        <p:txBody>
          <a:bodyPr vert="horz" lIns="36000" tIns="36000" rIns="36000" bIns="36000" rtlCol="0" anchor="ctr"/>
          <a:lstStyle>
            <a:lvl1pPr algn="r">
              <a:defRPr sz="1400" b="0" i="0">
                <a:solidFill>
                  <a:schemeClr val="tx1">
                    <a:lumMod val="50000"/>
                    <a:lumOff val="50000"/>
                  </a:schemeClr>
                </a:solidFill>
                <a:effectLst/>
                <a:latin typeface="Tahoma" panose="020B0604030504040204" pitchFamily="34" charset="0"/>
                <a:ea typeface="Tahoma" panose="020B0604030504040204" pitchFamily="34" charset="0"/>
                <a:cs typeface="Tahoma" panose="020B0604030504040204" pitchFamily="34" charset="0"/>
              </a:defRPr>
            </a:lvl1pPr>
          </a:lstStyle>
          <a:p>
            <a:r>
              <a:rPr lang="de-AT"/>
              <a:t>Use 'Header &amp; Footer - Date' to set second footer line</a:t>
            </a:r>
            <a:endParaRPr lang="en-GB" dirty="0"/>
          </a:p>
        </p:txBody>
      </p:sp>
      <p:sp>
        <p:nvSpPr>
          <p:cNvPr id="6" name="Slide Number Placeholder 5"/>
          <p:cNvSpPr>
            <a:spLocks noGrp="1"/>
          </p:cNvSpPr>
          <p:nvPr>
            <p:ph type="sldNum" sz="quarter" idx="4"/>
          </p:nvPr>
        </p:nvSpPr>
        <p:spPr>
          <a:xfrm>
            <a:off x="356288" y="6557549"/>
            <a:ext cx="807720" cy="230400"/>
          </a:xfrm>
          <a:prstGeom prst="rect">
            <a:avLst/>
          </a:prstGeom>
        </p:spPr>
        <p:txBody>
          <a:bodyPr vert="horz" lIns="36000" tIns="36000" rIns="36000" bIns="36000" rtlCol="0" anchor="ctr"/>
          <a:lstStyle>
            <a:lvl1pPr algn="l">
              <a:defRPr lang="en-US" sz="1400" b="0" i="0" kern="1200" noProof="0" smtClean="0">
                <a:solidFill>
                  <a:schemeClr val="bg1"/>
                </a:solidFill>
                <a:latin typeface="Calibri Light" panose="020F0302020204030204" pitchFamily="34" charset="0"/>
                <a:ea typeface="+mj-ea"/>
                <a:cs typeface="Calibri Light" panose="020F0302020204030204" pitchFamily="34" charset="0"/>
              </a:defRPr>
            </a:lvl1pPr>
          </a:lstStyle>
          <a:p>
            <a:fld id="{838B0777-827F-8D42-90B1-61394C340E65}" type="slidenum">
              <a:rPr lang="en-GB" smtClean="0"/>
              <a:pPr/>
              <a:t>‹#›</a:t>
            </a:fld>
            <a:endParaRPr lang="en-GB" dirty="0"/>
          </a:p>
        </p:txBody>
      </p:sp>
      <p:sp>
        <p:nvSpPr>
          <p:cNvPr id="7" name="Title Placeholder 6">
            <a:extLst>
              <a:ext uri="{FF2B5EF4-FFF2-40B4-BE49-F238E27FC236}">
                <a16:creationId xmlns:a16="http://schemas.microsoft.com/office/drawing/2014/main" id="{A2480010-F678-B344-A032-37DB46F8167F}"/>
              </a:ext>
            </a:extLst>
          </p:cNvPr>
          <p:cNvSpPr>
            <a:spLocks noGrp="1"/>
          </p:cNvSpPr>
          <p:nvPr>
            <p:ph type="title"/>
          </p:nvPr>
        </p:nvSpPr>
        <p:spPr>
          <a:xfrm>
            <a:off x="362713" y="161470"/>
            <a:ext cx="8911916" cy="684000"/>
          </a:xfrm>
          <a:prstGeom prst="rect">
            <a:avLst/>
          </a:prstGeom>
        </p:spPr>
        <p:txBody>
          <a:bodyPr vert="horz" lIns="0" tIns="36000" rIns="0" bIns="36000" rtlCol="0" anchor="ctr">
            <a:noAutofit/>
          </a:bodyPr>
          <a:lstStyle/>
          <a:p>
            <a:pPr lvl="0"/>
            <a:r>
              <a:rPr lang="en-US" dirty="0"/>
              <a:t>Click to edit title</a:t>
            </a:r>
          </a:p>
        </p:txBody>
      </p:sp>
      <p:sp>
        <p:nvSpPr>
          <p:cNvPr id="8" name="Footer Placeholder 7">
            <a:extLst>
              <a:ext uri="{FF2B5EF4-FFF2-40B4-BE49-F238E27FC236}">
                <a16:creationId xmlns:a16="http://schemas.microsoft.com/office/drawing/2014/main" id="{1EA1752F-D51E-0D41-BBC4-900B799480C7}"/>
              </a:ext>
            </a:extLst>
          </p:cNvPr>
          <p:cNvSpPr>
            <a:spLocks noGrp="1"/>
          </p:cNvSpPr>
          <p:nvPr>
            <p:ph type="ftr" sz="quarter" idx="3"/>
          </p:nvPr>
        </p:nvSpPr>
        <p:spPr>
          <a:xfrm>
            <a:off x="2774731" y="6310241"/>
            <a:ext cx="9084296" cy="230400"/>
          </a:xfrm>
          <a:prstGeom prst="rect">
            <a:avLst/>
          </a:prstGeom>
        </p:spPr>
        <p:txBody>
          <a:bodyPr vert="horz" lIns="36000" tIns="36000" rIns="36000" bIns="36000" rtlCol="0" anchor="ctr"/>
          <a:lstStyle>
            <a:lvl1pPr algn="r">
              <a:defRPr lang="en-US" sz="1400" b="0" i="0" smtClean="0">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r>
              <a:rPr lang="en-GB"/>
              <a:t>Use 'Header &amp; Footer - Footer' to set the first footer line</a:t>
            </a:r>
            <a:endParaRPr lang="en-GB" dirty="0"/>
          </a:p>
        </p:txBody>
      </p:sp>
      <p:pic>
        <p:nvPicPr>
          <p:cNvPr id="11" name="Picture 10">
            <a:extLst>
              <a:ext uri="{FF2B5EF4-FFF2-40B4-BE49-F238E27FC236}">
                <a16:creationId xmlns:a16="http://schemas.microsoft.com/office/drawing/2014/main" id="{6963FD1B-2945-9D4A-B758-A8D99159B6D1}"/>
              </a:ext>
            </a:extLst>
          </p:cNvPr>
          <p:cNvPicPr>
            <a:picLocks noChangeAspect="1"/>
          </p:cNvPicPr>
          <p:nvPr userDrawn="1"/>
        </p:nvPicPr>
        <p:blipFill>
          <a:blip r:embed="rId16"/>
          <a:stretch>
            <a:fillRect/>
          </a:stretch>
        </p:blipFill>
        <p:spPr>
          <a:xfrm>
            <a:off x="11411558" y="161471"/>
            <a:ext cx="459381" cy="653342"/>
          </a:xfrm>
          <a:prstGeom prst="rect">
            <a:avLst/>
          </a:prstGeom>
        </p:spPr>
      </p:pic>
      <p:sp>
        <p:nvSpPr>
          <p:cNvPr id="5" name="Text Placeholder 4"/>
          <p:cNvSpPr>
            <a:spLocks noGrp="1"/>
          </p:cNvSpPr>
          <p:nvPr>
            <p:ph type="body" idx="1"/>
          </p:nvPr>
        </p:nvSpPr>
        <p:spPr>
          <a:xfrm>
            <a:off x="362713" y="1270660"/>
            <a:ext cx="11496314" cy="488075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6293381"/>
      </p:ext>
    </p:extLst>
  </p:cSld>
  <p:clrMap bg1="lt1" tx1="dk1" bg2="lt2" tx2="dk2" accent1="accent1" accent2="accent2" accent3="accent3" accent4="accent4" accent5="accent5" accent6="accent6" hlink="hlink" folHlink="folHlink"/>
  <p:sldLayoutIdLst>
    <p:sldLayoutId id="2147483704" r:id="rId1"/>
    <p:sldLayoutId id="2147483705" r:id="rId2"/>
    <p:sldLayoutId id="2147483706" r:id="rId3"/>
    <p:sldLayoutId id="2147483707" r:id="rId4"/>
    <p:sldLayoutId id="2147483708" r:id="rId5"/>
    <p:sldLayoutId id="2147483709" r:id="rId6"/>
    <p:sldLayoutId id="2147483710" r:id="rId7"/>
    <p:sldLayoutId id="2147483711" r:id="rId8"/>
    <p:sldLayoutId id="2147483712" r:id="rId9"/>
    <p:sldLayoutId id="2147483713" r:id="rId10"/>
    <p:sldLayoutId id="2147483718" r:id="rId11"/>
    <p:sldLayoutId id="2147483721" r:id="rId12"/>
  </p:sldLayoutIdLst>
  <p:hf hdr="0" ftr="0" dt="0"/>
  <p:txStyles>
    <p:titleStyle>
      <a:lvl1pPr algn="l" defTabSz="914400" rtl="0" eaLnBrk="1" latinLnBrk="0" hangingPunct="1">
        <a:lnSpc>
          <a:spcPct val="90000"/>
        </a:lnSpc>
        <a:spcBef>
          <a:spcPct val="0"/>
        </a:spcBef>
        <a:buNone/>
        <a:defRPr lang="en-US" sz="4000" b="0" i="0" kern="1200" noProof="0" dirty="0">
          <a:solidFill>
            <a:schemeClr val="tx1"/>
          </a:solidFill>
          <a:latin typeface="Tahoma" panose="020B0604030504040204" pitchFamily="34" charset="0"/>
          <a:ea typeface="Tahoma" panose="020B0604030504040204" pitchFamily="34" charset="0"/>
          <a:cs typeface="Tahoma" panose="020B0604030504040204" pitchFamily="34" charset="0"/>
        </a:defRPr>
      </a:lvl1pPr>
    </p:titleStyle>
    <p:bodyStyle>
      <a:lvl1pPr marL="225425" marR="0" indent="-225425" algn="l" defTabSz="914400" rtl="0" eaLnBrk="1" fontAlgn="base" latinLnBrk="0" hangingPunct="1">
        <a:lnSpc>
          <a:spcPct val="100000"/>
        </a:lnSpc>
        <a:spcBef>
          <a:spcPct val="20000"/>
        </a:spcBef>
        <a:spcAft>
          <a:spcPct val="0"/>
        </a:spcAft>
        <a:buClrTx/>
        <a:buSzPct val="80000"/>
        <a:buFont typeface="Arial" panose="020B0604020202020204" pitchFamily="34" charset="0"/>
        <a:buChar char="•"/>
        <a:tabLst/>
        <a:defRPr kumimoji="0" lang="en-US" sz="3200" b="0" i="0" u="none" strike="noStrike" kern="0" cap="none" spc="0" normalizeH="0" baseline="0" noProof="0" dirty="0" smtClean="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defRPr>
      </a:lvl1pPr>
      <a:lvl2pPr marL="628650" marR="0" indent="-403225" algn="l" defTabSz="914400" rtl="0" eaLnBrk="1" fontAlgn="base" latinLnBrk="0" hangingPunct="1">
        <a:lnSpc>
          <a:spcPct val="100000"/>
        </a:lnSpc>
        <a:spcBef>
          <a:spcPct val="20000"/>
        </a:spcBef>
        <a:spcAft>
          <a:spcPct val="0"/>
        </a:spcAft>
        <a:buClrTx/>
        <a:buSzPct val="100000"/>
        <a:buFontTx/>
        <a:buBlip>
          <a:blip r:embed="rId17"/>
        </a:buBlip>
        <a:tabLst/>
        <a:defRPr kumimoji="0" lang="en-US" sz="3200" b="0" i="0" u="none" strike="noStrike" kern="0" cap="none" spc="0" normalizeH="0" baseline="0" noProof="0" dirty="0" smtClean="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defRPr>
      </a:lvl2pPr>
      <a:lvl3pPr marL="855663" marR="0" indent="-227013" algn="l" defTabSz="895350" rtl="0" eaLnBrk="1" fontAlgn="base" latinLnBrk="0" hangingPunct="1">
        <a:lnSpc>
          <a:spcPct val="100000"/>
        </a:lnSpc>
        <a:spcBef>
          <a:spcPct val="20000"/>
        </a:spcBef>
        <a:spcAft>
          <a:spcPct val="0"/>
        </a:spcAft>
        <a:buClrTx/>
        <a:buSzPct val="80000"/>
        <a:buFont typeface="Arial"/>
        <a:buChar char="•"/>
        <a:tabLst/>
        <a:defRPr kumimoji="0" lang="en-US" sz="2400" b="0" i="0" u="none" strike="noStrike" kern="0" cap="none" spc="0" normalizeH="0" baseline="0" noProof="0" dirty="0" smtClean="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defRPr>
      </a:lvl3pPr>
      <a:lvl4pPr marL="1200150" marR="0" indent="-344488" algn="l" defTabSz="714375" rtl="0" eaLnBrk="1" fontAlgn="base" latinLnBrk="0" hangingPunct="1">
        <a:lnSpc>
          <a:spcPct val="100000"/>
        </a:lnSpc>
        <a:spcBef>
          <a:spcPct val="20000"/>
        </a:spcBef>
        <a:spcAft>
          <a:spcPct val="0"/>
        </a:spcAft>
        <a:buClrTx/>
        <a:buSzPct val="100000"/>
        <a:buFontTx/>
        <a:buBlip>
          <a:blip r:embed="rId17"/>
        </a:buBlip>
        <a:tabLst/>
        <a:defRPr kumimoji="0" lang="en-US" sz="2400" b="0" i="0" u="none" strike="noStrike" kern="0" cap="none" spc="0" normalizeH="0" baseline="0" noProof="0" dirty="0" smtClean="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defRPr>
      </a:lvl4pPr>
      <a:lvl5pPr marL="1425575" marR="0" indent="-166688" algn="l" defTabSz="914400" rtl="0" eaLnBrk="1" fontAlgn="base" latinLnBrk="0" hangingPunct="1">
        <a:lnSpc>
          <a:spcPct val="100000"/>
        </a:lnSpc>
        <a:spcBef>
          <a:spcPct val="20000"/>
        </a:spcBef>
        <a:spcAft>
          <a:spcPct val="0"/>
        </a:spcAft>
        <a:buClrTx/>
        <a:buSzTx/>
        <a:buFontTx/>
        <a:buChar char="»"/>
        <a:tabLst/>
        <a:defRPr kumimoji="0" lang="en-US" sz="1000" b="0" i="0" u="none" strike="noStrike" kern="0" cap="none" spc="0" normalizeH="0" baseline="0" noProof="0" dirty="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120ED6A-9B85-4407-9D45-1136FF687F8B}"/>
              </a:ext>
            </a:extLst>
          </p:cNvPr>
          <p:cNvPicPr>
            <a:picLocks noChangeAspect="1"/>
          </p:cNvPicPr>
          <p:nvPr userDrawn="1"/>
        </p:nvPicPr>
        <p:blipFill>
          <a:blip r:embed="rId19"/>
          <a:stretch>
            <a:fillRect/>
          </a:stretch>
        </p:blipFill>
        <p:spPr>
          <a:xfrm>
            <a:off x="7627520" y="3464"/>
            <a:ext cx="4564481" cy="6854537"/>
          </a:xfrm>
          <a:prstGeom prst="rect">
            <a:avLst/>
          </a:prstGeom>
        </p:spPr>
      </p:pic>
      <p:sp>
        <p:nvSpPr>
          <p:cNvPr id="4" name="Date Placeholder 3"/>
          <p:cNvSpPr>
            <a:spLocks noGrp="1"/>
          </p:cNvSpPr>
          <p:nvPr>
            <p:ph type="dt" sz="half" idx="2"/>
          </p:nvPr>
        </p:nvSpPr>
        <p:spPr>
          <a:xfrm>
            <a:off x="2774733" y="6557549"/>
            <a:ext cx="9084295" cy="230400"/>
          </a:xfrm>
          <a:prstGeom prst="rect">
            <a:avLst/>
          </a:prstGeom>
        </p:spPr>
        <p:txBody>
          <a:bodyPr vert="horz" lIns="36000" tIns="36000" rIns="36000" bIns="36000" rtlCol="0" anchor="ctr"/>
          <a:lstStyle>
            <a:lvl1pPr algn="r">
              <a:defRPr sz="1400" b="0" i="0">
                <a:solidFill>
                  <a:schemeClr val="tx1">
                    <a:lumMod val="50000"/>
                    <a:lumOff val="50000"/>
                  </a:schemeClr>
                </a:solidFill>
                <a:effectLst/>
                <a:latin typeface="Tahoma" panose="020B0604030504040204" pitchFamily="34" charset="0"/>
                <a:ea typeface="Tahoma" panose="020B0604030504040204" pitchFamily="34" charset="0"/>
                <a:cs typeface="Tahoma" panose="020B0604030504040204" pitchFamily="34" charset="0"/>
              </a:defRPr>
            </a:lvl1pPr>
          </a:lstStyle>
          <a:p>
            <a:r>
              <a:rPr lang="de-AT"/>
              <a:t>Use 'Header &amp; Footer - Date' to set second footer line</a:t>
            </a:r>
            <a:endParaRPr lang="en-GB" dirty="0"/>
          </a:p>
        </p:txBody>
      </p:sp>
      <p:sp>
        <p:nvSpPr>
          <p:cNvPr id="6" name="Slide Number Placeholder 5"/>
          <p:cNvSpPr>
            <a:spLocks noGrp="1"/>
          </p:cNvSpPr>
          <p:nvPr>
            <p:ph type="sldNum" sz="quarter" idx="4"/>
          </p:nvPr>
        </p:nvSpPr>
        <p:spPr>
          <a:xfrm>
            <a:off x="356288" y="6557549"/>
            <a:ext cx="807720" cy="230400"/>
          </a:xfrm>
          <a:prstGeom prst="rect">
            <a:avLst/>
          </a:prstGeom>
        </p:spPr>
        <p:txBody>
          <a:bodyPr vert="horz" lIns="36000" tIns="36000" rIns="36000" bIns="36000" rtlCol="0" anchor="ctr"/>
          <a:lstStyle>
            <a:lvl1pPr algn="l">
              <a:defRPr lang="en-US" sz="1400" b="0" i="0" kern="1200" noProof="0" smtClean="0">
                <a:solidFill>
                  <a:schemeClr val="tx1">
                    <a:lumMod val="50000"/>
                    <a:lumOff val="50000"/>
                  </a:schemeClr>
                </a:solidFill>
                <a:latin typeface="Calibri Light" panose="020F0302020204030204" pitchFamily="34" charset="0"/>
                <a:ea typeface="+mj-ea"/>
                <a:cs typeface="Calibri Light" panose="020F0302020204030204" pitchFamily="34" charset="0"/>
              </a:defRPr>
            </a:lvl1pPr>
          </a:lstStyle>
          <a:p>
            <a:fld id="{838B0777-827F-8D42-90B1-61394C340E65}" type="slidenum">
              <a:rPr lang="en-GB" smtClean="0"/>
              <a:pPr/>
              <a:t>‹#›</a:t>
            </a:fld>
            <a:endParaRPr lang="en-GB" dirty="0"/>
          </a:p>
        </p:txBody>
      </p:sp>
      <p:sp>
        <p:nvSpPr>
          <p:cNvPr id="7" name="Title Placeholder 6">
            <a:extLst>
              <a:ext uri="{FF2B5EF4-FFF2-40B4-BE49-F238E27FC236}">
                <a16:creationId xmlns:a16="http://schemas.microsoft.com/office/drawing/2014/main" id="{A2480010-F678-B344-A032-37DB46F8167F}"/>
              </a:ext>
            </a:extLst>
          </p:cNvPr>
          <p:cNvSpPr>
            <a:spLocks noGrp="1"/>
          </p:cNvSpPr>
          <p:nvPr>
            <p:ph type="title"/>
          </p:nvPr>
        </p:nvSpPr>
        <p:spPr>
          <a:xfrm>
            <a:off x="362713" y="197422"/>
            <a:ext cx="8911916" cy="612000"/>
          </a:xfrm>
          <a:prstGeom prst="rect">
            <a:avLst/>
          </a:prstGeom>
        </p:spPr>
        <p:txBody>
          <a:bodyPr vert="horz" lIns="0" tIns="36000" rIns="0" bIns="36000" rtlCol="0" anchor="ctr">
            <a:noAutofit/>
          </a:bodyPr>
          <a:lstStyle/>
          <a:p>
            <a:pPr lvl="0"/>
            <a:r>
              <a:rPr lang="en-US" dirty="0"/>
              <a:t>Click to edit title</a:t>
            </a:r>
          </a:p>
        </p:txBody>
      </p:sp>
      <p:sp>
        <p:nvSpPr>
          <p:cNvPr id="8" name="Footer Placeholder 7">
            <a:extLst>
              <a:ext uri="{FF2B5EF4-FFF2-40B4-BE49-F238E27FC236}">
                <a16:creationId xmlns:a16="http://schemas.microsoft.com/office/drawing/2014/main" id="{1EA1752F-D51E-0D41-BBC4-900B799480C7}"/>
              </a:ext>
            </a:extLst>
          </p:cNvPr>
          <p:cNvSpPr>
            <a:spLocks noGrp="1"/>
          </p:cNvSpPr>
          <p:nvPr>
            <p:ph type="ftr" sz="quarter" idx="3"/>
          </p:nvPr>
        </p:nvSpPr>
        <p:spPr>
          <a:xfrm>
            <a:off x="2774731" y="6310241"/>
            <a:ext cx="9084296" cy="230400"/>
          </a:xfrm>
          <a:prstGeom prst="rect">
            <a:avLst/>
          </a:prstGeom>
        </p:spPr>
        <p:txBody>
          <a:bodyPr vert="horz" lIns="36000" tIns="36000" rIns="36000" bIns="36000" rtlCol="0" anchor="ctr"/>
          <a:lstStyle>
            <a:lvl1pPr algn="r">
              <a:defRPr lang="en-US" sz="1400" b="0" i="0" smtClean="0">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r>
              <a:rPr lang="en-GB"/>
              <a:t>Use 'Header &amp; Footer - Footer' to set the first footer line</a:t>
            </a:r>
            <a:endParaRPr lang="en-GB" dirty="0"/>
          </a:p>
        </p:txBody>
      </p:sp>
      <p:pic>
        <p:nvPicPr>
          <p:cNvPr id="11" name="Picture 10">
            <a:extLst>
              <a:ext uri="{FF2B5EF4-FFF2-40B4-BE49-F238E27FC236}">
                <a16:creationId xmlns:a16="http://schemas.microsoft.com/office/drawing/2014/main" id="{6963FD1B-2945-9D4A-B758-A8D99159B6D1}"/>
              </a:ext>
            </a:extLst>
          </p:cNvPr>
          <p:cNvPicPr>
            <a:picLocks noChangeAspect="1"/>
          </p:cNvPicPr>
          <p:nvPr userDrawn="1"/>
        </p:nvPicPr>
        <p:blipFill>
          <a:blip r:embed="rId20"/>
          <a:stretch>
            <a:fillRect/>
          </a:stretch>
        </p:blipFill>
        <p:spPr>
          <a:xfrm>
            <a:off x="11411558" y="161471"/>
            <a:ext cx="459381" cy="653342"/>
          </a:xfrm>
          <a:prstGeom prst="rect">
            <a:avLst/>
          </a:prstGeom>
        </p:spPr>
      </p:pic>
      <p:sp>
        <p:nvSpPr>
          <p:cNvPr id="5" name="Text Placeholder 4"/>
          <p:cNvSpPr>
            <a:spLocks noGrp="1"/>
          </p:cNvSpPr>
          <p:nvPr>
            <p:ph type="body" idx="1"/>
          </p:nvPr>
        </p:nvSpPr>
        <p:spPr>
          <a:xfrm>
            <a:off x="362713" y="1270660"/>
            <a:ext cx="11496314" cy="488075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69589236"/>
      </p:ext>
    </p:extLst>
  </p:cSld>
  <p:clrMap bg1="lt1" tx1="dk1" bg2="lt2" tx2="dk2" accent1="accent1" accent2="accent2" accent3="accent3" accent4="accent4" accent5="accent5" accent6="accent6" hlink="hlink" folHlink="folHlink"/>
  <p:sldLayoutIdLst>
    <p:sldLayoutId id="2147483689" r:id="rId1"/>
    <p:sldLayoutId id="2147483699" r:id="rId2"/>
    <p:sldLayoutId id="2147483690" r:id="rId3"/>
    <p:sldLayoutId id="2147483691" r:id="rId4"/>
    <p:sldLayoutId id="2147483692" r:id="rId5"/>
    <p:sldLayoutId id="2147483698" r:id="rId6"/>
    <p:sldLayoutId id="2147483693" r:id="rId7"/>
    <p:sldLayoutId id="2147483694" r:id="rId8"/>
    <p:sldLayoutId id="2147483695" r:id="rId9"/>
    <p:sldLayoutId id="2147483702" r:id="rId10"/>
    <p:sldLayoutId id="2147483724" r:id="rId11"/>
    <p:sldLayoutId id="2147483725" r:id="rId12"/>
    <p:sldLayoutId id="2147483726" r:id="rId13"/>
    <p:sldLayoutId id="2147483727" r:id="rId14"/>
    <p:sldLayoutId id="2147483729" r:id="rId15"/>
    <p:sldLayoutId id="2147483730" r:id="rId16"/>
    <p:sldLayoutId id="2147483732" r:id="rId17"/>
  </p:sldLayoutIdLst>
  <p:hf hdr="0" ftr="0" dt="0"/>
  <p:txStyles>
    <p:titleStyle>
      <a:lvl1pPr algn="l" defTabSz="914400" rtl="0" eaLnBrk="1" latinLnBrk="0" hangingPunct="1">
        <a:lnSpc>
          <a:spcPct val="90000"/>
        </a:lnSpc>
        <a:spcBef>
          <a:spcPct val="0"/>
        </a:spcBef>
        <a:buNone/>
        <a:defRPr lang="en-US" sz="4000" b="0" i="0" kern="1200" noProof="0" dirty="0">
          <a:solidFill>
            <a:schemeClr val="tx1"/>
          </a:solidFill>
          <a:latin typeface="Tahoma" panose="020B0604030504040204" pitchFamily="34" charset="0"/>
          <a:ea typeface="Tahoma" panose="020B0604030504040204" pitchFamily="34" charset="0"/>
          <a:cs typeface="Tahoma" panose="020B0604030504040204" pitchFamily="34" charset="0"/>
        </a:defRPr>
      </a:lvl1pPr>
    </p:titleStyle>
    <p:bodyStyle>
      <a:lvl1pPr marL="225425" marR="0" indent="-225425" algn="l" defTabSz="914400" rtl="0" eaLnBrk="1" fontAlgn="base" latinLnBrk="0" hangingPunct="1">
        <a:lnSpc>
          <a:spcPct val="100000"/>
        </a:lnSpc>
        <a:spcBef>
          <a:spcPct val="20000"/>
        </a:spcBef>
        <a:spcAft>
          <a:spcPct val="0"/>
        </a:spcAft>
        <a:buClrTx/>
        <a:buSzPct val="80000"/>
        <a:buFont typeface="Arial" panose="020B0604020202020204" pitchFamily="34" charset="0"/>
        <a:buChar char="•"/>
        <a:tabLst/>
        <a:defRPr kumimoji="0" lang="en-US" sz="3200" b="0" i="0" u="none" strike="noStrike" kern="0" cap="none" spc="0" normalizeH="0" baseline="0" noProof="0" dirty="0" smtClean="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defRPr>
      </a:lvl1pPr>
      <a:lvl2pPr marL="628650" marR="0" indent="-403225" algn="l" defTabSz="914400" rtl="0" eaLnBrk="1" fontAlgn="base" latinLnBrk="0" hangingPunct="1">
        <a:lnSpc>
          <a:spcPct val="100000"/>
        </a:lnSpc>
        <a:spcBef>
          <a:spcPct val="20000"/>
        </a:spcBef>
        <a:spcAft>
          <a:spcPct val="0"/>
        </a:spcAft>
        <a:buClrTx/>
        <a:buSzPct val="100000"/>
        <a:buFontTx/>
        <a:buBlip>
          <a:blip r:embed="rId21"/>
        </a:buBlip>
        <a:tabLst/>
        <a:defRPr kumimoji="0" lang="en-US" sz="3200" b="0" i="0" u="none" strike="noStrike" kern="0" cap="none" spc="0" normalizeH="0" baseline="0" noProof="0" dirty="0" smtClean="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defRPr>
      </a:lvl2pPr>
      <a:lvl3pPr marL="855663" marR="0" indent="-227013" algn="l" defTabSz="895350" rtl="0" eaLnBrk="1" fontAlgn="base" latinLnBrk="0" hangingPunct="1">
        <a:lnSpc>
          <a:spcPct val="100000"/>
        </a:lnSpc>
        <a:spcBef>
          <a:spcPct val="20000"/>
        </a:spcBef>
        <a:spcAft>
          <a:spcPct val="0"/>
        </a:spcAft>
        <a:buClrTx/>
        <a:buSzPct val="80000"/>
        <a:buFont typeface="Arial"/>
        <a:buChar char="•"/>
        <a:tabLst/>
        <a:defRPr kumimoji="0" lang="en-US" sz="2800" b="0" i="0" u="none" strike="noStrike" kern="0" cap="none" spc="0" normalizeH="0" baseline="0" noProof="0" dirty="0" smtClean="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defRPr>
      </a:lvl3pPr>
      <a:lvl4pPr marL="1200150" marR="0" indent="-344488" algn="l" defTabSz="714375" rtl="0" eaLnBrk="1" fontAlgn="base" latinLnBrk="0" hangingPunct="1">
        <a:lnSpc>
          <a:spcPct val="100000"/>
        </a:lnSpc>
        <a:spcBef>
          <a:spcPct val="20000"/>
        </a:spcBef>
        <a:spcAft>
          <a:spcPct val="0"/>
        </a:spcAft>
        <a:buClrTx/>
        <a:buSzPct val="100000"/>
        <a:buFontTx/>
        <a:buBlip>
          <a:blip r:embed="rId21"/>
        </a:buBlip>
        <a:tabLst/>
        <a:defRPr kumimoji="0" lang="en-US" sz="2800" b="0" i="0" u="none" strike="noStrike" kern="0" cap="none" spc="0" normalizeH="0" baseline="0" noProof="0" dirty="0" smtClean="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defRPr>
      </a:lvl4pPr>
      <a:lvl5pPr marL="1425575" marR="0" indent="-166688" algn="l" defTabSz="914400" rtl="0" eaLnBrk="1" fontAlgn="base" latinLnBrk="0" hangingPunct="1">
        <a:lnSpc>
          <a:spcPct val="100000"/>
        </a:lnSpc>
        <a:spcBef>
          <a:spcPct val="20000"/>
        </a:spcBef>
        <a:spcAft>
          <a:spcPct val="0"/>
        </a:spcAft>
        <a:buClrTx/>
        <a:buSzTx/>
        <a:buFontTx/>
        <a:buChar char="»"/>
        <a:tabLst/>
        <a:defRPr kumimoji="0" lang="en-US" sz="1000" b="0" i="0" u="none" strike="noStrike" kern="0" cap="none" spc="0" normalizeH="0" baseline="0" noProof="0" dirty="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eg"/><Relationship Id="rId1" Type="http://schemas.openxmlformats.org/officeDocument/2006/relationships/slideLayout" Target="../slideLayouts/slideLayout2.xml"/><Relationship Id="rId4" Type="http://schemas.openxmlformats.org/officeDocument/2006/relationships/image" Target="../media/image12.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35.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7.xml"/><Relationship Id="rId1" Type="http://schemas.openxmlformats.org/officeDocument/2006/relationships/slideLayout" Target="../slideLayouts/slideLayout19.xml"/><Relationship Id="rId6" Type="http://schemas.openxmlformats.org/officeDocument/2006/relationships/image" Target="../media/image29.emf"/><Relationship Id="rId5" Type="http://schemas.openxmlformats.org/officeDocument/2006/relationships/image" Target="../media/image28.png"/><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image" Target="../media/image32.emf"/><Relationship Id="rId1" Type="http://schemas.openxmlformats.org/officeDocument/2006/relationships/slideLayout" Target="../slideLayouts/slideLayout19.xml"/><Relationship Id="rId5" Type="http://schemas.openxmlformats.org/officeDocument/2006/relationships/image" Target="../media/image35.emf"/><Relationship Id="rId4" Type="http://schemas.openxmlformats.org/officeDocument/2006/relationships/image" Target="../media/image34.emf"/></Relationships>
</file>

<file path=ppt/slides/_rels/slide17.xml.rels><?xml version="1.0" encoding="UTF-8" standalone="yes"?>
<Relationships xmlns="http://schemas.openxmlformats.org/package/2006/relationships"><Relationship Id="rId3" Type="http://schemas.openxmlformats.org/officeDocument/2006/relationships/image" Target="../media/image37.jpeg"/><Relationship Id="rId7" Type="http://schemas.openxmlformats.org/officeDocument/2006/relationships/image" Target="../media/image39.png"/><Relationship Id="rId2" Type="http://schemas.openxmlformats.org/officeDocument/2006/relationships/image" Target="../media/image36.png"/><Relationship Id="rId1" Type="http://schemas.openxmlformats.org/officeDocument/2006/relationships/slideLayout" Target="../slideLayouts/slideLayout21.xml"/><Relationship Id="rId6" Type="http://schemas.openxmlformats.org/officeDocument/2006/relationships/hyperlink" Target="http://vinca.shinyapps.io/indus_explorer" TargetMode="External"/><Relationship Id="rId5" Type="http://schemas.openxmlformats.org/officeDocument/2006/relationships/image" Target="../media/image38.png"/><Relationship Id="rId4" Type="http://schemas.openxmlformats.org/officeDocument/2006/relationships/hyperlink" Target="https://github.com/iiasa/NEST" TargetMode="External"/></Relationships>
</file>

<file path=ppt/slides/_rels/slide18.xml.rels><?xml version="1.0" encoding="UTF-8" standalone="yes"?>
<Relationships xmlns="http://schemas.openxmlformats.org/package/2006/relationships"><Relationship Id="rId3" Type="http://schemas.openxmlformats.org/officeDocument/2006/relationships/hyperlink" Target="https://github.com/iiasa/NEST" TargetMode="External"/><Relationship Id="rId7" Type="http://schemas.openxmlformats.org/officeDocument/2006/relationships/image" Target="../media/image42.png"/><Relationship Id="rId2" Type="http://schemas.openxmlformats.org/officeDocument/2006/relationships/image" Target="../media/image37.jpeg"/><Relationship Id="rId1" Type="http://schemas.openxmlformats.org/officeDocument/2006/relationships/slideLayout" Target="../slideLayouts/slideLayout21.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hyperlink" Target="https://github.com/GAMS-dev/gdxrrw" TargetMode="External"/></Relationships>
</file>

<file path=ppt/slides/_rels/slide19.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3.png"/><Relationship Id="rId7" Type="http://schemas.openxmlformats.org/officeDocument/2006/relationships/image" Target="../media/image45.png"/><Relationship Id="rId2" Type="http://schemas.openxmlformats.org/officeDocument/2006/relationships/notesSlide" Target="../notesSlides/notesSlide8.xml"/><Relationship Id="rId1" Type="http://schemas.openxmlformats.org/officeDocument/2006/relationships/slideLayout" Target="../slideLayouts/slideLayout29.xml"/><Relationship Id="rId6" Type="http://schemas.openxmlformats.org/officeDocument/2006/relationships/hyperlink" Target="https://iiasa.github.io/GLOBIOM/" TargetMode="External"/><Relationship Id="rId5" Type="http://schemas.openxmlformats.org/officeDocument/2006/relationships/hyperlink" Target="https://www.isimip.org/" TargetMode="External"/><Relationship Id="rId4" Type="http://schemas.openxmlformats.org/officeDocument/2006/relationships/image" Target="../media/image44.png"/><Relationship Id="rId9" Type="http://schemas.openxmlformats.org/officeDocument/2006/relationships/image" Target="../media/image4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0.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notesSlide" Target="../notesSlides/notesSlide9.xml"/><Relationship Id="rId1" Type="http://schemas.openxmlformats.org/officeDocument/2006/relationships/slideLayout" Target="../slideLayouts/slideLayout33.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 Id="rId9" Type="http://schemas.openxmlformats.org/officeDocument/2006/relationships/image" Target="../media/image54.png"/></Relationships>
</file>

<file path=ppt/slides/_rels/slide21.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10.xml"/><Relationship Id="rId1" Type="http://schemas.openxmlformats.org/officeDocument/2006/relationships/slideLayout" Target="../slideLayouts/slideLayout30.xml"/><Relationship Id="rId5" Type="http://schemas.openxmlformats.org/officeDocument/2006/relationships/image" Target="../media/image56.gif"/><Relationship Id="rId4" Type="http://schemas.openxmlformats.org/officeDocument/2006/relationships/image" Target="../media/image55.gif"/></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1.xml"/></Relationships>
</file>

<file path=ppt/slides/_rels/slide23.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50.png"/><Relationship Id="rId7" Type="http://schemas.openxmlformats.org/officeDocument/2006/relationships/image" Target="../media/image49.png"/><Relationship Id="rId2" Type="http://schemas.openxmlformats.org/officeDocument/2006/relationships/notesSlide" Target="../notesSlides/notesSlide12.xml"/><Relationship Id="rId1" Type="http://schemas.openxmlformats.org/officeDocument/2006/relationships/slideLayout" Target="../slideLayouts/slideLayout32.xml"/><Relationship Id="rId6" Type="http://schemas.openxmlformats.org/officeDocument/2006/relationships/image" Target="../media/image52.png"/><Relationship Id="rId5" Type="http://schemas.openxmlformats.org/officeDocument/2006/relationships/image" Target="../media/image48.png"/><Relationship Id="rId4" Type="http://schemas.openxmlformats.org/officeDocument/2006/relationships/image" Target="../media/image53.png"/></Relationships>
</file>

<file path=ppt/slides/_rels/slide24.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hyperlink" Target="https://github.com/iiasa/message-ix-models/" TargetMode="External"/><Relationship Id="rId7" Type="http://schemas.openxmlformats.org/officeDocument/2006/relationships/image" Target="../media/image57.png"/><Relationship Id="rId2" Type="http://schemas.openxmlformats.org/officeDocument/2006/relationships/hyperlink" Target="https://github.com/iiasa/message_ix" TargetMode="External"/><Relationship Id="rId1" Type="http://schemas.openxmlformats.org/officeDocument/2006/relationships/slideLayout" Target="../slideLayouts/slideLayout20.xml"/><Relationship Id="rId6" Type="http://schemas.openxmlformats.org/officeDocument/2006/relationships/image" Target="../media/image37.jpeg"/><Relationship Id="rId5" Type="http://schemas.openxmlformats.org/officeDocument/2006/relationships/hyperlink" Target="https://docs.messageix.org/projects/models/en/latest/" TargetMode="External"/><Relationship Id="rId4" Type="http://schemas.openxmlformats.org/officeDocument/2006/relationships/hyperlink" Target="https://docs.messageix.org/en/stable/"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3.xml"/><Relationship Id="rId1" Type="http://schemas.openxmlformats.org/officeDocument/2006/relationships/slideLayout" Target="../slideLayouts/slideLayout34.xml"/><Relationship Id="rId5" Type="http://schemas.openxmlformats.org/officeDocument/2006/relationships/image" Target="../media/image59.jpeg"/><Relationship Id="rId4" Type="http://schemas.openxmlformats.org/officeDocument/2006/relationships/image" Target="../media/image44.png"/></Relationships>
</file>

<file path=ppt/slides/_rels/slide26.xml.rels><?xml version="1.0" encoding="UTF-8" standalone="yes"?>
<Relationships xmlns="http://schemas.openxmlformats.org/package/2006/relationships"><Relationship Id="rId3" Type="http://schemas.openxmlformats.org/officeDocument/2006/relationships/image" Target="../media/image60.jpg"/><Relationship Id="rId2" Type="http://schemas.openxmlformats.org/officeDocument/2006/relationships/notesSlide" Target="../notesSlides/notesSlide14.xml"/><Relationship Id="rId1" Type="http://schemas.openxmlformats.org/officeDocument/2006/relationships/slideLayout" Target="../slideLayouts/slideLayout2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9.xml"/></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6.xml"/><Relationship Id="rId1" Type="http://schemas.openxmlformats.org/officeDocument/2006/relationships/slideLayout" Target="../slideLayouts/slideLayout3.xml"/><Relationship Id="rId5" Type="http://schemas.openxmlformats.org/officeDocument/2006/relationships/image" Target="../media/image62.png"/><Relationship Id="rId4" Type="http://schemas.openxmlformats.org/officeDocument/2006/relationships/image" Target="../media/image6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0.xml"/></Relationships>
</file>

<file path=ppt/slides/_rels/slide31.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2" Type="http://schemas.openxmlformats.org/officeDocument/2006/relationships/image" Target="../media/image14.tif"/><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19.xml"/><Relationship Id="rId5" Type="http://schemas.openxmlformats.org/officeDocument/2006/relationships/image" Target="../media/image17.png"/><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19.xml"/><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780ACF5D-4603-AB44-A047-18BAB3DD2506}"/>
              </a:ext>
            </a:extLst>
          </p:cNvPr>
          <p:cNvSpPr>
            <a:spLocks noGrp="1"/>
          </p:cNvSpPr>
          <p:nvPr>
            <p:ph type="title"/>
          </p:nvPr>
        </p:nvSpPr>
        <p:spPr>
          <a:xfrm>
            <a:off x="590552" y="1234832"/>
            <a:ext cx="10189080" cy="1325563"/>
          </a:xfrm>
        </p:spPr>
        <p:txBody>
          <a:bodyPr>
            <a:normAutofit/>
          </a:bodyPr>
          <a:lstStyle/>
          <a:p>
            <a:r>
              <a:rPr lang="en-US" dirty="0"/>
              <a:t>Introduction to the Nexus Solutions Tools and its real-World case studies</a:t>
            </a:r>
          </a:p>
        </p:txBody>
      </p:sp>
      <p:sp>
        <p:nvSpPr>
          <p:cNvPr id="7" name="Textplatzhalter 6">
            <a:extLst>
              <a:ext uri="{FF2B5EF4-FFF2-40B4-BE49-F238E27FC236}">
                <a16:creationId xmlns:a16="http://schemas.microsoft.com/office/drawing/2014/main" id="{DB521E69-9A45-594C-920E-8EC56FE3A537}"/>
              </a:ext>
            </a:extLst>
          </p:cNvPr>
          <p:cNvSpPr>
            <a:spLocks noGrp="1"/>
          </p:cNvSpPr>
          <p:nvPr>
            <p:ph type="body" sz="quarter" idx="11"/>
          </p:nvPr>
        </p:nvSpPr>
        <p:spPr>
          <a:xfrm>
            <a:off x="590551" y="4994882"/>
            <a:ext cx="11229933" cy="1539080"/>
          </a:xfrm>
        </p:spPr>
        <p:txBody>
          <a:bodyPr/>
          <a:lstStyle/>
          <a:p>
            <a:r>
              <a:rPr lang="en-US" sz="2000" dirty="0">
                <a:latin typeface="Tahoma"/>
                <a:ea typeface="Tahoma"/>
                <a:cs typeface="Tahoma"/>
              </a:rPr>
              <a:t>Adriano Vinca</a:t>
            </a:r>
          </a:p>
          <a:p>
            <a:r>
              <a:rPr lang="en-US" sz="2000" dirty="0">
                <a:latin typeface="Tahoma"/>
                <a:ea typeface="Tahoma"/>
                <a:cs typeface="Tahoma"/>
              </a:rPr>
              <a:t>International Institute for Applied Systems Analysis</a:t>
            </a:r>
          </a:p>
          <a:p>
            <a:r>
              <a:rPr lang="en-US" sz="1600" dirty="0">
                <a:effectLst/>
              </a:rPr>
              <a:t>Workshop on the introduction of Integrated Assessment Modelling and understanding the multi-sectoral policy insights</a:t>
            </a:r>
            <a:endParaRPr lang="en-AT" sz="1600" dirty="0">
              <a:effectLst/>
            </a:endParaRPr>
          </a:p>
          <a:p>
            <a:r>
              <a:rPr lang="en-US" sz="1600" kern="1400" spc="-50" dirty="0">
                <a:effectLst/>
              </a:rPr>
              <a:t>September 22 -23, 2022</a:t>
            </a:r>
            <a:endParaRPr lang="en-AT" sz="1600" kern="1400" spc="-50" dirty="0">
              <a:effectLst/>
            </a:endParaRPr>
          </a:p>
          <a:p>
            <a:r>
              <a:rPr lang="en-US" sz="1600" kern="1400" spc="-50" dirty="0">
                <a:effectLst/>
              </a:rPr>
              <a:t>Centre for Water Informatics &amp; Technology, LUMS, Lahore</a:t>
            </a:r>
            <a:endParaRPr lang="en-AT" sz="1600" kern="1400" spc="-50" dirty="0">
              <a:effectLst/>
            </a:endParaRPr>
          </a:p>
        </p:txBody>
      </p:sp>
      <p:grpSp>
        <p:nvGrpSpPr>
          <p:cNvPr id="12" name="Group 11"/>
          <p:cNvGrpSpPr/>
          <p:nvPr/>
        </p:nvGrpSpPr>
        <p:grpSpPr>
          <a:xfrm>
            <a:off x="643022" y="2638213"/>
            <a:ext cx="8912955" cy="2240101"/>
            <a:chOff x="2458667" y="4485074"/>
            <a:chExt cx="6685334" cy="1680231"/>
          </a:xfrm>
        </p:grpSpPr>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58667" y="4485074"/>
              <a:ext cx="2397237" cy="1680230"/>
            </a:xfrm>
            <a:prstGeom prst="rect">
              <a:avLst/>
            </a:prstGeom>
          </p:spPr>
        </p:pic>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28857" y="4485075"/>
              <a:ext cx="2615144" cy="1680230"/>
            </a:xfrm>
            <a:prstGeom prst="rect">
              <a:avLst/>
            </a:prstGeom>
          </p:spPr>
        </p:pic>
        <p:pic>
          <p:nvPicPr>
            <p:cNvPr id="15" name="Picture 6" descr="http://www.imrivers.org/home/wp-content/uploads/2012/04/Rivers_StrainsEnergy.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7012" r="5943"/>
            <a:stretch/>
          </p:blipFill>
          <p:spPr bwMode="auto">
            <a:xfrm>
              <a:off x="4641244" y="4485074"/>
              <a:ext cx="2149137" cy="168023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7086706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6"/>
          </p:nvPr>
        </p:nvSpPr>
        <p:spPr/>
        <p:txBody>
          <a:bodyPr/>
          <a:lstStyle/>
          <a:p>
            <a:fld id="{838B0777-827F-8D42-90B1-61394C340E65}" type="slidenum">
              <a:rPr lang="en-US" smtClean="0"/>
              <a:t>10</a:t>
            </a:fld>
            <a:endParaRPr lang="en-US"/>
          </a:p>
        </p:txBody>
      </p:sp>
      <p:sp>
        <p:nvSpPr>
          <p:cNvPr id="302" name="Titel 19">
            <a:extLst>
              <a:ext uri="{FF2B5EF4-FFF2-40B4-BE49-F238E27FC236}">
                <a16:creationId xmlns:a16="http://schemas.microsoft.com/office/drawing/2014/main" id="{EF9A942D-03D2-FC4E-97C2-A6B8D79BFF0D}"/>
              </a:ext>
            </a:extLst>
          </p:cNvPr>
          <p:cNvSpPr txBox="1">
            <a:spLocks/>
          </p:cNvSpPr>
          <p:nvPr/>
        </p:nvSpPr>
        <p:spPr>
          <a:xfrm>
            <a:off x="362713" y="161470"/>
            <a:ext cx="8911916" cy="497342"/>
          </a:xfrm>
          <a:prstGeom prst="rect">
            <a:avLst/>
          </a:prstGeom>
        </p:spPr>
        <p:txBody>
          <a:bodyPr vert="horz" lIns="0" tIns="36000" rIns="0" bIns="36000" rtlCol="0" anchor="b">
            <a:normAutofit/>
          </a:bodyPr>
          <a:lstStyle>
            <a:lvl1pPr algn="l" defTabSz="914400" rtl="0" eaLnBrk="1" latinLnBrk="0" hangingPunct="1">
              <a:lnSpc>
                <a:spcPct val="90000"/>
              </a:lnSpc>
              <a:spcBef>
                <a:spcPct val="0"/>
              </a:spcBef>
              <a:buNone/>
              <a:defRPr lang="en-US" sz="3000" b="0" i="0" kern="1200" noProof="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r>
              <a:rPr lang="it-IT" dirty="0"/>
              <a:t>Land system</a:t>
            </a:r>
            <a:endParaRPr lang="en-GB" dirty="0"/>
          </a:p>
        </p:txBody>
      </p:sp>
      <p:sp>
        <p:nvSpPr>
          <p:cNvPr id="439" name="Freeform 7"/>
          <p:cNvSpPr>
            <a:spLocks/>
          </p:cNvSpPr>
          <p:nvPr/>
        </p:nvSpPr>
        <p:spPr bwMode="auto">
          <a:xfrm>
            <a:off x="3825876" y="1143001"/>
            <a:ext cx="2619375" cy="3219450"/>
          </a:xfrm>
          <a:custGeom>
            <a:avLst/>
            <a:gdLst>
              <a:gd name="T0" fmla="*/ 733 w 757"/>
              <a:gd name="T1" fmla="*/ 0 h 930"/>
              <a:gd name="T2" fmla="*/ 24 w 757"/>
              <a:gd name="T3" fmla="*/ 0 h 930"/>
              <a:gd name="T4" fmla="*/ 0 w 757"/>
              <a:gd name="T5" fmla="*/ 24 h 930"/>
              <a:gd name="T6" fmla="*/ 0 w 757"/>
              <a:gd name="T7" fmla="*/ 906 h 930"/>
              <a:gd name="T8" fmla="*/ 24 w 757"/>
              <a:gd name="T9" fmla="*/ 930 h 930"/>
              <a:gd name="T10" fmla="*/ 733 w 757"/>
              <a:gd name="T11" fmla="*/ 930 h 930"/>
              <a:gd name="T12" fmla="*/ 757 w 757"/>
              <a:gd name="T13" fmla="*/ 906 h 930"/>
              <a:gd name="T14" fmla="*/ 757 w 757"/>
              <a:gd name="T15" fmla="*/ 24 h 930"/>
              <a:gd name="T16" fmla="*/ 733 w 757"/>
              <a:gd name="T17" fmla="*/ 0 h 9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7" h="930">
                <a:moveTo>
                  <a:pt x="733" y="0"/>
                </a:moveTo>
                <a:cubicBezTo>
                  <a:pt x="24" y="0"/>
                  <a:pt x="24" y="0"/>
                  <a:pt x="24" y="0"/>
                </a:cubicBezTo>
                <a:cubicBezTo>
                  <a:pt x="10" y="0"/>
                  <a:pt x="0" y="11"/>
                  <a:pt x="0" y="24"/>
                </a:cubicBezTo>
                <a:cubicBezTo>
                  <a:pt x="0" y="906"/>
                  <a:pt x="0" y="906"/>
                  <a:pt x="0" y="906"/>
                </a:cubicBezTo>
                <a:cubicBezTo>
                  <a:pt x="0" y="920"/>
                  <a:pt x="10" y="930"/>
                  <a:pt x="24" y="930"/>
                </a:cubicBezTo>
                <a:cubicBezTo>
                  <a:pt x="733" y="930"/>
                  <a:pt x="733" y="930"/>
                  <a:pt x="733" y="930"/>
                </a:cubicBezTo>
                <a:cubicBezTo>
                  <a:pt x="747" y="930"/>
                  <a:pt x="757" y="920"/>
                  <a:pt x="757" y="906"/>
                </a:cubicBezTo>
                <a:cubicBezTo>
                  <a:pt x="757" y="24"/>
                  <a:pt x="757" y="24"/>
                  <a:pt x="757" y="24"/>
                </a:cubicBezTo>
                <a:cubicBezTo>
                  <a:pt x="757" y="11"/>
                  <a:pt x="747" y="0"/>
                  <a:pt x="733" y="0"/>
                </a:cubicBezTo>
              </a:path>
            </a:pathLst>
          </a:custGeom>
          <a:solidFill>
            <a:srgbClr val="E7F5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t-IT"/>
          </a:p>
        </p:txBody>
      </p:sp>
      <p:sp>
        <p:nvSpPr>
          <p:cNvPr id="441" name="Freeform 9"/>
          <p:cNvSpPr>
            <a:spLocks/>
          </p:cNvSpPr>
          <p:nvPr/>
        </p:nvSpPr>
        <p:spPr bwMode="auto">
          <a:xfrm>
            <a:off x="4084638" y="2005013"/>
            <a:ext cx="2149475" cy="1520825"/>
          </a:xfrm>
          <a:custGeom>
            <a:avLst/>
            <a:gdLst>
              <a:gd name="T0" fmla="*/ 2 w 621"/>
              <a:gd name="T1" fmla="*/ 413 h 439"/>
              <a:gd name="T2" fmla="*/ 0 w 621"/>
              <a:gd name="T3" fmla="*/ 413 h 439"/>
              <a:gd name="T4" fmla="*/ 26 w 621"/>
              <a:gd name="T5" fmla="*/ 439 h 439"/>
              <a:gd name="T6" fmla="*/ 595 w 621"/>
              <a:gd name="T7" fmla="*/ 439 h 439"/>
              <a:gd name="T8" fmla="*/ 621 w 621"/>
              <a:gd name="T9" fmla="*/ 413 h 439"/>
              <a:gd name="T10" fmla="*/ 621 w 621"/>
              <a:gd name="T11" fmla="*/ 26 h 439"/>
              <a:gd name="T12" fmla="*/ 595 w 621"/>
              <a:gd name="T13" fmla="*/ 0 h 439"/>
              <a:gd name="T14" fmla="*/ 26 w 621"/>
              <a:gd name="T15" fmla="*/ 0 h 439"/>
              <a:gd name="T16" fmla="*/ 0 w 621"/>
              <a:gd name="T17" fmla="*/ 26 h 439"/>
              <a:gd name="T18" fmla="*/ 0 w 621"/>
              <a:gd name="T19" fmla="*/ 413 h 439"/>
              <a:gd name="T20" fmla="*/ 2 w 621"/>
              <a:gd name="T21" fmla="*/ 413 h 439"/>
              <a:gd name="T22" fmla="*/ 4 w 621"/>
              <a:gd name="T23" fmla="*/ 413 h 439"/>
              <a:gd name="T24" fmla="*/ 4 w 621"/>
              <a:gd name="T25" fmla="*/ 26 h 439"/>
              <a:gd name="T26" fmla="*/ 11 w 621"/>
              <a:gd name="T27" fmla="*/ 10 h 439"/>
              <a:gd name="T28" fmla="*/ 26 w 621"/>
              <a:gd name="T29" fmla="*/ 4 h 439"/>
              <a:gd name="T30" fmla="*/ 595 w 621"/>
              <a:gd name="T31" fmla="*/ 4 h 439"/>
              <a:gd name="T32" fmla="*/ 610 w 621"/>
              <a:gd name="T33" fmla="*/ 10 h 439"/>
              <a:gd name="T34" fmla="*/ 617 w 621"/>
              <a:gd name="T35" fmla="*/ 26 h 439"/>
              <a:gd name="T36" fmla="*/ 617 w 621"/>
              <a:gd name="T37" fmla="*/ 413 h 439"/>
              <a:gd name="T38" fmla="*/ 610 w 621"/>
              <a:gd name="T39" fmla="*/ 428 h 439"/>
              <a:gd name="T40" fmla="*/ 595 w 621"/>
              <a:gd name="T41" fmla="*/ 435 h 439"/>
              <a:gd name="T42" fmla="*/ 26 w 621"/>
              <a:gd name="T43" fmla="*/ 435 h 439"/>
              <a:gd name="T44" fmla="*/ 11 w 621"/>
              <a:gd name="T45" fmla="*/ 428 h 439"/>
              <a:gd name="T46" fmla="*/ 4 w 621"/>
              <a:gd name="T47" fmla="*/ 413 h 439"/>
              <a:gd name="T48" fmla="*/ 2 w 621"/>
              <a:gd name="T49" fmla="*/ 413 h 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21" h="439">
                <a:moveTo>
                  <a:pt x="2" y="413"/>
                </a:moveTo>
                <a:cubicBezTo>
                  <a:pt x="0" y="413"/>
                  <a:pt x="0" y="413"/>
                  <a:pt x="0" y="413"/>
                </a:cubicBezTo>
                <a:cubicBezTo>
                  <a:pt x="0" y="427"/>
                  <a:pt x="12" y="439"/>
                  <a:pt x="26" y="439"/>
                </a:cubicBezTo>
                <a:cubicBezTo>
                  <a:pt x="595" y="439"/>
                  <a:pt x="595" y="439"/>
                  <a:pt x="595" y="439"/>
                </a:cubicBezTo>
                <a:cubicBezTo>
                  <a:pt x="609" y="439"/>
                  <a:pt x="621" y="427"/>
                  <a:pt x="621" y="413"/>
                </a:cubicBezTo>
                <a:cubicBezTo>
                  <a:pt x="621" y="26"/>
                  <a:pt x="621" y="26"/>
                  <a:pt x="621" y="26"/>
                </a:cubicBezTo>
                <a:cubicBezTo>
                  <a:pt x="621" y="11"/>
                  <a:pt x="609" y="0"/>
                  <a:pt x="595" y="0"/>
                </a:cubicBezTo>
                <a:cubicBezTo>
                  <a:pt x="26" y="0"/>
                  <a:pt x="26" y="0"/>
                  <a:pt x="26" y="0"/>
                </a:cubicBezTo>
                <a:cubicBezTo>
                  <a:pt x="12" y="0"/>
                  <a:pt x="0" y="11"/>
                  <a:pt x="0" y="26"/>
                </a:cubicBezTo>
                <a:cubicBezTo>
                  <a:pt x="0" y="413"/>
                  <a:pt x="0" y="413"/>
                  <a:pt x="0" y="413"/>
                </a:cubicBezTo>
                <a:cubicBezTo>
                  <a:pt x="2" y="413"/>
                  <a:pt x="2" y="413"/>
                  <a:pt x="2" y="413"/>
                </a:cubicBezTo>
                <a:cubicBezTo>
                  <a:pt x="4" y="413"/>
                  <a:pt x="4" y="413"/>
                  <a:pt x="4" y="413"/>
                </a:cubicBezTo>
                <a:cubicBezTo>
                  <a:pt x="4" y="26"/>
                  <a:pt x="4" y="26"/>
                  <a:pt x="4" y="26"/>
                </a:cubicBezTo>
                <a:cubicBezTo>
                  <a:pt x="4" y="20"/>
                  <a:pt x="7" y="14"/>
                  <a:pt x="11" y="10"/>
                </a:cubicBezTo>
                <a:cubicBezTo>
                  <a:pt x="15" y="6"/>
                  <a:pt x="20" y="4"/>
                  <a:pt x="26" y="4"/>
                </a:cubicBezTo>
                <a:cubicBezTo>
                  <a:pt x="595" y="4"/>
                  <a:pt x="595" y="4"/>
                  <a:pt x="595" y="4"/>
                </a:cubicBezTo>
                <a:cubicBezTo>
                  <a:pt x="601" y="4"/>
                  <a:pt x="606" y="6"/>
                  <a:pt x="610" y="10"/>
                </a:cubicBezTo>
                <a:cubicBezTo>
                  <a:pt x="614" y="14"/>
                  <a:pt x="617" y="20"/>
                  <a:pt x="617" y="26"/>
                </a:cubicBezTo>
                <a:cubicBezTo>
                  <a:pt x="617" y="413"/>
                  <a:pt x="617" y="413"/>
                  <a:pt x="617" y="413"/>
                </a:cubicBezTo>
                <a:cubicBezTo>
                  <a:pt x="617" y="419"/>
                  <a:pt x="614" y="424"/>
                  <a:pt x="610" y="428"/>
                </a:cubicBezTo>
                <a:cubicBezTo>
                  <a:pt x="606" y="432"/>
                  <a:pt x="601" y="435"/>
                  <a:pt x="595" y="435"/>
                </a:cubicBezTo>
                <a:cubicBezTo>
                  <a:pt x="26" y="435"/>
                  <a:pt x="26" y="435"/>
                  <a:pt x="26" y="435"/>
                </a:cubicBezTo>
                <a:cubicBezTo>
                  <a:pt x="20" y="435"/>
                  <a:pt x="15" y="432"/>
                  <a:pt x="11" y="428"/>
                </a:cubicBezTo>
                <a:cubicBezTo>
                  <a:pt x="7" y="424"/>
                  <a:pt x="4" y="419"/>
                  <a:pt x="4" y="413"/>
                </a:cubicBezTo>
                <a:lnTo>
                  <a:pt x="2" y="413"/>
                </a:lnTo>
                <a:close/>
              </a:path>
            </a:pathLst>
          </a:custGeom>
          <a:solidFill>
            <a:srgbClr val="139B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t-IT"/>
          </a:p>
        </p:txBody>
      </p:sp>
      <p:sp>
        <p:nvSpPr>
          <p:cNvPr id="482" name="Rectangle 50"/>
          <p:cNvSpPr>
            <a:spLocks noChangeArrowheads="1"/>
          </p:cNvSpPr>
          <p:nvPr/>
        </p:nvSpPr>
        <p:spPr bwMode="auto">
          <a:xfrm>
            <a:off x="4316413" y="719138"/>
            <a:ext cx="247650"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500" b="1" i="0" u="none" strike="noStrike" cap="none" normalizeH="0" baseline="0">
                <a:ln>
                  <a:noFill/>
                </a:ln>
                <a:solidFill>
                  <a:srgbClr val="139B29"/>
                </a:solidFill>
                <a:effectLst/>
                <a:latin typeface="Arial" panose="020B0604020202020204" pitchFamily="34" charset="0"/>
              </a:rPr>
              <a:t>C</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483" name="Rectangle 51"/>
          <p:cNvSpPr>
            <a:spLocks noChangeArrowheads="1"/>
          </p:cNvSpPr>
          <p:nvPr/>
        </p:nvSpPr>
        <p:spPr bwMode="auto">
          <a:xfrm>
            <a:off x="4438651" y="719138"/>
            <a:ext cx="200025"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500" b="1" i="0" u="none" strike="noStrike" cap="none" normalizeH="0" baseline="0">
                <a:ln>
                  <a:noFill/>
                </a:ln>
                <a:solidFill>
                  <a:srgbClr val="139B29"/>
                </a:solidFill>
                <a:effectLst/>
                <a:latin typeface="Arial" panose="020B0604020202020204" pitchFamily="34" charset="0"/>
              </a:rPr>
              <a:t>r</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484" name="Rectangle 52"/>
          <p:cNvSpPr>
            <a:spLocks noChangeArrowheads="1"/>
          </p:cNvSpPr>
          <p:nvPr/>
        </p:nvSpPr>
        <p:spPr bwMode="auto">
          <a:xfrm>
            <a:off x="4516438" y="719138"/>
            <a:ext cx="374650"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500" b="1" i="0" u="none" strike="noStrike" cap="none" normalizeH="0" baseline="0">
                <a:ln>
                  <a:noFill/>
                </a:ln>
                <a:solidFill>
                  <a:srgbClr val="139B29"/>
                </a:solidFill>
                <a:effectLst/>
                <a:latin typeface="Arial" panose="020B0604020202020204" pitchFamily="34" charset="0"/>
              </a:rPr>
              <a:t>op</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485" name="Rectangle 53"/>
          <p:cNvSpPr>
            <a:spLocks noChangeArrowheads="1"/>
          </p:cNvSpPr>
          <p:nvPr/>
        </p:nvSpPr>
        <p:spPr bwMode="auto">
          <a:xfrm>
            <a:off x="4759326" y="719138"/>
            <a:ext cx="211138"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500" b="1" i="0" u="none" strike="noStrike" cap="none" normalizeH="0" baseline="0">
                <a:ln>
                  <a:noFill/>
                </a:ln>
                <a:solidFill>
                  <a:srgbClr val="139B29"/>
                </a:solidFill>
                <a:effectLst/>
                <a:latin typeface="Arial" panose="020B0604020202020204" pitchFamily="34" charset="0"/>
              </a:rPr>
              <a:t>s</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486" name="Freeform 54"/>
          <p:cNvSpPr>
            <a:spLocks/>
          </p:cNvSpPr>
          <p:nvPr/>
        </p:nvSpPr>
        <p:spPr bwMode="auto">
          <a:xfrm>
            <a:off x="3819526" y="1136651"/>
            <a:ext cx="2632075" cy="3233738"/>
          </a:xfrm>
          <a:custGeom>
            <a:avLst/>
            <a:gdLst>
              <a:gd name="T0" fmla="*/ 2 w 761"/>
              <a:gd name="T1" fmla="*/ 908 h 934"/>
              <a:gd name="T2" fmla="*/ 0 w 761"/>
              <a:gd name="T3" fmla="*/ 908 h 934"/>
              <a:gd name="T4" fmla="*/ 26 w 761"/>
              <a:gd name="T5" fmla="*/ 934 h 934"/>
              <a:gd name="T6" fmla="*/ 735 w 761"/>
              <a:gd name="T7" fmla="*/ 934 h 934"/>
              <a:gd name="T8" fmla="*/ 761 w 761"/>
              <a:gd name="T9" fmla="*/ 908 h 934"/>
              <a:gd name="T10" fmla="*/ 761 w 761"/>
              <a:gd name="T11" fmla="*/ 26 h 934"/>
              <a:gd name="T12" fmla="*/ 735 w 761"/>
              <a:gd name="T13" fmla="*/ 0 h 934"/>
              <a:gd name="T14" fmla="*/ 26 w 761"/>
              <a:gd name="T15" fmla="*/ 0 h 934"/>
              <a:gd name="T16" fmla="*/ 0 w 761"/>
              <a:gd name="T17" fmla="*/ 26 h 934"/>
              <a:gd name="T18" fmla="*/ 0 w 761"/>
              <a:gd name="T19" fmla="*/ 908 h 934"/>
              <a:gd name="T20" fmla="*/ 2 w 761"/>
              <a:gd name="T21" fmla="*/ 908 h 934"/>
              <a:gd name="T22" fmla="*/ 4 w 761"/>
              <a:gd name="T23" fmla="*/ 908 h 934"/>
              <a:gd name="T24" fmla="*/ 4 w 761"/>
              <a:gd name="T25" fmla="*/ 26 h 934"/>
              <a:gd name="T26" fmla="*/ 10 w 761"/>
              <a:gd name="T27" fmla="*/ 11 h 934"/>
              <a:gd name="T28" fmla="*/ 26 w 761"/>
              <a:gd name="T29" fmla="*/ 4 h 934"/>
              <a:gd name="T30" fmla="*/ 735 w 761"/>
              <a:gd name="T31" fmla="*/ 4 h 934"/>
              <a:gd name="T32" fmla="*/ 751 w 761"/>
              <a:gd name="T33" fmla="*/ 11 h 934"/>
              <a:gd name="T34" fmla="*/ 757 w 761"/>
              <a:gd name="T35" fmla="*/ 26 h 934"/>
              <a:gd name="T36" fmla="*/ 757 w 761"/>
              <a:gd name="T37" fmla="*/ 908 h 934"/>
              <a:gd name="T38" fmla="*/ 751 w 761"/>
              <a:gd name="T39" fmla="*/ 924 h 934"/>
              <a:gd name="T40" fmla="*/ 735 w 761"/>
              <a:gd name="T41" fmla="*/ 930 h 934"/>
              <a:gd name="T42" fmla="*/ 26 w 761"/>
              <a:gd name="T43" fmla="*/ 930 h 934"/>
              <a:gd name="T44" fmla="*/ 10 w 761"/>
              <a:gd name="T45" fmla="*/ 924 h 934"/>
              <a:gd name="T46" fmla="*/ 4 w 761"/>
              <a:gd name="T47" fmla="*/ 908 h 934"/>
              <a:gd name="T48" fmla="*/ 2 w 761"/>
              <a:gd name="T49" fmla="*/ 908 h 9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61" h="934">
                <a:moveTo>
                  <a:pt x="2" y="908"/>
                </a:moveTo>
                <a:cubicBezTo>
                  <a:pt x="0" y="908"/>
                  <a:pt x="0" y="908"/>
                  <a:pt x="0" y="908"/>
                </a:cubicBezTo>
                <a:cubicBezTo>
                  <a:pt x="0" y="923"/>
                  <a:pt x="11" y="934"/>
                  <a:pt x="26" y="934"/>
                </a:cubicBezTo>
                <a:cubicBezTo>
                  <a:pt x="735" y="934"/>
                  <a:pt x="735" y="934"/>
                  <a:pt x="735" y="934"/>
                </a:cubicBezTo>
                <a:cubicBezTo>
                  <a:pt x="750" y="934"/>
                  <a:pt x="761" y="923"/>
                  <a:pt x="761" y="908"/>
                </a:cubicBezTo>
                <a:cubicBezTo>
                  <a:pt x="761" y="26"/>
                  <a:pt x="761" y="26"/>
                  <a:pt x="761" y="26"/>
                </a:cubicBezTo>
                <a:cubicBezTo>
                  <a:pt x="761" y="12"/>
                  <a:pt x="750" y="0"/>
                  <a:pt x="735" y="0"/>
                </a:cubicBezTo>
                <a:cubicBezTo>
                  <a:pt x="26" y="0"/>
                  <a:pt x="26" y="0"/>
                  <a:pt x="26" y="0"/>
                </a:cubicBezTo>
                <a:cubicBezTo>
                  <a:pt x="11" y="0"/>
                  <a:pt x="0" y="12"/>
                  <a:pt x="0" y="26"/>
                </a:cubicBezTo>
                <a:cubicBezTo>
                  <a:pt x="0" y="908"/>
                  <a:pt x="0" y="908"/>
                  <a:pt x="0" y="908"/>
                </a:cubicBezTo>
                <a:cubicBezTo>
                  <a:pt x="2" y="908"/>
                  <a:pt x="2" y="908"/>
                  <a:pt x="2" y="908"/>
                </a:cubicBezTo>
                <a:cubicBezTo>
                  <a:pt x="4" y="908"/>
                  <a:pt x="4" y="908"/>
                  <a:pt x="4" y="908"/>
                </a:cubicBezTo>
                <a:cubicBezTo>
                  <a:pt x="4" y="26"/>
                  <a:pt x="4" y="26"/>
                  <a:pt x="4" y="26"/>
                </a:cubicBezTo>
                <a:cubicBezTo>
                  <a:pt x="4" y="20"/>
                  <a:pt x="6" y="15"/>
                  <a:pt x="10" y="11"/>
                </a:cubicBezTo>
                <a:cubicBezTo>
                  <a:pt x="14" y="7"/>
                  <a:pt x="20" y="4"/>
                  <a:pt x="26" y="4"/>
                </a:cubicBezTo>
                <a:cubicBezTo>
                  <a:pt x="735" y="4"/>
                  <a:pt x="735" y="4"/>
                  <a:pt x="735" y="4"/>
                </a:cubicBezTo>
                <a:cubicBezTo>
                  <a:pt x="741" y="4"/>
                  <a:pt x="747" y="7"/>
                  <a:pt x="751" y="11"/>
                </a:cubicBezTo>
                <a:cubicBezTo>
                  <a:pt x="755" y="15"/>
                  <a:pt x="757" y="20"/>
                  <a:pt x="757" y="26"/>
                </a:cubicBezTo>
                <a:cubicBezTo>
                  <a:pt x="757" y="908"/>
                  <a:pt x="757" y="908"/>
                  <a:pt x="757" y="908"/>
                </a:cubicBezTo>
                <a:cubicBezTo>
                  <a:pt x="757" y="914"/>
                  <a:pt x="755" y="920"/>
                  <a:pt x="751" y="924"/>
                </a:cubicBezTo>
                <a:cubicBezTo>
                  <a:pt x="747" y="928"/>
                  <a:pt x="741" y="930"/>
                  <a:pt x="735" y="930"/>
                </a:cubicBezTo>
                <a:cubicBezTo>
                  <a:pt x="26" y="930"/>
                  <a:pt x="26" y="930"/>
                  <a:pt x="26" y="930"/>
                </a:cubicBezTo>
                <a:cubicBezTo>
                  <a:pt x="20" y="930"/>
                  <a:pt x="14" y="928"/>
                  <a:pt x="10" y="924"/>
                </a:cubicBezTo>
                <a:cubicBezTo>
                  <a:pt x="6" y="920"/>
                  <a:pt x="4" y="914"/>
                  <a:pt x="4" y="908"/>
                </a:cubicBezTo>
                <a:lnTo>
                  <a:pt x="2" y="908"/>
                </a:lnTo>
                <a:close/>
              </a:path>
            </a:pathLst>
          </a:custGeom>
          <a:solidFill>
            <a:srgbClr val="139B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t-IT"/>
          </a:p>
        </p:txBody>
      </p:sp>
      <p:sp>
        <p:nvSpPr>
          <p:cNvPr id="487" name="Rectangle 55"/>
          <p:cNvSpPr>
            <a:spLocks noChangeArrowheads="1"/>
          </p:cNvSpPr>
          <p:nvPr/>
        </p:nvSpPr>
        <p:spPr bwMode="auto">
          <a:xfrm>
            <a:off x="4002088" y="1216026"/>
            <a:ext cx="187325"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500" b="1" i="0" u="none" strike="noStrike" cap="none" normalizeH="0" baseline="0">
                <a:ln>
                  <a:noFill/>
                </a:ln>
                <a:solidFill>
                  <a:srgbClr val="139B29"/>
                </a:solidFill>
                <a:effectLst/>
                <a:latin typeface="Arial" panose="020B0604020202020204" pitchFamily="34" charset="0"/>
              </a:rPr>
              <a:t>I</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488" name="Rectangle 56"/>
          <p:cNvSpPr>
            <a:spLocks noChangeArrowheads="1"/>
          </p:cNvSpPr>
          <p:nvPr/>
        </p:nvSpPr>
        <p:spPr bwMode="auto">
          <a:xfrm>
            <a:off x="4065588" y="1216026"/>
            <a:ext cx="200025"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500" b="1" i="0" u="none" strike="noStrike" cap="none" normalizeH="0" baseline="0">
                <a:ln>
                  <a:noFill/>
                </a:ln>
                <a:solidFill>
                  <a:srgbClr val="139B29"/>
                </a:solidFill>
                <a:effectLst/>
                <a:latin typeface="Arial" panose="020B0604020202020204" pitchFamily="34" charset="0"/>
              </a:rPr>
              <a:t>r</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489" name="Rectangle 57"/>
          <p:cNvSpPr>
            <a:spLocks noChangeArrowheads="1"/>
          </p:cNvSpPr>
          <p:nvPr/>
        </p:nvSpPr>
        <p:spPr bwMode="auto">
          <a:xfrm>
            <a:off x="4144963" y="1216026"/>
            <a:ext cx="200025"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500" b="1" i="0" u="none" strike="noStrike" cap="none" normalizeH="0" baseline="0">
                <a:ln>
                  <a:noFill/>
                </a:ln>
                <a:solidFill>
                  <a:srgbClr val="139B29"/>
                </a:solidFill>
                <a:effectLst/>
                <a:latin typeface="Arial" panose="020B0604020202020204" pitchFamily="34" charset="0"/>
              </a:rPr>
              <a:t>r</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490" name="Rectangle 58"/>
          <p:cNvSpPr>
            <a:spLocks noChangeArrowheads="1"/>
          </p:cNvSpPr>
          <p:nvPr/>
        </p:nvSpPr>
        <p:spPr bwMode="auto">
          <a:xfrm>
            <a:off x="4224338" y="1216026"/>
            <a:ext cx="307975"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500" b="1" i="0" u="none" strike="noStrike" cap="none" normalizeH="0" baseline="0">
                <a:ln>
                  <a:noFill/>
                </a:ln>
                <a:solidFill>
                  <a:srgbClr val="139B29"/>
                </a:solidFill>
                <a:effectLst/>
                <a:latin typeface="Arial" panose="020B0604020202020204" pitchFamily="34" charset="0"/>
              </a:rPr>
              <a:t>ig</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491" name="Rectangle 59"/>
          <p:cNvSpPr>
            <a:spLocks noChangeArrowheads="1"/>
          </p:cNvSpPr>
          <p:nvPr/>
        </p:nvSpPr>
        <p:spPr bwMode="auto">
          <a:xfrm>
            <a:off x="4410076" y="1216026"/>
            <a:ext cx="231775"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500" b="1" i="0" u="none" strike="noStrike" cap="none" normalizeH="0" baseline="0">
                <a:ln>
                  <a:noFill/>
                </a:ln>
                <a:solidFill>
                  <a:srgbClr val="139B29"/>
                </a:solidFill>
                <a:effectLst/>
                <a:latin typeface="Arial" panose="020B0604020202020204" pitchFamily="34" charset="0"/>
              </a:rPr>
              <a:t>a</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492" name="Rectangle 60"/>
          <p:cNvSpPr>
            <a:spLocks noChangeArrowheads="1"/>
          </p:cNvSpPr>
          <p:nvPr/>
        </p:nvSpPr>
        <p:spPr bwMode="auto">
          <a:xfrm>
            <a:off x="4516438" y="1216026"/>
            <a:ext cx="200025"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500" b="1" i="0" u="none" strike="noStrike" cap="none" normalizeH="0" baseline="0">
                <a:ln>
                  <a:noFill/>
                </a:ln>
                <a:solidFill>
                  <a:srgbClr val="139B29"/>
                </a:solidFill>
                <a:effectLst/>
                <a:latin typeface="Arial" panose="020B0604020202020204" pitchFamily="34" charset="0"/>
              </a:rPr>
              <a:t>t</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493" name="Rectangle 61"/>
          <p:cNvSpPr>
            <a:spLocks noChangeArrowheads="1"/>
          </p:cNvSpPr>
          <p:nvPr/>
        </p:nvSpPr>
        <p:spPr bwMode="auto">
          <a:xfrm>
            <a:off x="4592638" y="1216026"/>
            <a:ext cx="231775"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500" b="1" i="0" u="none" strike="noStrike" cap="none" normalizeH="0" baseline="0">
                <a:ln>
                  <a:noFill/>
                </a:ln>
                <a:solidFill>
                  <a:srgbClr val="139B29"/>
                </a:solidFill>
                <a:effectLst/>
                <a:latin typeface="Arial" panose="020B0604020202020204" pitchFamily="34" charset="0"/>
              </a:rPr>
              <a:t>e</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494" name="Rectangle 62"/>
          <p:cNvSpPr>
            <a:spLocks noChangeArrowheads="1"/>
          </p:cNvSpPr>
          <p:nvPr/>
        </p:nvSpPr>
        <p:spPr bwMode="auto">
          <a:xfrm>
            <a:off x="4699001" y="1216026"/>
            <a:ext cx="249238"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500" b="1" i="0" u="none" strike="noStrike" cap="none" normalizeH="0" baseline="0">
                <a:ln>
                  <a:noFill/>
                </a:ln>
                <a:solidFill>
                  <a:srgbClr val="139B29"/>
                </a:solidFill>
                <a:effectLst/>
                <a:latin typeface="Arial" panose="020B0604020202020204" pitchFamily="34" charset="0"/>
              </a:rPr>
              <a:t>d</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495" name="Rectangle 63"/>
          <p:cNvSpPr>
            <a:spLocks noChangeArrowheads="1"/>
          </p:cNvSpPr>
          <p:nvPr/>
        </p:nvSpPr>
        <p:spPr bwMode="auto">
          <a:xfrm>
            <a:off x="4002088" y="3736976"/>
            <a:ext cx="255588"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500" b="1" i="0" u="none" strike="noStrike" cap="none" normalizeH="0" baseline="0">
                <a:ln>
                  <a:noFill/>
                </a:ln>
                <a:solidFill>
                  <a:srgbClr val="139B29"/>
                </a:solidFill>
                <a:effectLst/>
                <a:latin typeface="Arial" panose="020B0604020202020204" pitchFamily="34" charset="0"/>
              </a:rPr>
              <a:t>R</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496" name="Rectangle 64"/>
          <p:cNvSpPr>
            <a:spLocks noChangeArrowheads="1"/>
          </p:cNvSpPr>
          <p:nvPr/>
        </p:nvSpPr>
        <p:spPr bwMode="auto">
          <a:xfrm>
            <a:off x="4130676" y="3736976"/>
            <a:ext cx="231775"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500" b="1" i="0" u="none" strike="noStrike" cap="none" normalizeH="0" baseline="0">
                <a:ln>
                  <a:noFill/>
                </a:ln>
                <a:solidFill>
                  <a:srgbClr val="139B29"/>
                </a:solidFill>
                <a:effectLst/>
                <a:latin typeface="Arial" panose="020B0604020202020204" pitchFamily="34" charset="0"/>
              </a:rPr>
              <a:t>a</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497" name="Rectangle 65"/>
          <p:cNvSpPr>
            <a:spLocks noChangeArrowheads="1"/>
          </p:cNvSpPr>
          <p:nvPr/>
        </p:nvSpPr>
        <p:spPr bwMode="auto">
          <a:xfrm>
            <a:off x="4237038" y="3736976"/>
            <a:ext cx="379413"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500" b="1" i="0" u="none" strike="noStrike" cap="none" normalizeH="0" baseline="0" dirty="0">
                <a:ln>
                  <a:noFill/>
                </a:ln>
                <a:solidFill>
                  <a:srgbClr val="139B29"/>
                </a:solidFill>
                <a:effectLst/>
                <a:latin typeface="Arial" panose="020B0604020202020204" pitchFamily="34" charset="0"/>
              </a:rPr>
              <a:t>inf</a:t>
            </a:r>
            <a:endParaRPr kumimoji="0" lang="it-IT" altLang="it-IT" sz="1800" b="0" i="0" u="none" strike="noStrike" cap="none" normalizeH="0" baseline="0" dirty="0">
              <a:ln>
                <a:noFill/>
              </a:ln>
              <a:solidFill>
                <a:schemeClr val="tx1"/>
              </a:solidFill>
              <a:effectLst/>
              <a:latin typeface="Arial" panose="020B0604020202020204" pitchFamily="34" charset="0"/>
            </a:endParaRPr>
          </a:p>
        </p:txBody>
      </p:sp>
      <p:sp>
        <p:nvSpPr>
          <p:cNvPr id="498" name="Rectangle 66"/>
          <p:cNvSpPr>
            <a:spLocks noChangeArrowheads="1"/>
          </p:cNvSpPr>
          <p:nvPr/>
        </p:nvSpPr>
        <p:spPr bwMode="auto">
          <a:xfrm>
            <a:off x="4495801" y="3736976"/>
            <a:ext cx="231775"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500" b="1" i="0" u="none" strike="noStrike" cap="none" normalizeH="0" baseline="0">
                <a:ln>
                  <a:noFill/>
                </a:ln>
                <a:solidFill>
                  <a:srgbClr val="139B29"/>
                </a:solidFill>
                <a:effectLst/>
                <a:latin typeface="Arial" panose="020B0604020202020204" pitchFamily="34" charset="0"/>
              </a:rPr>
              <a:t>e</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499" name="Rectangle 67"/>
          <p:cNvSpPr>
            <a:spLocks noChangeArrowheads="1"/>
          </p:cNvSpPr>
          <p:nvPr/>
        </p:nvSpPr>
        <p:spPr bwMode="auto">
          <a:xfrm>
            <a:off x="4602163" y="3736976"/>
            <a:ext cx="249238"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500" b="1" i="0" u="none" strike="noStrike" cap="none" normalizeH="0" baseline="0">
                <a:ln>
                  <a:noFill/>
                </a:ln>
                <a:solidFill>
                  <a:srgbClr val="139B29"/>
                </a:solidFill>
                <a:effectLst/>
                <a:latin typeface="Arial" panose="020B0604020202020204" pitchFamily="34" charset="0"/>
              </a:rPr>
              <a:t>d</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500" name="Rectangle 68"/>
          <p:cNvSpPr>
            <a:spLocks noChangeArrowheads="1"/>
          </p:cNvSpPr>
          <p:nvPr/>
        </p:nvSpPr>
        <p:spPr bwMode="auto">
          <a:xfrm>
            <a:off x="4779963" y="3736976"/>
            <a:ext cx="244475"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500" b="1" i="0" u="none" strike="noStrike" cap="none" normalizeH="0" baseline="0">
                <a:ln>
                  <a:noFill/>
                </a:ln>
                <a:solidFill>
                  <a:srgbClr val="139B29"/>
                </a:solidFill>
                <a:effectLst/>
                <a:latin typeface="Arial" panose="020B0604020202020204" pitchFamily="34" charset="0"/>
              </a:rPr>
              <a:t>o</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501" name="Rectangle 69"/>
          <p:cNvSpPr>
            <a:spLocks noChangeArrowheads="1"/>
          </p:cNvSpPr>
          <p:nvPr/>
        </p:nvSpPr>
        <p:spPr bwMode="auto">
          <a:xfrm>
            <a:off x="4899026" y="3736976"/>
            <a:ext cx="304800"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500" b="1" i="0" u="none" strike="noStrike" cap="none" normalizeH="0" baseline="0">
                <a:ln>
                  <a:noFill/>
                </a:ln>
                <a:solidFill>
                  <a:srgbClr val="139B29"/>
                </a:solidFill>
                <a:effectLst/>
                <a:latin typeface="Arial" panose="020B0604020202020204" pitchFamily="34" charset="0"/>
              </a:rPr>
              <a:t>nl</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502" name="Rectangle 70"/>
          <p:cNvSpPr>
            <a:spLocks noChangeArrowheads="1"/>
          </p:cNvSpPr>
          <p:nvPr/>
        </p:nvSpPr>
        <p:spPr bwMode="auto">
          <a:xfrm>
            <a:off x="5083176" y="3736976"/>
            <a:ext cx="231775"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500" b="1" i="0" u="none" strike="noStrike" cap="none" normalizeH="0" baseline="0">
                <a:ln>
                  <a:noFill/>
                </a:ln>
                <a:solidFill>
                  <a:srgbClr val="139B29"/>
                </a:solidFill>
                <a:effectLst/>
                <a:latin typeface="Arial" panose="020B0604020202020204" pitchFamily="34" charset="0"/>
              </a:rPr>
              <a:t>y</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503" name="Freeform 71"/>
          <p:cNvSpPr>
            <a:spLocks/>
          </p:cNvSpPr>
          <p:nvPr/>
        </p:nvSpPr>
        <p:spPr bwMode="auto">
          <a:xfrm>
            <a:off x="6111876" y="5141913"/>
            <a:ext cx="101600" cy="107950"/>
          </a:xfrm>
          <a:custGeom>
            <a:avLst/>
            <a:gdLst>
              <a:gd name="T0" fmla="*/ 0 w 64"/>
              <a:gd name="T1" fmla="*/ 68 h 68"/>
              <a:gd name="T2" fmla="*/ 35 w 64"/>
              <a:gd name="T3" fmla="*/ 35 h 68"/>
              <a:gd name="T4" fmla="*/ 0 w 64"/>
              <a:gd name="T5" fmla="*/ 0 h 68"/>
              <a:gd name="T6" fmla="*/ 29 w 64"/>
              <a:gd name="T7" fmla="*/ 0 h 68"/>
              <a:gd name="T8" fmla="*/ 64 w 64"/>
              <a:gd name="T9" fmla="*/ 35 h 68"/>
              <a:gd name="T10" fmla="*/ 29 w 64"/>
              <a:gd name="T11" fmla="*/ 68 h 68"/>
              <a:gd name="T12" fmla="*/ 0 w 64"/>
              <a:gd name="T13" fmla="*/ 68 h 68"/>
            </a:gdLst>
            <a:ahLst/>
            <a:cxnLst>
              <a:cxn ang="0">
                <a:pos x="T0" y="T1"/>
              </a:cxn>
              <a:cxn ang="0">
                <a:pos x="T2" y="T3"/>
              </a:cxn>
              <a:cxn ang="0">
                <a:pos x="T4" y="T5"/>
              </a:cxn>
              <a:cxn ang="0">
                <a:pos x="T6" y="T7"/>
              </a:cxn>
              <a:cxn ang="0">
                <a:pos x="T8" y="T9"/>
              </a:cxn>
              <a:cxn ang="0">
                <a:pos x="T10" y="T11"/>
              </a:cxn>
              <a:cxn ang="0">
                <a:pos x="T12" y="T13"/>
              </a:cxn>
            </a:cxnLst>
            <a:rect l="0" t="0" r="r" b="b"/>
            <a:pathLst>
              <a:path w="64" h="68">
                <a:moveTo>
                  <a:pt x="0" y="68"/>
                </a:moveTo>
                <a:lnTo>
                  <a:pt x="35" y="35"/>
                </a:lnTo>
                <a:lnTo>
                  <a:pt x="0" y="0"/>
                </a:lnTo>
                <a:lnTo>
                  <a:pt x="29" y="0"/>
                </a:lnTo>
                <a:lnTo>
                  <a:pt x="64" y="35"/>
                </a:lnTo>
                <a:lnTo>
                  <a:pt x="29" y="68"/>
                </a:lnTo>
                <a:lnTo>
                  <a:pt x="0" y="68"/>
                </a:lnTo>
                <a:close/>
              </a:path>
            </a:pathLst>
          </a:custGeom>
          <a:solidFill>
            <a:srgbClr val="139B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t-IT"/>
          </a:p>
        </p:txBody>
      </p:sp>
      <p:sp>
        <p:nvSpPr>
          <p:cNvPr id="504" name="Freeform 72"/>
          <p:cNvSpPr>
            <a:spLocks/>
          </p:cNvSpPr>
          <p:nvPr/>
        </p:nvSpPr>
        <p:spPr bwMode="auto">
          <a:xfrm>
            <a:off x="5392738" y="5197476"/>
            <a:ext cx="774700" cy="0"/>
          </a:xfrm>
          <a:custGeom>
            <a:avLst/>
            <a:gdLst>
              <a:gd name="T0" fmla="*/ 0 w 488"/>
              <a:gd name="T1" fmla="*/ 488 w 488"/>
              <a:gd name="T2" fmla="*/ 0 w 488"/>
            </a:gdLst>
            <a:ahLst/>
            <a:cxnLst>
              <a:cxn ang="0">
                <a:pos x="T0" y="0"/>
              </a:cxn>
              <a:cxn ang="0">
                <a:pos x="T1" y="0"/>
              </a:cxn>
              <a:cxn ang="0">
                <a:pos x="T2" y="0"/>
              </a:cxn>
            </a:cxnLst>
            <a:rect l="0" t="0" r="r" b="b"/>
            <a:pathLst>
              <a:path w="488">
                <a:moveTo>
                  <a:pt x="0" y="0"/>
                </a:moveTo>
                <a:lnTo>
                  <a:pt x="488" y="0"/>
                </a:lnTo>
                <a:lnTo>
                  <a:pt x="0" y="0"/>
                </a:lnTo>
                <a:close/>
              </a:path>
            </a:pathLst>
          </a:custGeom>
          <a:solidFill>
            <a:srgbClr val="139B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t-IT"/>
          </a:p>
        </p:txBody>
      </p:sp>
      <p:sp>
        <p:nvSpPr>
          <p:cNvPr id="505" name="Line 73"/>
          <p:cNvSpPr>
            <a:spLocks noChangeShapeType="1"/>
          </p:cNvSpPr>
          <p:nvPr/>
        </p:nvSpPr>
        <p:spPr bwMode="auto">
          <a:xfrm>
            <a:off x="5392738" y="5197476"/>
            <a:ext cx="77470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t-IT"/>
          </a:p>
        </p:txBody>
      </p:sp>
      <p:sp>
        <p:nvSpPr>
          <p:cNvPr id="506" name="Rectangle 74"/>
          <p:cNvSpPr>
            <a:spLocks noChangeArrowheads="1"/>
          </p:cNvSpPr>
          <p:nvPr/>
        </p:nvSpPr>
        <p:spPr bwMode="auto">
          <a:xfrm>
            <a:off x="5392738" y="5183188"/>
            <a:ext cx="774700" cy="28575"/>
          </a:xfrm>
          <a:prstGeom prst="rect">
            <a:avLst/>
          </a:prstGeom>
          <a:solidFill>
            <a:srgbClr val="139B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t-IT"/>
          </a:p>
        </p:txBody>
      </p:sp>
      <p:sp>
        <p:nvSpPr>
          <p:cNvPr id="507" name="Freeform 75"/>
          <p:cNvSpPr>
            <a:spLocks/>
          </p:cNvSpPr>
          <p:nvPr/>
        </p:nvSpPr>
        <p:spPr bwMode="auto">
          <a:xfrm>
            <a:off x="5392738" y="5183188"/>
            <a:ext cx="774700" cy="28575"/>
          </a:xfrm>
          <a:custGeom>
            <a:avLst/>
            <a:gdLst>
              <a:gd name="T0" fmla="*/ 0 w 488"/>
              <a:gd name="T1" fmla="*/ 18 h 18"/>
              <a:gd name="T2" fmla="*/ 488 w 488"/>
              <a:gd name="T3" fmla="*/ 18 h 18"/>
              <a:gd name="T4" fmla="*/ 488 w 488"/>
              <a:gd name="T5" fmla="*/ 0 h 18"/>
              <a:gd name="T6" fmla="*/ 0 w 488"/>
              <a:gd name="T7" fmla="*/ 0 h 18"/>
            </a:gdLst>
            <a:ahLst/>
            <a:cxnLst>
              <a:cxn ang="0">
                <a:pos x="T0" y="T1"/>
              </a:cxn>
              <a:cxn ang="0">
                <a:pos x="T2" y="T3"/>
              </a:cxn>
              <a:cxn ang="0">
                <a:pos x="T4" y="T5"/>
              </a:cxn>
              <a:cxn ang="0">
                <a:pos x="T6" y="T7"/>
              </a:cxn>
            </a:cxnLst>
            <a:rect l="0" t="0" r="r" b="b"/>
            <a:pathLst>
              <a:path w="488" h="18">
                <a:moveTo>
                  <a:pt x="0" y="18"/>
                </a:moveTo>
                <a:lnTo>
                  <a:pt x="488" y="18"/>
                </a:lnTo>
                <a:lnTo>
                  <a:pt x="488"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t-IT"/>
          </a:p>
        </p:txBody>
      </p:sp>
      <p:sp>
        <p:nvSpPr>
          <p:cNvPr id="508" name="Freeform 76"/>
          <p:cNvSpPr>
            <a:spLocks/>
          </p:cNvSpPr>
          <p:nvPr/>
        </p:nvSpPr>
        <p:spPr bwMode="auto">
          <a:xfrm>
            <a:off x="8831263" y="5197476"/>
            <a:ext cx="104775" cy="106363"/>
          </a:xfrm>
          <a:custGeom>
            <a:avLst/>
            <a:gdLst>
              <a:gd name="T0" fmla="*/ 0 w 66"/>
              <a:gd name="T1" fmla="*/ 67 h 67"/>
              <a:gd name="T2" fmla="*/ 35 w 66"/>
              <a:gd name="T3" fmla="*/ 35 h 67"/>
              <a:gd name="T4" fmla="*/ 0 w 66"/>
              <a:gd name="T5" fmla="*/ 0 h 67"/>
              <a:gd name="T6" fmla="*/ 31 w 66"/>
              <a:gd name="T7" fmla="*/ 0 h 67"/>
              <a:gd name="T8" fmla="*/ 66 w 66"/>
              <a:gd name="T9" fmla="*/ 35 h 67"/>
              <a:gd name="T10" fmla="*/ 31 w 66"/>
              <a:gd name="T11" fmla="*/ 67 h 67"/>
              <a:gd name="T12" fmla="*/ 0 w 66"/>
              <a:gd name="T13" fmla="*/ 67 h 67"/>
            </a:gdLst>
            <a:ahLst/>
            <a:cxnLst>
              <a:cxn ang="0">
                <a:pos x="T0" y="T1"/>
              </a:cxn>
              <a:cxn ang="0">
                <a:pos x="T2" y="T3"/>
              </a:cxn>
              <a:cxn ang="0">
                <a:pos x="T4" y="T5"/>
              </a:cxn>
              <a:cxn ang="0">
                <a:pos x="T6" y="T7"/>
              </a:cxn>
              <a:cxn ang="0">
                <a:pos x="T8" y="T9"/>
              </a:cxn>
              <a:cxn ang="0">
                <a:pos x="T10" y="T11"/>
              </a:cxn>
              <a:cxn ang="0">
                <a:pos x="T12" y="T13"/>
              </a:cxn>
            </a:cxnLst>
            <a:rect l="0" t="0" r="r" b="b"/>
            <a:pathLst>
              <a:path w="66" h="67">
                <a:moveTo>
                  <a:pt x="0" y="67"/>
                </a:moveTo>
                <a:lnTo>
                  <a:pt x="35" y="35"/>
                </a:lnTo>
                <a:lnTo>
                  <a:pt x="0" y="0"/>
                </a:lnTo>
                <a:lnTo>
                  <a:pt x="31" y="0"/>
                </a:lnTo>
                <a:lnTo>
                  <a:pt x="66" y="35"/>
                </a:lnTo>
                <a:lnTo>
                  <a:pt x="31" y="67"/>
                </a:lnTo>
                <a:lnTo>
                  <a:pt x="0" y="67"/>
                </a:lnTo>
                <a:close/>
              </a:path>
            </a:pathLst>
          </a:custGeom>
          <a:solidFill>
            <a:srgbClr val="139B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t-IT"/>
          </a:p>
        </p:txBody>
      </p:sp>
      <p:sp>
        <p:nvSpPr>
          <p:cNvPr id="509" name="Freeform 77"/>
          <p:cNvSpPr>
            <a:spLocks/>
          </p:cNvSpPr>
          <p:nvPr/>
        </p:nvSpPr>
        <p:spPr bwMode="auto">
          <a:xfrm>
            <a:off x="8218488" y="5253038"/>
            <a:ext cx="668338" cy="0"/>
          </a:xfrm>
          <a:custGeom>
            <a:avLst/>
            <a:gdLst>
              <a:gd name="T0" fmla="*/ 0 w 421"/>
              <a:gd name="T1" fmla="*/ 421 w 421"/>
              <a:gd name="T2" fmla="*/ 0 w 421"/>
            </a:gdLst>
            <a:ahLst/>
            <a:cxnLst>
              <a:cxn ang="0">
                <a:pos x="T0" y="0"/>
              </a:cxn>
              <a:cxn ang="0">
                <a:pos x="T1" y="0"/>
              </a:cxn>
              <a:cxn ang="0">
                <a:pos x="T2" y="0"/>
              </a:cxn>
            </a:cxnLst>
            <a:rect l="0" t="0" r="r" b="b"/>
            <a:pathLst>
              <a:path w="421">
                <a:moveTo>
                  <a:pt x="0" y="0"/>
                </a:moveTo>
                <a:lnTo>
                  <a:pt x="421" y="0"/>
                </a:lnTo>
                <a:lnTo>
                  <a:pt x="0" y="0"/>
                </a:lnTo>
                <a:close/>
              </a:path>
            </a:pathLst>
          </a:custGeom>
          <a:solidFill>
            <a:srgbClr val="139B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t-IT"/>
          </a:p>
        </p:txBody>
      </p:sp>
      <p:sp>
        <p:nvSpPr>
          <p:cNvPr id="510" name="Line 78"/>
          <p:cNvSpPr>
            <a:spLocks noChangeShapeType="1"/>
          </p:cNvSpPr>
          <p:nvPr/>
        </p:nvSpPr>
        <p:spPr bwMode="auto">
          <a:xfrm>
            <a:off x="8218488" y="5253038"/>
            <a:ext cx="668338"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t-IT"/>
          </a:p>
        </p:txBody>
      </p:sp>
      <p:sp>
        <p:nvSpPr>
          <p:cNvPr id="511" name="Rectangle 79"/>
          <p:cNvSpPr>
            <a:spLocks noChangeArrowheads="1"/>
          </p:cNvSpPr>
          <p:nvPr/>
        </p:nvSpPr>
        <p:spPr bwMode="auto">
          <a:xfrm>
            <a:off x="8218488" y="5238751"/>
            <a:ext cx="668338" cy="26988"/>
          </a:xfrm>
          <a:prstGeom prst="rect">
            <a:avLst/>
          </a:prstGeom>
          <a:solidFill>
            <a:srgbClr val="139B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t-IT"/>
          </a:p>
        </p:txBody>
      </p:sp>
      <p:sp>
        <p:nvSpPr>
          <p:cNvPr id="512" name="Freeform 80"/>
          <p:cNvSpPr>
            <a:spLocks/>
          </p:cNvSpPr>
          <p:nvPr/>
        </p:nvSpPr>
        <p:spPr bwMode="auto">
          <a:xfrm>
            <a:off x="8218488" y="5238751"/>
            <a:ext cx="668338" cy="26988"/>
          </a:xfrm>
          <a:custGeom>
            <a:avLst/>
            <a:gdLst>
              <a:gd name="T0" fmla="*/ 0 w 421"/>
              <a:gd name="T1" fmla="*/ 17 h 17"/>
              <a:gd name="T2" fmla="*/ 421 w 421"/>
              <a:gd name="T3" fmla="*/ 17 h 17"/>
              <a:gd name="T4" fmla="*/ 421 w 421"/>
              <a:gd name="T5" fmla="*/ 0 h 17"/>
              <a:gd name="T6" fmla="*/ 0 w 421"/>
              <a:gd name="T7" fmla="*/ 0 h 17"/>
            </a:gdLst>
            <a:ahLst/>
            <a:cxnLst>
              <a:cxn ang="0">
                <a:pos x="T0" y="T1"/>
              </a:cxn>
              <a:cxn ang="0">
                <a:pos x="T2" y="T3"/>
              </a:cxn>
              <a:cxn ang="0">
                <a:pos x="T4" y="T5"/>
              </a:cxn>
              <a:cxn ang="0">
                <a:pos x="T6" y="T7"/>
              </a:cxn>
            </a:cxnLst>
            <a:rect l="0" t="0" r="r" b="b"/>
            <a:pathLst>
              <a:path w="421" h="17">
                <a:moveTo>
                  <a:pt x="0" y="17"/>
                </a:moveTo>
                <a:lnTo>
                  <a:pt x="421" y="17"/>
                </a:lnTo>
                <a:lnTo>
                  <a:pt x="421"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t-IT"/>
          </a:p>
        </p:txBody>
      </p:sp>
      <p:sp>
        <p:nvSpPr>
          <p:cNvPr id="518" name="Rectangle 86"/>
          <p:cNvSpPr>
            <a:spLocks noChangeArrowheads="1"/>
          </p:cNvSpPr>
          <p:nvPr/>
        </p:nvSpPr>
        <p:spPr bwMode="auto">
          <a:xfrm>
            <a:off x="703263" y="6151563"/>
            <a:ext cx="196850"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500" b="0" i="0" u="none" strike="noStrike" cap="none" normalizeH="0" baseline="0">
                <a:ln>
                  <a:noFill/>
                </a:ln>
                <a:solidFill>
                  <a:srgbClr val="139B29"/>
                </a:solidFill>
                <a:effectLst/>
                <a:latin typeface="Arial" panose="020B0604020202020204" pitchFamily="34" charset="0"/>
              </a:rPr>
              <a:t>*</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519" name="Rectangle 87"/>
          <p:cNvSpPr>
            <a:spLocks noChangeArrowheads="1"/>
          </p:cNvSpPr>
          <p:nvPr/>
        </p:nvSpPr>
        <p:spPr bwMode="auto">
          <a:xfrm>
            <a:off x="839788" y="6151563"/>
            <a:ext cx="274638"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500" b="0" i="0" u="none" strike="noStrike" cap="none" normalizeH="0" baseline="0">
                <a:ln>
                  <a:noFill/>
                </a:ln>
                <a:solidFill>
                  <a:srgbClr val="139B29"/>
                </a:solidFill>
                <a:effectLst/>
                <a:latin typeface="Arial" panose="020B0604020202020204" pitchFamily="34" charset="0"/>
              </a:rPr>
              <a:t> e</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520" name="Rectangle 88"/>
          <p:cNvSpPr>
            <a:spLocks noChangeArrowheads="1"/>
          </p:cNvSpPr>
          <p:nvPr/>
        </p:nvSpPr>
        <p:spPr bwMode="auto">
          <a:xfrm>
            <a:off x="998538" y="6151563"/>
            <a:ext cx="204788"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500" b="0" i="0" u="none" strike="noStrike" cap="none" normalizeH="0" baseline="0">
                <a:ln>
                  <a:noFill/>
                </a:ln>
                <a:solidFill>
                  <a:srgbClr val="139B29"/>
                </a:solidFill>
                <a:effectLst/>
                <a:latin typeface="Arial" panose="020B0604020202020204" pitchFamily="34" charset="0"/>
              </a:rPr>
              <a:t>x</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521" name="Rectangle 89"/>
          <p:cNvSpPr>
            <a:spLocks noChangeArrowheads="1"/>
          </p:cNvSpPr>
          <p:nvPr/>
        </p:nvSpPr>
        <p:spPr bwMode="auto">
          <a:xfrm>
            <a:off x="1087438" y="6151563"/>
            <a:ext cx="231775"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500" b="0" i="0" u="none" strike="noStrike" cap="none" normalizeH="0" baseline="0">
                <a:ln>
                  <a:noFill/>
                </a:ln>
                <a:solidFill>
                  <a:srgbClr val="139B29"/>
                </a:solidFill>
                <a:effectLst/>
                <a:latin typeface="Arial" panose="020B0604020202020204" pitchFamily="34" charset="0"/>
              </a:rPr>
              <a:t>o</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522" name="Rectangle 90"/>
          <p:cNvSpPr>
            <a:spLocks noChangeArrowheads="1"/>
          </p:cNvSpPr>
          <p:nvPr/>
        </p:nvSpPr>
        <p:spPr bwMode="auto">
          <a:xfrm>
            <a:off x="1203326" y="6151563"/>
            <a:ext cx="339725"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500" b="0" i="0" u="none" strike="noStrike" cap="none" normalizeH="0" baseline="0">
                <a:ln>
                  <a:noFill/>
                </a:ln>
                <a:solidFill>
                  <a:srgbClr val="139B29"/>
                </a:solidFill>
                <a:effectLst/>
                <a:latin typeface="Arial" panose="020B0604020202020204" pitchFamily="34" charset="0"/>
              </a:rPr>
              <a:t>ge</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523" name="Rectangle 91"/>
          <p:cNvSpPr>
            <a:spLocks noChangeArrowheads="1"/>
          </p:cNvSpPr>
          <p:nvPr/>
        </p:nvSpPr>
        <p:spPr bwMode="auto">
          <a:xfrm>
            <a:off x="1422401" y="6151563"/>
            <a:ext cx="225425"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500" b="0" i="0" u="none" strike="noStrike" cap="none" normalizeH="0" baseline="0">
                <a:ln>
                  <a:noFill/>
                </a:ln>
                <a:solidFill>
                  <a:srgbClr val="139B29"/>
                </a:solidFill>
                <a:effectLst/>
                <a:latin typeface="Arial" panose="020B0604020202020204" pitchFamily="34" charset="0"/>
              </a:rPr>
              <a:t>n</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524" name="Rectangle 92"/>
          <p:cNvSpPr>
            <a:spLocks noChangeArrowheads="1"/>
          </p:cNvSpPr>
          <p:nvPr/>
        </p:nvSpPr>
        <p:spPr bwMode="auto">
          <a:xfrm>
            <a:off x="1533526" y="6151563"/>
            <a:ext cx="436563"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500" b="0" i="0" u="none" strike="noStrike" cap="none" normalizeH="0" baseline="0">
                <a:ln>
                  <a:noFill/>
                </a:ln>
                <a:solidFill>
                  <a:srgbClr val="139B29"/>
                </a:solidFill>
                <a:effectLst/>
                <a:latin typeface="Arial" panose="020B0604020202020204" pitchFamily="34" charset="0"/>
              </a:rPr>
              <a:t>ous</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525" name="Rectangle 93"/>
          <p:cNvSpPr>
            <a:spLocks noChangeArrowheads="1"/>
          </p:cNvSpPr>
          <p:nvPr/>
        </p:nvSpPr>
        <p:spPr bwMode="auto">
          <a:xfrm>
            <a:off x="1844676" y="6151563"/>
            <a:ext cx="155575"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500" b="0" i="0" u="none" strike="noStrike" cap="none" normalizeH="0" baseline="0">
                <a:ln>
                  <a:noFill/>
                </a:ln>
                <a:solidFill>
                  <a:srgbClr val="139B29"/>
                </a:solidFill>
                <a:effectLst/>
                <a:latin typeface="Arial" panose="020B0604020202020204" pitchFamily="34" charset="0"/>
              </a:rPr>
              <a:t>.</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526" name="Rectangle 94"/>
          <p:cNvSpPr>
            <a:spLocks noChangeArrowheads="1"/>
          </p:cNvSpPr>
          <p:nvPr/>
        </p:nvSpPr>
        <p:spPr bwMode="auto">
          <a:xfrm>
            <a:off x="703263" y="6345238"/>
            <a:ext cx="203200"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500" b="0" i="0" u="none" strike="noStrike" cap="none" normalizeH="0" baseline="0">
                <a:ln>
                  <a:noFill/>
                </a:ln>
                <a:solidFill>
                  <a:srgbClr val="139B29"/>
                </a:solidFill>
                <a:effectLst/>
                <a:latin typeface="Arial" panose="020B0604020202020204" pitchFamily="34" charset="0"/>
              </a:rPr>
              <a:t>?</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527" name="Rectangle 95"/>
          <p:cNvSpPr>
            <a:spLocks noChangeArrowheads="1"/>
          </p:cNvSpPr>
          <p:nvPr/>
        </p:nvSpPr>
        <p:spPr bwMode="auto">
          <a:xfrm>
            <a:off x="846138" y="6345238"/>
            <a:ext cx="180975"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500" b="0" i="0" u="none" strike="noStrike" cap="none" normalizeH="0" baseline="0">
                <a:ln>
                  <a:noFill/>
                </a:ln>
                <a:solidFill>
                  <a:srgbClr val="139B29"/>
                </a:solidFill>
                <a:effectLst/>
                <a:latin typeface="Arial" panose="020B0604020202020204" pitchFamily="34" charset="0"/>
              </a:rPr>
              <a:t>t</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528" name="Rectangle 96"/>
          <p:cNvSpPr>
            <a:spLocks noChangeArrowheads="1"/>
          </p:cNvSpPr>
          <p:nvPr/>
        </p:nvSpPr>
        <p:spPr bwMode="auto">
          <a:xfrm>
            <a:off x="912813" y="6345238"/>
            <a:ext cx="300038"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500" b="0" i="0" u="none" strike="noStrike" cap="none" normalizeH="0" baseline="0">
                <a:ln>
                  <a:noFill/>
                </a:ln>
                <a:solidFill>
                  <a:srgbClr val="139B29"/>
                </a:solidFill>
                <a:effectLst/>
                <a:latin typeface="Arial" panose="020B0604020202020204" pitchFamily="34" charset="0"/>
              </a:rPr>
              <a:t>ot</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529" name="Rectangle 97"/>
          <p:cNvSpPr>
            <a:spLocks noChangeArrowheads="1"/>
          </p:cNvSpPr>
          <p:nvPr/>
        </p:nvSpPr>
        <p:spPr bwMode="auto">
          <a:xfrm>
            <a:off x="1095376" y="6345238"/>
            <a:ext cx="214313"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500" b="0" i="0" u="none" strike="noStrike" cap="none" normalizeH="0" baseline="0">
                <a:ln>
                  <a:noFill/>
                </a:ln>
                <a:solidFill>
                  <a:srgbClr val="139B29"/>
                </a:solidFill>
                <a:effectLst/>
                <a:latin typeface="Arial" panose="020B0604020202020204" pitchFamily="34" charset="0"/>
              </a:rPr>
              <a:t>a</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530" name="Rectangle 98"/>
          <p:cNvSpPr>
            <a:spLocks noChangeArrowheads="1"/>
          </p:cNvSpPr>
          <p:nvPr/>
        </p:nvSpPr>
        <p:spPr bwMode="auto">
          <a:xfrm>
            <a:off x="1195388" y="6345238"/>
            <a:ext cx="160338"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500" b="0" i="0" u="none" strike="noStrike" cap="none" normalizeH="0" baseline="0">
                <a:ln>
                  <a:noFill/>
                </a:ln>
                <a:solidFill>
                  <a:srgbClr val="139B29"/>
                </a:solidFill>
                <a:effectLst/>
                <a:latin typeface="Arial" panose="020B0604020202020204" pitchFamily="34" charset="0"/>
              </a:rPr>
              <a:t>l</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531" name="Rectangle 99"/>
          <p:cNvSpPr>
            <a:spLocks noChangeArrowheads="1"/>
          </p:cNvSpPr>
          <p:nvPr/>
        </p:nvSpPr>
        <p:spPr bwMode="auto">
          <a:xfrm>
            <a:off x="1301751" y="6345238"/>
            <a:ext cx="214313"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500" b="0" i="0" u="none" strike="noStrike" cap="none" normalizeH="0" baseline="0">
                <a:ln>
                  <a:noFill/>
                </a:ln>
                <a:solidFill>
                  <a:srgbClr val="139B29"/>
                </a:solidFill>
                <a:effectLst/>
                <a:latin typeface="Arial" panose="020B0604020202020204" pitchFamily="34" charset="0"/>
              </a:rPr>
              <a:t>a</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532" name="Rectangle 100"/>
          <p:cNvSpPr>
            <a:spLocks noChangeArrowheads="1"/>
          </p:cNvSpPr>
          <p:nvPr/>
        </p:nvSpPr>
        <p:spPr bwMode="auto">
          <a:xfrm>
            <a:off x="1401763" y="6345238"/>
            <a:ext cx="207963"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500" b="0" i="0" u="none" strike="noStrike" cap="none" normalizeH="0" baseline="0">
                <a:ln>
                  <a:noFill/>
                </a:ln>
                <a:solidFill>
                  <a:srgbClr val="139B29"/>
                </a:solidFill>
                <a:effectLst/>
                <a:latin typeface="Arial" panose="020B0604020202020204" pitchFamily="34" charset="0"/>
              </a:rPr>
              <a:t>v</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533" name="Rectangle 101"/>
          <p:cNvSpPr>
            <a:spLocks noChangeArrowheads="1"/>
          </p:cNvSpPr>
          <p:nvPr/>
        </p:nvSpPr>
        <p:spPr bwMode="auto">
          <a:xfrm>
            <a:off x="1493838" y="6345238"/>
            <a:ext cx="266700"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500" b="0" i="0" u="none" strike="noStrike" cap="none" normalizeH="0" baseline="0">
                <a:ln>
                  <a:noFill/>
                </a:ln>
                <a:solidFill>
                  <a:srgbClr val="139B29"/>
                </a:solidFill>
                <a:effectLst/>
                <a:latin typeface="Arial" panose="020B0604020202020204" pitchFamily="34" charset="0"/>
              </a:rPr>
              <a:t>ai</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534" name="Rectangle 102"/>
          <p:cNvSpPr>
            <a:spLocks noChangeArrowheads="1"/>
          </p:cNvSpPr>
          <p:nvPr/>
        </p:nvSpPr>
        <p:spPr bwMode="auto">
          <a:xfrm>
            <a:off x="1644651" y="6345238"/>
            <a:ext cx="160338"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500" b="0" i="0" u="none" strike="noStrike" cap="none" normalizeH="0" baseline="0">
                <a:ln>
                  <a:noFill/>
                </a:ln>
                <a:solidFill>
                  <a:srgbClr val="139B29"/>
                </a:solidFill>
                <a:effectLst/>
                <a:latin typeface="Arial" panose="020B0604020202020204" pitchFamily="34" charset="0"/>
              </a:rPr>
              <a:t>l</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535" name="Rectangle 103"/>
          <p:cNvSpPr>
            <a:spLocks noChangeArrowheads="1"/>
          </p:cNvSpPr>
          <p:nvPr/>
        </p:nvSpPr>
        <p:spPr bwMode="auto">
          <a:xfrm>
            <a:off x="1695451" y="6345238"/>
            <a:ext cx="384175"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500" b="0" i="0" u="none" strike="noStrike" cap="none" normalizeH="0" baseline="0">
                <a:ln>
                  <a:noFill/>
                </a:ln>
                <a:solidFill>
                  <a:srgbClr val="139B29"/>
                </a:solidFill>
                <a:effectLst/>
                <a:latin typeface="Arial" panose="020B0604020202020204" pitchFamily="34" charset="0"/>
              </a:rPr>
              <a:t>abl</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536" name="Rectangle 104"/>
          <p:cNvSpPr>
            <a:spLocks noChangeArrowheads="1"/>
          </p:cNvSpPr>
          <p:nvPr/>
        </p:nvSpPr>
        <p:spPr bwMode="auto">
          <a:xfrm>
            <a:off x="1963738" y="6345238"/>
            <a:ext cx="217488"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500" b="0" i="0" u="none" strike="noStrike" cap="none" normalizeH="0" baseline="0">
                <a:ln>
                  <a:noFill/>
                </a:ln>
                <a:solidFill>
                  <a:srgbClr val="139B29"/>
                </a:solidFill>
                <a:effectLst/>
                <a:latin typeface="Arial" panose="020B0604020202020204" pitchFamily="34" charset="0"/>
              </a:rPr>
              <a:t>e</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537" name="Rectangle 105"/>
          <p:cNvSpPr>
            <a:spLocks noChangeArrowheads="1"/>
          </p:cNvSpPr>
          <p:nvPr/>
        </p:nvSpPr>
        <p:spPr bwMode="auto">
          <a:xfrm>
            <a:off x="2066926" y="6345238"/>
            <a:ext cx="269875"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500" b="0" i="0" u="none" strike="noStrike" cap="none" normalizeH="0" baseline="0">
                <a:ln>
                  <a:noFill/>
                </a:ln>
                <a:solidFill>
                  <a:srgbClr val="139B29"/>
                </a:solidFill>
                <a:effectLst/>
                <a:latin typeface="Arial" panose="020B0604020202020204" pitchFamily="34" charset="0"/>
              </a:rPr>
              <a:t> a</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538" name="Rectangle 106"/>
          <p:cNvSpPr>
            <a:spLocks noChangeArrowheads="1"/>
          </p:cNvSpPr>
          <p:nvPr/>
        </p:nvSpPr>
        <p:spPr bwMode="auto">
          <a:xfrm>
            <a:off x="2222501" y="6345238"/>
            <a:ext cx="182563"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500" b="0" i="0" u="none" strike="noStrike" cap="none" normalizeH="0" baseline="0">
                <a:ln>
                  <a:noFill/>
                </a:ln>
                <a:solidFill>
                  <a:srgbClr val="139B29"/>
                </a:solidFill>
                <a:effectLst/>
                <a:latin typeface="Arial" panose="020B0604020202020204" pitchFamily="34" charset="0"/>
              </a:rPr>
              <a:t>r</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539" name="Rectangle 107"/>
          <p:cNvSpPr>
            <a:spLocks noChangeArrowheads="1"/>
          </p:cNvSpPr>
          <p:nvPr/>
        </p:nvSpPr>
        <p:spPr bwMode="auto">
          <a:xfrm>
            <a:off x="2289176" y="6345238"/>
            <a:ext cx="320675"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500" b="0" i="0" u="none" strike="noStrike" cap="none" normalizeH="0" baseline="0">
                <a:ln>
                  <a:noFill/>
                </a:ln>
                <a:solidFill>
                  <a:srgbClr val="139B29"/>
                </a:solidFill>
                <a:effectLst/>
                <a:latin typeface="Arial" panose="020B0604020202020204" pitchFamily="34" charset="0"/>
              </a:rPr>
              <a:t>ea</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540" name="Rectangle 108"/>
          <p:cNvSpPr>
            <a:spLocks noChangeArrowheads="1"/>
          </p:cNvSpPr>
          <p:nvPr/>
        </p:nvSpPr>
        <p:spPr bwMode="auto">
          <a:xfrm>
            <a:off x="2547938" y="6345238"/>
            <a:ext cx="173038"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500" b="0" i="0" u="none" strike="noStrike" cap="none" normalizeH="0" baseline="0">
                <a:ln>
                  <a:noFill/>
                </a:ln>
                <a:solidFill>
                  <a:srgbClr val="139B29"/>
                </a:solidFill>
                <a:effectLst/>
                <a:latin typeface="Arial" panose="020B0604020202020204" pitchFamily="34" charset="0"/>
              </a:rPr>
              <a:t>f</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541" name="Rectangle 109"/>
          <p:cNvSpPr>
            <a:spLocks noChangeArrowheads="1"/>
          </p:cNvSpPr>
          <p:nvPr/>
        </p:nvSpPr>
        <p:spPr bwMode="auto">
          <a:xfrm>
            <a:off x="2609851" y="6345238"/>
            <a:ext cx="304800"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500" b="0" i="0" u="none" strike="noStrike" cap="none" normalizeH="0" baseline="0">
                <a:ln>
                  <a:noFill/>
                </a:ln>
                <a:solidFill>
                  <a:srgbClr val="139B29"/>
                </a:solidFill>
                <a:effectLst/>
                <a:latin typeface="Arial" panose="020B0604020202020204" pitchFamily="34" charset="0"/>
              </a:rPr>
              <a:t>or</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542" name="Rectangle 110"/>
          <p:cNvSpPr>
            <a:spLocks noChangeArrowheads="1"/>
          </p:cNvSpPr>
          <p:nvPr/>
        </p:nvSpPr>
        <p:spPr bwMode="auto">
          <a:xfrm>
            <a:off x="2849563" y="6345238"/>
            <a:ext cx="407988"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500" b="0" i="0" u="none" strike="noStrike" cap="none" normalizeH="0" baseline="0">
                <a:ln>
                  <a:noFill/>
                </a:ln>
                <a:solidFill>
                  <a:srgbClr val="139B29"/>
                </a:solidFill>
                <a:effectLst/>
                <a:latin typeface="Arial" panose="020B0604020202020204" pitchFamily="34" charset="0"/>
              </a:rPr>
              <a:t>agr</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543" name="Rectangle 111"/>
          <p:cNvSpPr>
            <a:spLocks noChangeArrowheads="1"/>
          </p:cNvSpPr>
          <p:nvPr/>
        </p:nvSpPr>
        <p:spPr bwMode="auto">
          <a:xfrm>
            <a:off x="3135313" y="6345238"/>
            <a:ext cx="158750"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500" b="0" i="0" u="none" strike="noStrike" cap="none" normalizeH="0" baseline="0">
                <a:ln>
                  <a:noFill/>
                </a:ln>
                <a:solidFill>
                  <a:srgbClr val="139B29"/>
                </a:solidFill>
                <a:effectLst/>
                <a:latin typeface="Arial" panose="020B0604020202020204" pitchFamily="34" charset="0"/>
              </a:rPr>
              <a:t>i</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544" name="Rectangle 112"/>
          <p:cNvSpPr>
            <a:spLocks noChangeArrowheads="1"/>
          </p:cNvSpPr>
          <p:nvPr/>
        </p:nvSpPr>
        <p:spPr bwMode="auto">
          <a:xfrm>
            <a:off x="3186113" y="6345238"/>
            <a:ext cx="322263"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500" b="0" i="0" u="none" strike="noStrike" cap="none" normalizeH="0" baseline="0">
                <a:ln>
                  <a:noFill/>
                </a:ln>
                <a:solidFill>
                  <a:srgbClr val="139B29"/>
                </a:solidFill>
                <a:effectLst/>
                <a:latin typeface="Arial" panose="020B0604020202020204" pitchFamily="34" charset="0"/>
              </a:rPr>
              <a:t>cu</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545" name="Rectangle 113"/>
          <p:cNvSpPr>
            <a:spLocks noChangeArrowheads="1"/>
          </p:cNvSpPr>
          <p:nvPr/>
        </p:nvSpPr>
        <p:spPr bwMode="auto">
          <a:xfrm>
            <a:off x="3389313" y="6345238"/>
            <a:ext cx="158750"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500" b="0" i="0" u="none" strike="noStrike" cap="none" normalizeH="0" baseline="0">
                <a:ln>
                  <a:noFill/>
                </a:ln>
                <a:solidFill>
                  <a:srgbClr val="139B29"/>
                </a:solidFill>
                <a:effectLst/>
                <a:latin typeface="Arial" panose="020B0604020202020204" pitchFamily="34" charset="0"/>
              </a:rPr>
              <a:t>l</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546" name="Rectangle 114"/>
          <p:cNvSpPr>
            <a:spLocks noChangeArrowheads="1"/>
          </p:cNvSpPr>
          <p:nvPr/>
        </p:nvSpPr>
        <p:spPr bwMode="auto">
          <a:xfrm>
            <a:off x="3440113" y="6345238"/>
            <a:ext cx="296863"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500" b="0" i="0" u="none" strike="noStrike" cap="none" normalizeH="0" baseline="0">
                <a:ln>
                  <a:noFill/>
                </a:ln>
                <a:solidFill>
                  <a:srgbClr val="139B29"/>
                </a:solidFill>
                <a:effectLst/>
                <a:latin typeface="Arial" panose="020B0604020202020204" pitchFamily="34" charset="0"/>
              </a:rPr>
              <a:t>tu</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547" name="Rectangle 115"/>
          <p:cNvSpPr>
            <a:spLocks noChangeArrowheads="1"/>
          </p:cNvSpPr>
          <p:nvPr/>
        </p:nvSpPr>
        <p:spPr bwMode="auto">
          <a:xfrm>
            <a:off x="3619501" y="6345238"/>
            <a:ext cx="182563"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500" b="0" i="0" u="none" strike="noStrike" cap="none" normalizeH="0" baseline="0">
                <a:ln>
                  <a:noFill/>
                </a:ln>
                <a:solidFill>
                  <a:srgbClr val="139B29"/>
                </a:solidFill>
                <a:effectLst/>
                <a:latin typeface="Arial" panose="020B0604020202020204" pitchFamily="34" charset="0"/>
              </a:rPr>
              <a:t>r</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548" name="Rectangle 116"/>
          <p:cNvSpPr>
            <a:spLocks noChangeArrowheads="1"/>
          </p:cNvSpPr>
          <p:nvPr/>
        </p:nvSpPr>
        <p:spPr bwMode="auto">
          <a:xfrm>
            <a:off x="3686176" y="6345238"/>
            <a:ext cx="217488"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500" b="0" i="0" u="none" strike="noStrike" cap="none" normalizeH="0" baseline="0">
                <a:ln>
                  <a:noFill/>
                </a:ln>
                <a:solidFill>
                  <a:srgbClr val="139B29"/>
                </a:solidFill>
                <a:effectLst/>
                <a:latin typeface="Arial" panose="020B0604020202020204" pitchFamily="34" charset="0"/>
              </a:rPr>
              <a:t>e</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549" name="Rectangle 117"/>
          <p:cNvSpPr>
            <a:spLocks noChangeArrowheads="1"/>
          </p:cNvSpPr>
          <p:nvPr/>
        </p:nvSpPr>
        <p:spPr bwMode="auto">
          <a:xfrm>
            <a:off x="3843338" y="6345238"/>
            <a:ext cx="231775"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500" b="0" i="0" u="none" strike="noStrike" cap="none" normalizeH="0" baseline="0">
                <a:ln>
                  <a:noFill/>
                </a:ln>
                <a:solidFill>
                  <a:srgbClr val="139B29"/>
                </a:solidFill>
                <a:effectLst/>
                <a:latin typeface="Arial" panose="020B0604020202020204" pitchFamily="34" charset="0"/>
              </a:rPr>
              <a:t>b</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550" name="Rectangle 118"/>
          <p:cNvSpPr>
            <a:spLocks noChangeArrowheads="1"/>
          </p:cNvSpPr>
          <p:nvPr/>
        </p:nvSpPr>
        <p:spPr bwMode="auto">
          <a:xfrm>
            <a:off x="3957638" y="6345238"/>
            <a:ext cx="214313"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500" b="0" i="0" u="none" strike="noStrike" cap="none" normalizeH="0" baseline="0">
                <a:ln>
                  <a:noFill/>
                </a:ln>
                <a:solidFill>
                  <a:srgbClr val="139B29"/>
                </a:solidFill>
                <a:effectLst/>
                <a:latin typeface="Arial" panose="020B0604020202020204" pitchFamily="34" charset="0"/>
              </a:rPr>
              <a:t>a</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551" name="Rectangle 119"/>
          <p:cNvSpPr>
            <a:spLocks noChangeArrowheads="1"/>
          </p:cNvSpPr>
          <p:nvPr/>
        </p:nvSpPr>
        <p:spPr bwMode="auto">
          <a:xfrm>
            <a:off x="4057651" y="6345238"/>
            <a:ext cx="196850"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500" b="0" i="0" u="none" strike="noStrike" cap="none" normalizeH="0" baseline="0">
                <a:ln>
                  <a:noFill/>
                </a:ln>
                <a:solidFill>
                  <a:srgbClr val="139B29"/>
                </a:solidFill>
                <a:effectLst/>
                <a:latin typeface="Arial" panose="020B0604020202020204" pitchFamily="34" charset="0"/>
              </a:rPr>
              <a:t>s</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552" name="Rectangle 120"/>
          <p:cNvSpPr>
            <a:spLocks noChangeArrowheads="1"/>
          </p:cNvSpPr>
          <p:nvPr/>
        </p:nvSpPr>
        <p:spPr bwMode="auto">
          <a:xfrm>
            <a:off x="4141788" y="6345238"/>
            <a:ext cx="338138"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500" b="0" i="0" u="none" strike="noStrike" cap="none" normalizeH="0" baseline="0">
                <a:ln>
                  <a:noFill/>
                </a:ln>
                <a:solidFill>
                  <a:srgbClr val="139B29"/>
                </a:solidFill>
                <a:effectLst/>
                <a:latin typeface="Arial" panose="020B0604020202020204" pitchFamily="34" charset="0"/>
              </a:rPr>
              <a:t>ed</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553" name="Rectangle 121"/>
          <p:cNvSpPr>
            <a:spLocks noChangeArrowheads="1"/>
          </p:cNvSpPr>
          <p:nvPr/>
        </p:nvSpPr>
        <p:spPr bwMode="auto">
          <a:xfrm>
            <a:off x="4414838" y="6345238"/>
            <a:ext cx="346075"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500" b="0" i="0" u="none" strike="noStrike" cap="none" normalizeH="0" baseline="0">
                <a:ln>
                  <a:noFill/>
                </a:ln>
                <a:solidFill>
                  <a:srgbClr val="139B29"/>
                </a:solidFill>
                <a:effectLst/>
                <a:latin typeface="Arial" panose="020B0604020202020204" pitchFamily="34" charset="0"/>
              </a:rPr>
              <a:t>on</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554" name="Rectangle 122"/>
          <p:cNvSpPr>
            <a:spLocks noChangeArrowheads="1"/>
          </p:cNvSpPr>
          <p:nvPr/>
        </p:nvSpPr>
        <p:spPr bwMode="auto">
          <a:xfrm>
            <a:off x="4697413" y="6345238"/>
            <a:ext cx="225425"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500" b="0" i="0" u="none" strike="noStrike" cap="none" normalizeH="0" baseline="0">
                <a:ln>
                  <a:noFill/>
                </a:ln>
                <a:solidFill>
                  <a:srgbClr val="139B29"/>
                </a:solidFill>
                <a:effectLst/>
                <a:latin typeface="Arial" panose="020B0604020202020204" pitchFamily="34" charset="0"/>
              </a:rPr>
              <a:t>h</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555" name="Rectangle 123"/>
          <p:cNvSpPr>
            <a:spLocks noChangeArrowheads="1"/>
          </p:cNvSpPr>
          <p:nvPr/>
        </p:nvSpPr>
        <p:spPr bwMode="auto">
          <a:xfrm>
            <a:off x="4808538" y="6345238"/>
            <a:ext cx="246063"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500" b="0" i="0" u="none" strike="noStrike" cap="none" normalizeH="0" baseline="0">
                <a:ln>
                  <a:noFill/>
                </a:ln>
                <a:solidFill>
                  <a:srgbClr val="139B29"/>
                </a:solidFill>
                <a:effectLst/>
                <a:latin typeface="Arial" panose="020B0604020202020204" pitchFamily="34" charset="0"/>
              </a:rPr>
              <a:t>is</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556" name="Rectangle 124"/>
          <p:cNvSpPr>
            <a:spLocks noChangeArrowheads="1"/>
          </p:cNvSpPr>
          <p:nvPr/>
        </p:nvSpPr>
        <p:spPr bwMode="auto">
          <a:xfrm>
            <a:off x="4943476" y="6345238"/>
            <a:ext cx="180975"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500" b="0" i="0" u="none" strike="noStrike" cap="none" normalizeH="0" baseline="0">
                <a:ln>
                  <a:noFill/>
                </a:ln>
                <a:solidFill>
                  <a:srgbClr val="139B29"/>
                </a:solidFill>
                <a:effectLst/>
                <a:latin typeface="Arial" panose="020B0604020202020204" pitchFamily="34" charset="0"/>
              </a:rPr>
              <a:t>t</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557" name="Rectangle 125"/>
          <p:cNvSpPr>
            <a:spLocks noChangeArrowheads="1"/>
          </p:cNvSpPr>
          <p:nvPr/>
        </p:nvSpPr>
        <p:spPr bwMode="auto">
          <a:xfrm>
            <a:off x="5010151" y="6345238"/>
            <a:ext cx="352425"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500" b="0" i="0" u="none" strike="noStrike" cap="none" normalizeH="0" baseline="0">
                <a:ln>
                  <a:noFill/>
                </a:ln>
                <a:solidFill>
                  <a:srgbClr val="139B29"/>
                </a:solidFill>
                <a:effectLst/>
                <a:latin typeface="Arial" panose="020B0604020202020204" pitchFamily="34" charset="0"/>
              </a:rPr>
              <a:t>ori</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558" name="Rectangle 126"/>
          <p:cNvSpPr>
            <a:spLocks noChangeArrowheads="1"/>
          </p:cNvSpPr>
          <p:nvPr/>
        </p:nvSpPr>
        <p:spPr bwMode="auto">
          <a:xfrm>
            <a:off x="5246688" y="6345238"/>
            <a:ext cx="206375"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500" b="0" i="0" u="none" strike="noStrike" cap="none" normalizeH="0" baseline="0">
                <a:ln>
                  <a:noFill/>
                </a:ln>
                <a:solidFill>
                  <a:srgbClr val="139B29"/>
                </a:solidFill>
                <a:effectLst/>
                <a:latin typeface="Arial" panose="020B0604020202020204" pitchFamily="34" charset="0"/>
              </a:rPr>
              <a:t>c</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559" name="Rectangle 127"/>
          <p:cNvSpPr>
            <a:spLocks noChangeArrowheads="1"/>
          </p:cNvSpPr>
          <p:nvPr/>
        </p:nvSpPr>
        <p:spPr bwMode="auto">
          <a:xfrm>
            <a:off x="5337176" y="6345238"/>
            <a:ext cx="266700"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500" b="0" i="0" u="none" strike="noStrike" cap="none" normalizeH="0" baseline="0">
                <a:ln>
                  <a:noFill/>
                </a:ln>
                <a:solidFill>
                  <a:srgbClr val="139B29"/>
                </a:solidFill>
                <a:effectLst/>
                <a:latin typeface="Arial" panose="020B0604020202020204" pitchFamily="34" charset="0"/>
              </a:rPr>
              <a:t>al</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560" name="Rectangle 128"/>
          <p:cNvSpPr>
            <a:spLocks noChangeArrowheads="1"/>
          </p:cNvSpPr>
          <p:nvPr/>
        </p:nvSpPr>
        <p:spPr bwMode="auto">
          <a:xfrm>
            <a:off x="5543551" y="6345238"/>
            <a:ext cx="404813"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500" b="0" i="0" u="none" strike="noStrike" cap="none" normalizeH="0" baseline="0">
                <a:ln>
                  <a:noFill/>
                </a:ln>
                <a:solidFill>
                  <a:srgbClr val="139B29"/>
                </a:solidFill>
                <a:effectLst/>
                <a:latin typeface="Arial" panose="020B0604020202020204" pitchFamily="34" charset="0"/>
              </a:rPr>
              <a:t>dat</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561" name="Rectangle 129"/>
          <p:cNvSpPr>
            <a:spLocks noChangeArrowheads="1"/>
          </p:cNvSpPr>
          <p:nvPr/>
        </p:nvSpPr>
        <p:spPr bwMode="auto">
          <a:xfrm>
            <a:off x="5827713" y="6345238"/>
            <a:ext cx="214313"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500" b="0" i="0" u="none" strike="noStrike" cap="none" normalizeH="0" baseline="0">
                <a:ln>
                  <a:noFill/>
                </a:ln>
                <a:solidFill>
                  <a:srgbClr val="139B29"/>
                </a:solidFill>
                <a:effectLst/>
                <a:latin typeface="Arial" panose="020B0604020202020204" pitchFamily="34" charset="0"/>
              </a:rPr>
              <a:t>a</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563" name="Freeform 131"/>
          <p:cNvSpPr>
            <a:spLocks noEditPoints="1"/>
          </p:cNvSpPr>
          <p:nvPr/>
        </p:nvSpPr>
        <p:spPr bwMode="auto">
          <a:xfrm>
            <a:off x="3808413" y="658813"/>
            <a:ext cx="381000" cy="349250"/>
          </a:xfrm>
          <a:custGeom>
            <a:avLst/>
            <a:gdLst>
              <a:gd name="T0" fmla="*/ 108 w 110"/>
              <a:gd name="T1" fmla="*/ 13 h 101"/>
              <a:gd name="T2" fmla="*/ 85 w 110"/>
              <a:gd name="T3" fmla="*/ 17 h 101"/>
              <a:gd name="T4" fmla="*/ 84 w 110"/>
              <a:gd name="T5" fmla="*/ 2 h 101"/>
              <a:gd name="T6" fmla="*/ 82 w 110"/>
              <a:gd name="T7" fmla="*/ 11 h 101"/>
              <a:gd name="T8" fmla="*/ 65 w 110"/>
              <a:gd name="T9" fmla="*/ 1 h 101"/>
              <a:gd name="T10" fmla="*/ 61 w 110"/>
              <a:gd name="T11" fmla="*/ 21 h 101"/>
              <a:gd name="T12" fmla="*/ 59 w 110"/>
              <a:gd name="T13" fmla="*/ 22 h 101"/>
              <a:gd name="T14" fmla="*/ 48 w 110"/>
              <a:gd name="T15" fmla="*/ 37 h 101"/>
              <a:gd name="T16" fmla="*/ 45 w 110"/>
              <a:gd name="T17" fmla="*/ 37 h 101"/>
              <a:gd name="T18" fmla="*/ 36 w 110"/>
              <a:gd name="T19" fmla="*/ 49 h 101"/>
              <a:gd name="T20" fmla="*/ 33 w 110"/>
              <a:gd name="T21" fmla="*/ 49 h 101"/>
              <a:gd name="T22" fmla="*/ 32 w 110"/>
              <a:gd name="T23" fmla="*/ 85 h 101"/>
              <a:gd name="T24" fmla="*/ 0 w 110"/>
              <a:gd name="T25" fmla="*/ 95 h 101"/>
              <a:gd name="T26" fmla="*/ 3 w 110"/>
              <a:gd name="T27" fmla="*/ 97 h 101"/>
              <a:gd name="T28" fmla="*/ 50 w 110"/>
              <a:gd name="T29" fmla="*/ 101 h 101"/>
              <a:gd name="T30" fmla="*/ 71 w 110"/>
              <a:gd name="T31" fmla="*/ 95 h 101"/>
              <a:gd name="T32" fmla="*/ 72 w 110"/>
              <a:gd name="T33" fmla="*/ 92 h 101"/>
              <a:gd name="T34" fmla="*/ 71 w 110"/>
              <a:gd name="T35" fmla="*/ 83 h 101"/>
              <a:gd name="T36" fmla="*/ 90 w 110"/>
              <a:gd name="T37" fmla="*/ 72 h 101"/>
              <a:gd name="T38" fmla="*/ 90 w 110"/>
              <a:gd name="T39" fmla="*/ 69 h 101"/>
              <a:gd name="T40" fmla="*/ 90 w 110"/>
              <a:gd name="T41" fmla="*/ 60 h 101"/>
              <a:gd name="T42" fmla="*/ 102 w 110"/>
              <a:gd name="T43" fmla="*/ 42 h 101"/>
              <a:gd name="T44" fmla="*/ 94 w 110"/>
              <a:gd name="T45" fmla="*/ 38 h 101"/>
              <a:gd name="T46" fmla="*/ 110 w 110"/>
              <a:gd name="T47" fmla="*/ 15 h 101"/>
              <a:gd name="T48" fmla="*/ 83 w 110"/>
              <a:gd name="T49" fmla="*/ 38 h 101"/>
              <a:gd name="T50" fmla="*/ 80 w 110"/>
              <a:gd name="T51" fmla="*/ 37 h 101"/>
              <a:gd name="T52" fmla="*/ 67 w 110"/>
              <a:gd name="T53" fmla="*/ 5 h 101"/>
              <a:gd name="T54" fmla="*/ 77 w 110"/>
              <a:gd name="T55" fmla="*/ 32 h 101"/>
              <a:gd name="T56" fmla="*/ 68 w 110"/>
              <a:gd name="T57" fmla="*/ 25 h 101"/>
              <a:gd name="T58" fmla="*/ 67 w 110"/>
              <a:gd name="T59" fmla="*/ 5 h 101"/>
              <a:gd name="T60" fmla="*/ 76 w 110"/>
              <a:gd name="T61" fmla="*/ 37 h 101"/>
              <a:gd name="T62" fmla="*/ 61 w 110"/>
              <a:gd name="T63" fmla="*/ 26 h 101"/>
              <a:gd name="T64" fmla="*/ 68 w 110"/>
              <a:gd name="T65" fmla="*/ 31 h 101"/>
              <a:gd name="T66" fmla="*/ 67 w 110"/>
              <a:gd name="T67" fmla="*/ 53 h 101"/>
              <a:gd name="T68" fmla="*/ 61 w 110"/>
              <a:gd name="T69" fmla="*/ 26 h 101"/>
              <a:gd name="T70" fmla="*/ 65 w 110"/>
              <a:gd name="T71" fmla="*/ 57 h 101"/>
              <a:gd name="T72" fmla="*/ 63 w 110"/>
              <a:gd name="T73" fmla="*/ 56 h 101"/>
              <a:gd name="T74" fmla="*/ 58 w 110"/>
              <a:gd name="T75" fmla="*/ 54 h 101"/>
              <a:gd name="T76" fmla="*/ 44 w 110"/>
              <a:gd name="T77" fmla="*/ 57 h 101"/>
              <a:gd name="T78" fmla="*/ 28 w 110"/>
              <a:gd name="T79" fmla="*/ 68 h 101"/>
              <a:gd name="T80" fmla="*/ 42 w 110"/>
              <a:gd name="T81" fmla="*/ 68 h 101"/>
              <a:gd name="T82" fmla="*/ 28 w 110"/>
              <a:gd name="T83" fmla="*/ 68 h 101"/>
              <a:gd name="T84" fmla="*/ 51 w 110"/>
              <a:gd name="T85" fmla="*/ 72 h 101"/>
              <a:gd name="T86" fmla="*/ 47 w 110"/>
              <a:gd name="T87" fmla="*/ 69 h 101"/>
              <a:gd name="T88" fmla="*/ 51 w 110"/>
              <a:gd name="T89" fmla="*/ 97 h 101"/>
              <a:gd name="T90" fmla="*/ 54 w 110"/>
              <a:gd name="T91" fmla="*/ 82 h 101"/>
              <a:gd name="T92" fmla="*/ 55 w 110"/>
              <a:gd name="T93" fmla="*/ 77 h 101"/>
              <a:gd name="T94" fmla="*/ 54 w 110"/>
              <a:gd name="T95" fmla="*/ 75 h 101"/>
              <a:gd name="T96" fmla="*/ 55 w 110"/>
              <a:gd name="T97" fmla="*/ 77 h 101"/>
              <a:gd name="T98" fmla="*/ 58 w 110"/>
              <a:gd name="T99" fmla="*/ 72 h 101"/>
              <a:gd name="T100" fmla="*/ 86 w 110"/>
              <a:gd name="T101" fmla="*/ 70 h 101"/>
              <a:gd name="T102" fmla="*/ 97 w 110"/>
              <a:gd name="T103" fmla="*/ 43 h 101"/>
              <a:gd name="T104" fmla="*/ 72 w 110"/>
              <a:gd name="T105" fmla="*/ 56 h 101"/>
              <a:gd name="T106" fmla="*/ 97 w 110"/>
              <a:gd name="T107" fmla="*/ 43 h 101"/>
              <a:gd name="T108" fmla="*/ 82 w 110"/>
              <a:gd name="T109" fmla="*/ 33 h 101"/>
              <a:gd name="T110" fmla="*/ 105 w 110"/>
              <a:gd name="T111" fmla="*/ 1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0" h="101">
                <a:moveTo>
                  <a:pt x="109" y="14"/>
                </a:moveTo>
                <a:cubicBezTo>
                  <a:pt x="109" y="13"/>
                  <a:pt x="109" y="13"/>
                  <a:pt x="108" y="13"/>
                </a:cubicBezTo>
                <a:cubicBezTo>
                  <a:pt x="107" y="13"/>
                  <a:pt x="95" y="10"/>
                  <a:pt x="87" y="15"/>
                </a:cubicBezTo>
                <a:cubicBezTo>
                  <a:pt x="86" y="16"/>
                  <a:pt x="86" y="16"/>
                  <a:pt x="85" y="17"/>
                </a:cubicBezTo>
                <a:cubicBezTo>
                  <a:pt x="86" y="13"/>
                  <a:pt x="86" y="9"/>
                  <a:pt x="86" y="4"/>
                </a:cubicBezTo>
                <a:cubicBezTo>
                  <a:pt x="86" y="3"/>
                  <a:pt x="85" y="2"/>
                  <a:pt x="84" y="2"/>
                </a:cubicBezTo>
                <a:cubicBezTo>
                  <a:pt x="83" y="2"/>
                  <a:pt x="82" y="3"/>
                  <a:pt x="82" y="4"/>
                </a:cubicBezTo>
                <a:cubicBezTo>
                  <a:pt x="82" y="7"/>
                  <a:pt x="82" y="9"/>
                  <a:pt x="82" y="11"/>
                </a:cubicBezTo>
                <a:cubicBezTo>
                  <a:pt x="77" y="4"/>
                  <a:pt x="68" y="1"/>
                  <a:pt x="66" y="1"/>
                </a:cubicBezTo>
                <a:cubicBezTo>
                  <a:pt x="66" y="0"/>
                  <a:pt x="65" y="0"/>
                  <a:pt x="65" y="1"/>
                </a:cubicBezTo>
                <a:cubicBezTo>
                  <a:pt x="64" y="1"/>
                  <a:pt x="64" y="1"/>
                  <a:pt x="64" y="2"/>
                </a:cubicBezTo>
                <a:cubicBezTo>
                  <a:pt x="63" y="2"/>
                  <a:pt x="58" y="12"/>
                  <a:pt x="61" y="21"/>
                </a:cubicBezTo>
                <a:cubicBezTo>
                  <a:pt x="60" y="21"/>
                  <a:pt x="60" y="21"/>
                  <a:pt x="60" y="21"/>
                </a:cubicBezTo>
                <a:cubicBezTo>
                  <a:pt x="59" y="21"/>
                  <a:pt x="59" y="21"/>
                  <a:pt x="59" y="22"/>
                </a:cubicBezTo>
                <a:cubicBezTo>
                  <a:pt x="58" y="22"/>
                  <a:pt x="52" y="30"/>
                  <a:pt x="52" y="39"/>
                </a:cubicBezTo>
                <a:cubicBezTo>
                  <a:pt x="50" y="38"/>
                  <a:pt x="49" y="37"/>
                  <a:pt x="48" y="37"/>
                </a:cubicBezTo>
                <a:cubicBezTo>
                  <a:pt x="47" y="36"/>
                  <a:pt x="47" y="36"/>
                  <a:pt x="46" y="36"/>
                </a:cubicBezTo>
                <a:cubicBezTo>
                  <a:pt x="46" y="36"/>
                  <a:pt x="45" y="37"/>
                  <a:pt x="45" y="37"/>
                </a:cubicBezTo>
                <a:cubicBezTo>
                  <a:pt x="45" y="37"/>
                  <a:pt x="40" y="44"/>
                  <a:pt x="39" y="52"/>
                </a:cubicBezTo>
                <a:cubicBezTo>
                  <a:pt x="37" y="51"/>
                  <a:pt x="36" y="49"/>
                  <a:pt x="36" y="49"/>
                </a:cubicBezTo>
                <a:cubicBezTo>
                  <a:pt x="35" y="49"/>
                  <a:pt x="35" y="49"/>
                  <a:pt x="34" y="49"/>
                </a:cubicBezTo>
                <a:cubicBezTo>
                  <a:pt x="33" y="49"/>
                  <a:pt x="33" y="49"/>
                  <a:pt x="33" y="49"/>
                </a:cubicBezTo>
                <a:cubicBezTo>
                  <a:pt x="32" y="50"/>
                  <a:pt x="23" y="58"/>
                  <a:pt x="23" y="68"/>
                </a:cubicBezTo>
                <a:cubicBezTo>
                  <a:pt x="23" y="76"/>
                  <a:pt x="28" y="82"/>
                  <a:pt x="32" y="85"/>
                </a:cubicBezTo>
                <a:cubicBezTo>
                  <a:pt x="23" y="89"/>
                  <a:pt x="13" y="92"/>
                  <a:pt x="2" y="93"/>
                </a:cubicBezTo>
                <a:cubicBezTo>
                  <a:pt x="1" y="93"/>
                  <a:pt x="0" y="94"/>
                  <a:pt x="0" y="95"/>
                </a:cubicBezTo>
                <a:cubicBezTo>
                  <a:pt x="0" y="97"/>
                  <a:pt x="1" y="97"/>
                  <a:pt x="3" y="97"/>
                </a:cubicBezTo>
                <a:cubicBezTo>
                  <a:pt x="3" y="97"/>
                  <a:pt x="3" y="97"/>
                  <a:pt x="3" y="97"/>
                </a:cubicBezTo>
                <a:cubicBezTo>
                  <a:pt x="14" y="96"/>
                  <a:pt x="24" y="93"/>
                  <a:pt x="34" y="88"/>
                </a:cubicBezTo>
                <a:cubicBezTo>
                  <a:pt x="36" y="91"/>
                  <a:pt x="42" y="99"/>
                  <a:pt x="50" y="101"/>
                </a:cubicBezTo>
                <a:cubicBezTo>
                  <a:pt x="51" y="101"/>
                  <a:pt x="53" y="101"/>
                  <a:pt x="54" y="101"/>
                </a:cubicBezTo>
                <a:cubicBezTo>
                  <a:pt x="62" y="101"/>
                  <a:pt x="69" y="96"/>
                  <a:pt x="71" y="95"/>
                </a:cubicBezTo>
                <a:cubicBezTo>
                  <a:pt x="71" y="95"/>
                  <a:pt x="71" y="95"/>
                  <a:pt x="71" y="95"/>
                </a:cubicBezTo>
                <a:cubicBezTo>
                  <a:pt x="72" y="94"/>
                  <a:pt x="72" y="93"/>
                  <a:pt x="72" y="92"/>
                </a:cubicBezTo>
                <a:cubicBezTo>
                  <a:pt x="71" y="92"/>
                  <a:pt x="68" y="85"/>
                  <a:pt x="62" y="80"/>
                </a:cubicBezTo>
                <a:cubicBezTo>
                  <a:pt x="64" y="82"/>
                  <a:pt x="68" y="83"/>
                  <a:pt x="71" y="83"/>
                </a:cubicBezTo>
                <a:cubicBezTo>
                  <a:pt x="72" y="83"/>
                  <a:pt x="72" y="83"/>
                  <a:pt x="72" y="83"/>
                </a:cubicBezTo>
                <a:cubicBezTo>
                  <a:pt x="82" y="82"/>
                  <a:pt x="89" y="73"/>
                  <a:pt x="90" y="72"/>
                </a:cubicBezTo>
                <a:cubicBezTo>
                  <a:pt x="91" y="71"/>
                  <a:pt x="91" y="71"/>
                  <a:pt x="91" y="71"/>
                </a:cubicBezTo>
                <a:cubicBezTo>
                  <a:pt x="91" y="70"/>
                  <a:pt x="91" y="69"/>
                  <a:pt x="90" y="69"/>
                </a:cubicBezTo>
                <a:cubicBezTo>
                  <a:pt x="90" y="68"/>
                  <a:pt x="87" y="65"/>
                  <a:pt x="82" y="62"/>
                </a:cubicBezTo>
                <a:cubicBezTo>
                  <a:pt x="84" y="62"/>
                  <a:pt x="87" y="61"/>
                  <a:pt x="90" y="60"/>
                </a:cubicBezTo>
                <a:cubicBezTo>
                  <a:pt x="98" y="56"/>
                  <a:pt x="101" y="45"/>
                  <a:pt x="102" y="42"/>
                </a:cubicBezTo>
                <a:cubicBezTo>
                  <a:pt x="102" y="42"/>
                  <a:pt x="102" y="42"/>
                  <a:pt x="102" y="42"/>
                </a:cubicBezTo>
                <a:cubicBezTo>
                  <a:pt x="102" y="41"/>
                  <a:pt x="101" y="40"/>
                  <a:pt x="101" y="40"/>
                </a:cubicBezTo>
                <a:cubicBezTo>
                  <a:pt x="100" y="40"/>
                  <a:pt x="98" y="38"/>
                  <a:pt x="94" y="38"/>
                </a:cubicBezTo>
                <a:cubicBezTo>
                  <a:pt x="96" y="37"/>
                  <a:pt x="98" y="36"/>
                  <a:pt x="100" y="35"/>
                </a:cubicBezTo>
                <a:cubicBezTo>
                  <a:pt x="109" y="29"/>
                  <a:pt x="110" y="17"/>
                  <a:pt x="110" y="15"/>
                </a:cubicBezTo>
                <a:cubicBezTo>
                  <a:pt x="110" y="15"/>
                  <a:pt x="110" y="14"/>
                  <a:pt x="109" y="14"/>
                </a:cubicBezTo>
                <a:close/>
                <a:moveTo>
                  <a:pt x="83" y="38"/>
                </a:moveTo>
                <a:cubicBezTo>
                  <a:pt x="82" y="38"/>
                  <a:pt x="81" y="38"/>
                  <a:pt x="80" y="39"/>
                </a:cubicBezTo>
                <a:cubicBezTo>
                  <a:pt x="80" y="38"/>
                  <a:pt x="80" y="38"/>
                  <a:pt x="80" y="37"/>
                </a:cubicBezTo>
                <a:cubicBezTo>
                  <a:pt x="81" y="37"/>
                  <a:pt x="82" y="38"/>
                  <a:pt x="83" y="38"/>
                </a:cubicBezTo>
                <a:close/>
                <a:moveTo>
                  <a:pt x="67" y="5"/>
                </a:moveTo>
                <a:cubicBezTo>
                  <a:pt x="70" y="7"/>
                  <a:pt x="77" y="10"/>
                  <a:pt x="79" y="16"/>
                </a:cubicBezTo>
                <a:cubicBezTo>
                  <a:pt x="81" y="21"/>
                  <a:pt x="79" y="28"/>
                  <a:pt x="77" y="32"/>
                </a:cubicBezTo>
                <a:cubicBezTo>
                  <a:pt x="76" y="31"/>
                  <a:pt x="73" y="30"/>
                  <a:pt x="71" y="28"/>
                </a:cubicBezTo>
                <a:cubicBezTo>
                  <a:pt x="70" y="27"/>
                  <a:pt x="69" y="26"/>
                  <a:pt x="68" y="25"/>
                </a:cubicBezTo>
                <a:cubicBezTo>
                  <a:pt x="67" y="24"/>
                  <a:pt x="66" y="22"/>
                  <a:pt x="65" y="21"/>
                </a:cubicBezTo>
                <a:cubicBezTo>
                  <a:pt x="63" y="15"/>
                  <a:pt x="65" y="9"/>
                  <a:pt x="67" y="5"/>
                </a:cubicBezTo>
                <a:close/>
                <a:moveTo>
                  <a:pt x="76" y="36"/>
                </a:moveTo>
                <a:cubicBezTo>
                  <a:pt x="76" y="37"/>
                  <a:pt x="76" y="37"/>
                  <a:pt x="76" y="37"/>
                </a:cubicBezTo>
                <a:cubicBezTo>
                  <a:pt x="76" y="36"/>
                  <a:pt x="76" y="36"/>
                  <a:pt x="76" y="36"/>
                </a:cubicBezTo>
                <a:close/>
                <a:moveTo>
                  <a:pt x="61" y="26"/>
                </a:moveTo>
                <a:cubicBezTo>
                  <a:pt x="62" y="26"/>
                  <a:pt x="63" y="27"/>
                  <a:pt x="65" y="28"/>
                </a:cubicBezTo>
                <a:cubicBezTo>
                  <a:pt x="66" y="29"/>
                  <a:pt x="67" y="30"/>
                  <a:pt x="68" y="31"/>
                </a:cubicBezTo>
                <a:cubicBezTo>
                  <a:pt x="69" y="33"/>
                  <a:pt x="71" y="35"/>
                  <a:pt x="71" y="38"/>
                </a:cubicBezTo>
                <a:cubicBezTo>
                  <a:pt x="73" y="44"/>
                  <a:pt x="69" y="50"/>
                  <a:pt x="67" y="53"/>
                </a:cubicBezTo>
                <a:cubicBezTo>
                  <a:pt x="64" y="51"/>
                  <a:pt x="58" y="47"/>
                  <a:pt x="57" y="41"/>
                </a:cubicBezTo>
                <a:cubicBezTo>
                  <a:pt x="56" y="35"/>
                  <a:pt x="59" y="29"/>
                  <a:pt x="61" y="26"/>
                </a:cubicBezTo>
                <a:close/>
                <a:moveTo>
                  <a:pt x="63" y="56"/>
                </a:moveTo>
                <a:cubicBezTo>
                  <a:pt x="63" y="56"/>
                  <a:pt x="64" y="57"/>
                  <a:pt x="65" y="57"/>
                </a:cubicBezTo>
                <a:cubicBezTo>
                  <a:pt x="64" y="58"/>
                  <a:pt x="63" y="59"/>
                  <a:pt x="62" y="60"/>
                </a:cubicBezTo>
                <a:cubicBezTo>
                  <a:pt x="63" y="59"/>
                  <a:pt x="63" y="57"/>
                  <a:pt x="63" y="56"/>
                </a:cubicBezTo>
                <a:close/>
                <a:moveTo>
                  <a:pt x="48" y="41"/>
                </a:moveTo>
                <a:cubicBezTo>
                  <a:pt x="51" y="43"/>
                  <a:pt x="57" y="48"/>
                  <a:pt x="58" y="54"/>
                </a:cubicBezTo>
                <a:cubicBezTo>
                  <a:pt x="59" y="60"/>
                  <a:pt x="56" y="66"/>
                  <a:pt x="54" y="69"/>
                </a:cubicBezTo>
                <a:cubicBezTo>
                  <a:pt x="51" y="67"/>
                  <a:pt x="45" y="63"/>
                  <a:pt x="44" y="57"/>
                </a:cubicBezTo>
                <a:cubicBezTo>
                  <a:pt x="42" y="51"/>
                  <a:pt x="46" y="44"/>
                  <a:pt x="48" y="41"/>
                </a:cubicBezTo>
                <a:close/>
                <a:moveTo>
                  <a:pt x="28" y="68"/>
                </a:moveTo>
                <a:cubicBezTo>
                  <a:pt x="27" y="62"/>
                  <a:pt x="32" y="56"/>
                  <a:pt x="34" y="54"/>
                </a:cubicBezTo>
                <a:cubicBezTo>
                  <a:pt x="37" y="56"/>
                  <a:pt x="42" y="62"/>
                  <a:pt x="42" y="68"/>
                </a:cubicBezTo>
                <a:cubicBezTo>
                  <a:pt x="42" y="74"/>
                  <a:pt x="38" y="80"/>
                  <a:pt x="35" y="82"/>
                </a:cubicBezTo>
                <a:cubicBezTo>
                  <a:pt x="33" y="80"/>
                  <a:pt x="28" y="74"/>
                  <a:pt x="28" y="68"/>
                </a:cubicBezTo>
                <a:close/>
                <a:moveTo>
                  <a:pt x="47" y="69"/>
                </a:moveTo>
                <a:cubicBezTo>
                  <a:pt x="48" y="71"/>
                  <a:pt x="49" y="72"/>
                  <a:pt x="51" y="72"/>
                </a:cubicBezTo>
                <a:cubicBezTo>
                  <a:pt x="49" y="74"/>
                  <a:pt x="46" y="76"/>
                  <a:pt x="44" y="77"/>
                </a:cubicBezTo>
                <a:cubicBezTo>
                  <a:pt x="46" y="75"/>
                  <a:pt x="46" y="72"/>
                  <a:pt x="47" y="69"/>
                </a:cubicBezTo>
                <a:close/>
                <a:moveTo>
                  <a:pt x="67" y="92"/>
                </a:moveTo>
                <a:cubicBezTo>
                  <a:pt x="64" y="94"/>
                  <a:pt x="57" y="98"/>
                  <a:pt x="51" y="97"/>
                </a:cubicBezTo>
                <a:cubicBezTo>
                  <a:pt x="45" y="95"/>
                  <a:pt x="40" y="89"/>
                  <a:pt x="38" y="86"/>
                </a:cubicBezTo>
                <a:cubicBezTo>
                  <a:pt x="41" y="84"/>
                  <a:pt x="48" y="80"/>
                  <a:pt x="54" y="82"/>
                </a:cubicBezTo>
                <a:cubicBezTo>
                  <a:pt x="60" y="83"/>
                  <a:pt x="65" y="89"/>
                  <a:pt x="67" y="92"/>
                </a:cubicBezTo>
                <a:close/>
                <a:moveTo>
                  <a:pt x="55" y="77"/>
                </a:moveTo>
                <a:cubicBezTo>
                  <a:pt x="54" y="77"/>
                  <a:pt x="53" y="77"/>
                  <a:pt x="52" y="77"/>
                </a:cubicBezTo>
                <a:cubicBezTo>
                  <a:pt x="52" y="76"/>
                  <a:pt x="53" y="76"/>
                  <a:pt x="54" y="75"/>
                </a:cubicBezTo>
                <a:cubicBezTo>
                  <a:pt x="55" y="76"/>
                  <a:pt x="57" y="77"/>
                  <a:pt x="59" y="79"/>
                </a:cubicBezTo>
                <a:cubicBezTo>
                  <a:pt x="58" y="78"/>
                  <a:pt x="56" y="78"/>
                  <a:pt x="55" y="77"/>
                </a:cubicBezTo>
                <a:close/>
                <a:moveTo>
                  <a:pt x="72" y="78"/>
                </a:moveTo>
                <a:cubicBezTo>
                  <a:pt x="66" y="79"/>
                  <a:pt x="60" y="74"/>
                  <a:pt x="58" y="72"/>
                </a:cubicBezTo>
                <a:cubicBezTo>
                  <a:pt x="60" y="69"/>
                  <a:pt x="65" y="64"/>
                  <a:pt x="71" y="64"/>
                </a:cubicBezTo>
                <a:cubicBezTo>
                  <a:pt x="77" y="63"/>
                  <a:pt x="83" y="68"/>
                  <a:pt x="86" y="70"/>
                </a:cubicBezTo>
                <a:cubicBezTo>
                  <a:pt x="83" y="73"/>
                  <a:pt x="78" y="78"/>
                  <a:pt x="72" y="78"/>
                </a:cubicBezTo>
                <a:close/>
                <a:moveTo>
                  <a:pt x="97" y="43"/>
                </a:moveTo>
                <a:cubicBezTo>
                  <a:pt x="96" y="46"/>
                  <a:pt x="93" y="53"/>
                  <a:pt x="88" y="56"/>
                </a:cubicBezTo>
                <a:cubicBezTo>
                  <a:pt x="82" y="59"/>
                  <a:pt x="75" y="57"/>
                  <a:pt x="72" y="56"/>
                </a:cubicBezTo>
                <a:cubicBezTo>
                  <a:pt x="73" y="53"/>
                  <a:pt x="76" y="46"/>
                  <a:pt x="81" y="43"/>
                </a:cubicBezTo>
                <a:cubicBezTo>
                  <a:pt x="87" y="40"/>
                  <a:pt x="94" y="42"/>
                  <a:pt x="97" y="43"/>
                </a:cubicBezTo>
                <a:close/>
                <a:moveTo>
                  <a:pt x="98" y="31"/>
                </a:moveTo>
                <a:cubicBezTo>
                  <a:pt x="93" y="35"/>
                  <a:pt x="85" y="34"/>
                  <a:pt x="82" y="33"/>
                </a:cubicBezTo>
                <a:cubicBezTo>
                  <a:pt x="83" y="30"/>
                  <a:pt x="84" y="23"/>
                  <a:pt x="90" y="19"/>
                </a:cubicBezTo>
                <a:cubicBezTo>
                  <a:pt x="95" y="16"/>
                  <a:pt x="102" y="16"/>
                  <a:pt x="105" y="17"/>
                </a:cubicBezTo>
                <a:cubicBezTo>
                  <a:pt x="105" y="20"/>
                  <a:pt x="103" y="28"/>
                  <a:pt x="98" y="31"/>
                </a:cubicBezTo>
                <a:close/>
              </a:path>
            </a:pathLst>
          </a:custGeom>
          <a:solidFill>
            <a:srgbClr val="139B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t-IT"/>
          </a:p>
        </p:txBody>
      </p:sp>
      <p:sp>
        <p:nvSpPr>
          <p:cNvPr id="564" name="Rectangle 132"/>
          <p:cNvSpPr>
            <a:spLocks noChangeArrowheads="1"/>
          </p:cNvSpPr>
          <p:nvPr/>
        </p:nvSpPr>
        <p:spPr bwMode="auto">
          <a:xfrm>
            <a:off x="4113213" y="1652588"/>
            <a:ext cx="185738"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500" b="1" i="0" u="none" strike="noStrike" cap="none" normalizeH="0" baseline="0">
                <a:ln>
                  <a:noFill/>
                </a:ln>
                <a:solidFill>
                  <a:srgbClr val="139B29"/>
                </a:solidFill>
                <a:effectLst/>
                <a:latin typeface="Arial" panose="020B0604020202020204" pitchFamily="34" charset="0"/>
              </a:rPr>
              <a:t>I</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565" name="Rectangle 133"/>
          <p:cNvSpPr>
            <a:spLocks noChangeArrowheads="1"/>
          </p:cNvSpPr>
          <p:nvPr/>
        </p:nvSpPr>
        <p:spPr bwMode="auto">
          <a:xfrm>
            <a:off x="4176713" y="1652588"/>
            <a:ext cx="200025"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500" b="1" i="0" u="none" strike="noStrike" cap="none" normalizeH="0" baseline="0">
                <a:ln>
                  <a:noFill/>
                </a:ln>
                <a:solidFill>
                  <a:srgbClr val="139B29"/>
                </a:solidFill>
                <a:effectLst/>
                <a:latin typeface="Arial" panose="020B0604020202020204" pitchFamily="34" charset="0"/>
              </a:rPr>
              <a:t>r</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566" name="Rectangle 134"/>
          <p:cNvSpPr>
            <a:spLocks noChangeArrowheads="1"/>
          </p:cNvSpPr>
          <p:nvPr/>
        </p:nvSpPr>
        <p:spPr bwMode="auto">
          <a:xfrm>
            <a:off x="4254501" y="1652588"/>
            <a:ext cx="201613"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500" b="1" i="0" u="none" strike="noStrike" cap="none" normalizeH="0" baseline="0">
                <a:ln>
                  <a:noFill/>
                </a:ln>
                <a:solidFill>
                  <a:srgbClr val="139B29"/>
                </a:solidFill>
                <a:effectLst/>
                <a:latin typeface="Arial" panose="020B0604020202020204" pitchFamily="34" charset="0"/>
              </a:rPr>
              <a:t>r</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567" name="Rectangle 135"/>
          <p:cNvSpPr>
            <a:spLocks noChangeArrowheads="1"/>
          </p:cNvSpPr>
          <p:nvPr/>
        </p:nvSpPr>
        <p:spPr bwMode="auto">
          <a:xfrm>
            <a:off x="4333876" y="1652588"/>
            <a:ext cx="307975"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500" b="1" i="0" u="none" strike="noStrike" cap="none" normalizeH="0" baseline="0">
                <a:ln>
                  <a:noFill/>
                </a:ln>
                <a:solidFill>
                  <a:srgbClr val="139B29"/>
                </a:solidFill>
                <a:effectLst/>
                <a:latin typeface="Arial" panose="020B0604020202020204" pitchFamily="34" charset="0"/>
              </a:rPr>
              <a:t>ig</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568" name="Rectangle 136"/>
          <p:cNvSpPr>
            <a:spLocks noChangeArrowheads="1"/>
          </p:cNvSpPr>
          <p:nvPr/>
        </p:nvSpPr>
        <p:spPr bwMode="auto">
          <a:xfrm>
            <a:off x="4521201" y="1652588"/>
            <a:ext cx="231775"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500" b="1" i="0" u="none" strike="noStrike" cap="none" normalizeH="0" baseline="0">
                <a:ln>
                  <a:noFill/>
                </a:ln>
                <a:solidFill>
                  <a:srgbClr val="139B29"/>
                </a:solidFill>
                <a:effectLst/>
                <a:latin typeface="Arial" panose="020B0604020202020204" pitchFamily="34" charset="0"/>
              </a:rPr>
              <a:t>a</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569" name="Rectangle 137"/>
          <p:cNvSpPr>
            <a:spLocks noChangeArrowheads="1"/>
          </p:cNvSpPr>
          <p:nvPr/>
        </p:nvSpPr>
        <p:spPr bwMode="auto">
          <a:xfrm>
            <a:off x="4625976" y="1652588"/>
            <a:ext cx="260350"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500" b="1" i="0" u="none" strike="noStrike" cap="none" normalizeH="0" baseline="0">
                <a:ln>
                  <a:noFill/>
                </a:ln>
                <a:solidFill>
                  <a:srgbClr val="139B29"/>
                </a:solidFill>
                <a:effectLst/>
                <a:latin typeface="Arial" panose="020B0604020202020204" pitchFamily="34" charset="0"/>
              </a:rPr>
              <a:t>ti</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570" name="Rectangle 138"/>
          <p:cNvSpPr>
            <a:spLocks noChangeArrowheads="1"/>
          </p:cNvSpPr>
          <p:nvPr/>
        </p:nvSpPr>
        <p:spPr bwMode="auto">
          <a:xfrm>
            <a:off x="4767263" y="1652588"/>
            <a:ext cx="246063"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500" b="1" i="0" u="none" strike="noStrike" cap="none" normalizeH="0" baseline="0">
                <a:ln>
                  <a:noFill/>
                </a:ln>
                <a:solidFill>
                  <a:srgbClr val="139B29"/>
                </a:solidFill>
                <a:effectLst/>
                <a:latin typeface="Arial" panose="020B0604020202020204" pitchFamily="34" charset="0"/>
              </a:rPr>
              <a:t>o</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571" name="Rectangle 139"/>
          <p:cNvSpPr>
            <a:spLocks noChangeArrowheads="1"/>
          </p:cNvSpPr>
          <p:nvPr/>
        </p:nvSpPr>
        <p:spPr bwMode="auto">
          <a:xfrm>
            <a:off x="4887913" y="1652588"/>
            <a:ext cx="390525"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500" b="1" i="0" u="none" strike="noStrike" cap="none" normalizeH="0" baseline="0">
                <a:ln>
                  <a:noFill/>
                </a:ln>
                <a:solidFill>
                  <a:srgbClr val="139B29"/>
                </a:solidFill>
                <a:effectLst/>
                <a:latin typeface="Arial" panose="020B0604020202020204" pitchFamily="34" charset="0"/>
              </a:rPr>
              <a:t>n s</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572" name="Rectangle 140"/>
          <p:cNvSpPr>
            <a:spLocks noChangeArrowheads="1"/>
          </p:cNvSpPr>
          <p:nvPr/>
        </p:nvSpPr>
        <p:spPr bwMode="auto">
          <a:xfrm>
            <a:off x="5149851" y="1652588"/>
            <a:ext cx="231775"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500" b="1" i="0" u="none" strike="noStrike" cap="none" normalizeH="0" baseline="0">
                <a:ln>
                  <a:noFill/>
                </a:ln>
                <a:solidFill>
                  <a:srgbClr val="139B29"/>
                </a:solidFill>
                <a:effectLst/>
                <a:latin typeface="Arial" panose="020B0604020202020204" pitchFamily="34" charset="0"/>
              </a:rPr>
              <a:t>y</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573" name="Rectangle 141"/>
          <p:cNvSpPr>
            <a:spLocks noChangeArrowheads="1"/>
          </p:cNvSpPr>
          <p:nvPr/>
        </p:nvSpPr>
        <p:spPr bwMode="auto">
          <a:xfrm>
            <a:off x="5254626" y="1652588"/>
            <a:ext cx="211138"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500" b="1" i="0" u="none" strike="noStrike" cap="none" normalizeH="0" baseline="0">
                <a:ln>
                  <a:noFill/>
                </a:ln>
                <a:solidFill>
                  <a:srgbClr val="139B29"/>
                </a:solidFill>
                <a:effectLst/>
                <a:latin typeface="Arial" panose="020B0604020202020204" pitchFamily="34" charset="0"/>
              </a:rPr>
              <a:t>s</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574" name="Rectangle 142"/>
          <p:cNvSpPr>
            <a:spLocks noChangeArrowheads="1"/>
          </p:cNvSpPr>
          <p:nvPr/>
        </p:nvSpPr>
        <p:spPr bwMode="auto">
          <a:xfrm>
            <a:off x="5341938" y="1652588"/>
            <a:ext cx="201613"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500" b="1" i="0" u="none" strike="noStrike" cap="none" normalizeH="0" baseline="0">
                <a:ln>
                  <a:noFill/>
                </a:ln>
                <a:solidFill>
                  <a:srgbClr val="139B29"/>
                </a:solidFill>
                <a:effectLst/>
                <a:latin typeface="Arial" panose="020B0604020202020204" pitchFamily="34" charset="0"/>
              </a:rPr>
              <a:t>t</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575" name="Rectangle 143"/>
          <p:cNvSpPr>
            <a:spLocks noChangeArrowheads="1"/>
          </p:cNvSpPr>
          <p:nvPr/>
        </p:nvSpPr>
        <p:spPr bwMode="auto">
          <a:xfrm>
            <a:off x="5419726" y="1652588"/>
            <a:ext cx="231775"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500" b="1" i="0" u="none" strike="noStrike" cap="none" normalizeH="0" baseline="0">
                <a:ln>
                  <a:noFill/>
                </a:ln>
                <a:solidFill>
                  <a:srgbClr val="139B29"/>
                </a:solidFill>
                <a:effectLst/>
                <a:latin typeface="Arial" panose="020B0604020202020204" pitchFamily="34" charset="0"/>
              </a:rPr>
              <a:t>e</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576" name="Rectangle 144"/>
          <p:cNvSpPr>
            <a:spLocks noChangeArrowheads="1"/>
          </p:cNvSpPr>
          <p:nvPr/>
        </p:nvSpPr>
        <p:spPr bwMode="auto">
          <a:xfrm>
            <a:off x="5526088" y="1652588"/>
            <a:ext cx="307975"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500" b="1" i="0" u="none" strike="noStrike" cap="none" normalizeH="0" baseline="0">
                <a:ln>
                  <a:noFill/>
                </a:ln>
                <a:solidFill>
                  <a:srgbClr val="139B29"/>
                </a:solidFill>
                <a:effectLst/>
                <a:latin typeface="Arial" panose="020B0604020202020204" pitchFamily="34" charset="0"/>
              </a:rPr>
              <a:t>m</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577" name="Rectangle 145"/>
          <p:cNvSpPr>
            <a:spLocks noChangeArrowheads="1"/>
          </p:cNvSpPr>
          <p:nvPr/>
        </p:nvSpPr>
        <p:spPr bwMode="auto">
          <a:xfrm>
            <a:off x="5705476" y="1652588"/>
            <a:ext cx="211138"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500" b="1" i="0" u="none" strike="noStrike" cap="none" normalizeH="0" baseline="0">
                <a:ln>
                  <a:noFill/>
                </a:ln>
                <a:solidFill>
                  <a:srgbClr val="139B29"/>
                </a:solidFill>
                <a:effectLst/>
                <a:latin typeface="Arial" panose="020B0604020202020204" pitchFamily="34" charset="0"/>
              </a:rPr>
              <a:t>s</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578" name="Rectangle 146"/>
          <p:cNvSpPr>
            <a:spLocks noChangeArrowheads="1"/>
          </p:cNvSpPr>
          <p:nvPr/>
        </p:nvSpPr>
        <p:spPr bwMode="auto">
          <a:xfrm>
            <a:off x="4211638" y="2184401"/>
            <a:ext cx="211138"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500" b="0" i="0" u="none" strike="noStrike" cap="none" normalizeH="0" baseline="0">
                <a:ln>
                  <a:noFill/>
                </a:ln>
                <a:solidFill>
                  <a:srgbClr val="139B29"/>
                </a:solidFill>
                <a:effectLst/>
                <a:latin typeface="Arial" panose="020B0604020202020204" pitchFamily="34" charset="0"/>
              </a:rPr>
              <a:t>F</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579" name="Rectangle 147"/>
          <p:cNvSpPr>
            <a:spLocks noChangeArrowheads="1"/>
          </p:cNvSpPr>
          <p:nvPr/>
        </p:nvSpPr>
        <p:spPr bwMode="auto">
          <a:xfrm>
            <a:off x="4308476" y="2184401"/>
            <a:ext cx="158750"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500" b="0" i="0" u="none" strike="noStrike" cap="none" normalizeH="0" baseline="0">
                <a:ln>
                  <a:noFill/>
                </a:ln>
                <a:solidFill>
                  <a:srgbClr val="139B29"/>
                </a:solidFill>
                <a:effectLst/>
                <a:latin typeface="Arial" panose="020B0604020202020204" pitchFamily="34" charset="0"/>
              </a:rPr>
              <a:t>l</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580" name="Rectangle 148"/>
          <p:cNvSpPr>
            <a:spLocks noChangeArrowheads="1"/>
          </p:cNvSpPr>
          <p:nvPr/>
        </p:nvSpPr>
        <p:spPr bwMode="auto">
          <a:xfrm>
            <a:off x="4359276" y="2184401"/>
            <a:ext cx="352425"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500" b="0" i="0" u="none" strike="noStrike" cap="none" normalizeH="0" baseline="0">
                <a:ln>
                  <a:noFill/>
                </a:ln>
                <a:solidFill>
                  <a:srgbClr val="139B29"/>
                </a:solidFill>
                <a:effectLst/>
                <a:latin typeface="Arial" panose="020B0604020202020204" pitchFamily="34" charset="0"/>
              </a:rPr>
              <a:t>oo</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581" name="Rectangle 149"/>
          <p:cNvSpPr>
            <a:spLocks noChangeArrowheads="1"/>
          </p:cNvSpPr>
          <p:nvPr/>
        </p:nvSpPr>
        <p:spPr bwMode="auto">
          <a:xfrm>
            <a:off x="4589463" y="2184401"/>
            <a:ext cx="231775"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500" b="0" i="0" u="none" strike="noStrike" cap="none" normalizeH="0" baseline="0">
                <a:ln>
                  <a:noFill/>
                </a:ln>
                <a:solidFill>
                  <a:srgbClr val="139B29"/>
                </a:solidFill>
                <a:effectLst/>
                <a:latin typeface="Arial" panose="020B0604020202020204" pitchFamily="34" charset="0"/>
              </a:rPr>
              <a:t>d</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582" name="Rectangle 150"/>
          <p:cNvSpPr>
            <a:spLocks noChangeArrowheads="1"/>
          </p:cNvSpPr>
          <p:nvPr/>
        </p:nvSpPr>
        <p:spPr bwMode="auto">
          <a:xfrm>
            <a:off x="4211638" y="2571751"/>
            <a:ext cx="222250"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500" b="0" i="0" u="none" strike="noStrike" cap="none" normalizeH="0" baseline="0">
                <a:ln>
                  <a:noFill/>
                </a:ln>
                <a:solidFill>
                  <a:srgbClr val="139B29"/>
                </a:solidFill>
                <a:effectLst/>
                <a:latin typeface="Arial" panose="020B0604020202020204" pitchFamily="34" charset="0"/>
              </a:rPr>
              <a:t>S</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583" name="Rectangle 151"/>
          <p:cNvSpPr>
            <a:spLocks noChangeArrowheads="1"/>
          </p:cNvSpPr>
          <p:nvPr/>
        </p:nvSpPr>
        <p:spPr bwMode="auto">
          <a:xfrm>
            <a:off x="4316413" y="2571751"/>
            <a:ext cx="184150"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500" b="0" i="0" u="none" strike="noStrike" cap="none" normalizeH="0" baseline="0">
                <a:ln>
                  <a:noFill/>
                </a:ln>
                <a:solidFill>
                  <a:srgbClr val="139B29"/>
                </a:solidFill>
                <a:effectLst/>
                <a:latin typeface="Arial" panose="020B0604020202020204" pitchFamily="34" charset="0"/>
              </a:rPr>
              <a:t>r</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584" name="Rectangle 152"/>
          <p:cNvSpPr>
            <a:spLocks noChangeArrowheads="1"/>
          </p:cNvSpPr>
          <p:nvPr/>
        </p:nvSpPr>
        <p:spPr bwMode="auto">
          <a:xfrm>
            <a:off x="4386263" y="2571751"/>
            <a:ext cx="376238"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500" b="0" i="0" u="none" strike="noStrike" cap="none" normalizeH="0" baseline="0">
                <a:ln>
                  <a:noFill/>
                </a:ln>
                <a:solidFill>
                  <a:srgbClr val="139B29"/>
                </a:solidFill>
                <a:effectLst/>
                <a:latin typeface="Arial" panose="020B0604020202020204" pitchFamily="34" charset="0"/>
              </a:rPr>
              <a:t>ink</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585" name="Rectangle 153"/>
          <p:cNvSpPr>
            <a:spLocks noChangeArrowheads="1"/>
          </p:cNvSpPr>
          <p:nvPr/>
        </p:nvSpPr>
        <p:spPr bwMode="auto">
          <a:xfrm>
            <a:off x="4646613" y="2571751"/>
            <a:ext cx="158750"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500" b="0" i="0" u="none" strike="noStrike" cap="none" normalizeH="0" baseline="0">
                <a:ln>
                  <a:noFill/>
                </a:ln>
                <a:solidFill>
                  <a:srgbClr val="139B29"/>
                </a:solidFill>
                <a:effectLst/>
                <a:latin typeface="Arial" panose="020B0604020202020204" pitchFamily="34" charset="0"/>
              </a:rPr>
              <a:t>l</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586" name="Rectangle 154"/>
          <p:cNvSpPr>
            <a:spLocks noChangeArrowheads="1"/>
          </p:cNvSpPr>
          <p:nvPr/>
        </p:nvSpPr>
        <p:spPr bwMode="auto">
          <a:xfrm>
            <a:off x="4697413" y="2571751"/>
            <a:ext cx="217488"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500" b="0" i="0" u="none" strike="noStrike" cap="none" normalizeH="0" baseline="0">
                <a:ln>
                  <a:noFill/>
                </a:ln>
                <a:solidFill>
                  <a:srgbClr val="139B29"/>
                </a:solidFill>
                <a:effectLst/>
                <a:latin typeface="Arial" panose="020B0604020202020204" pitchFamily="34" charset="0"/>
              </a:rPr>
              <a:t>e</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587" name="Rectangle 155"/>
          <p:cNvSpPr>
            <a:spLocks noChangeArrowheads="1"/>
          </p:cNvSpPr>
          <p:nvPr/>
        </p:nvSpPr>
        <p:spPr bwMode="auto">
          <a:xfrm>
            <a:off x="4800601" y="2571751"/>
            <a:ext cx="184150"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500" b="0" i="0" u="none" strike="noStrike" cap="none" normalizeH="0" baseline="0">
                <a:ln>
                  <a:noFill/>
                </a:ln>
                <a:solidFill>
                  <a:srgbClr val="139B29"/>
                </a:solidFill>
                <a:effectLst/>
                <a:latin typeface="Arial" panose="020B0604020202020204" pitchFamily="34" charset="0"/>
              </a:rPr>
              <a:t>r</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588" name="Rectangle 156"/>
          <p:cNvSpPr>
            <a:spLocks noChangeArrowheads="1"/>
          </p:cNvSpPr>
          <p:nvPr/>
        </p:nvSpPr>
        <p:spPr bwMode="auto">
          <a:xfrm>
            <a:off x="4211638" y="2962276"/>
            <a:ext cx="252413"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500" b="0" i="0" u="none" strike="noStrike" cap="none" normalizeH="0" baseline="0">
                <a:ln>
                  <a:noFill/>
                </a:ln>
                <a:solidFill>
                  <a:srgbClr val="139B29"/>
                </a:solidFill>
                <a:effectLst/>
                <a:latin typeface="Arial" panose="020B0604020202020204" pitchFamily="34" charset="0"/>
              </a:rPr>
              <a:t>D</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589" name="Rectangle 157"/>
          <p:cNvSpPr>
            <a:spLocks noChangeArrowheads="1"/>
          </p:cNvSpPr>
          <p:nvPr/>
        </p:nvSpPr>
        <p:spPr bwMode="auto">
          <a:xfrm>
            <a:off x="4349751" y="2962276"/>
            <a:ext cx="182563"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500" b="0" i="0" u="none" strike="noStrike" cap="none" normalizeH="0" baseline="0">
                <a:ln>
                  <a:noFill/>
                </a:ln>
                <a:solidFill>
                  <a:srgbClr val="139B29"/>
                </a:solidFill>
                <a:effectLst/>
                <a:latin typeface="Arial" panose="020B0604020202020204" pitchFamily="34" charset="0"/>
              </a:rPr>
              <a:t>r</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590" name="Rectangle 158"/>
          <p:cNvSpPr>
            <a:spLocks noChangeArrowheads="1"/>
          </p:cNvSpPr>
          <p:nvPr/>
        </p:nvSpPr>
        <p:spPr bwMode="auto">
          <a:xfrm>
            <a:off x="4419601" y="2962276"/>
            <a:ext cx="15875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500" b="0" i="0" u="none" strike="noStrike" cap="none" normalizeH="0" baseline="0">
                <a:ln>
                  <a:noFill/>
                </a:ln>
                <a:solidFill>
                  <a:srgbClr val="139B29"/>
                </a:solidFill>
                <a:effectLst/>
                <a:latin typeface="Arial" panose="020B0604020202020204" pitchFamily="34" charset="0"/>
              </a:rPr>
              <a:t>i</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591" name="Rectangle 159"/>
          <p:cNvSpPr>
            <a:spLocks noChangeArrowheads="1"/>
          </p:cNvSpPr>
          <p:nvPr/>
        </p:nvSpPr>
        <p:spPr bwMode="auto">
          <a:xfrm>
            <a:off x="4470401" y="2962276"/>
            <a:ext cx="23177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500" b="0" i="0" u="none" strike="noStrike" cap="none" normalizeH="0" baseline="0">
                <a:ln>
                  <a:noFill/>
                </a:ln>
                <a:solidFill>
                  <a:srgbClr val="139B29"/>
                </a:solidFill>
                <a:effectLst/>
                <a:latin typeface="Arial" panose="020B0604020202020204" pitchFamily="34" charset="0"/>
              </a:rPr>
              <a:t>p</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592" name="Rectangle 160"/>
          <p:cNvSpPr>
            <a:spLocks noChangeArrowheads="1"/>
          </p:cNvSpPr>
          <p:nvPr/>
        </p:nvSpPr>
        <p:spPr bwMode="auto">
          <a:xfrm>
            <a:off x="6757988" y="4897438"/>
            <a:ext cx="227013"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500" b="0" i="0" u="none" strike="noStrike" cap="none" normalizeH="0" baseline="0">
                <a:ln>
                  <a:noFill/>
                </a:ln>
                <a:solidFill>
                  <a:srgbClr val="139B29"/>
                </a:solidFill>
                <a:effectLst/>
                <a:latin typeface="Arial" panose="020B0604020202020204" pitchFamily="34" charset="0"/>
              </a:rPr>
              <a:t>B</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593" name="Rectangle 161"/>
          <p:cNvSpPr>
            <a:spLocks noChangeArrowheads="1"/>
          </p:cNvSpPr>
          <p:nvPr/>
        </p:nvSpPr>
        <p:spPr bwMode="auto">
          <a:xfrm>
            <a:off x="6870701" y="4897438"/>
            <a:ext cx="158750"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500" b="0" i="0" u="none" strike="noStrike" cap="none" normalizeH="0" baseline="0">
                <a:ln>
                  <a:noFill/>
                </a:ln>
                <a:solidFill>
                  <a:srgbClr val="139B29"/>
                </a:solidFill>
                <a:effectLst/>
                <a:latin typeface="Arial" panose="020B0604020202020204" pitchFamily="34" charset="0"/>
              </a:rPr>
              <a:t>i</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594" name="Rectangle 162"/>
          <p:cNvSpPr>
            <a:spLocks noChangeArrowheads="1"/>
          </p:cNvSpPr>
          <p:nvPr/>
        </p:nvSpPr>
        <p:spPr bwMode="auto">
          <a:xfrm>
            <a:off x="6921501" y="4897438"/>
            <a:ext cx="511175"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500" b="0" i="0" u="none" strike="noStrike" cap="none" normalizeH="0" baseline="0">
                <a:ln>
                  <a:noFill/>
                </a:ln>
                <a:solidFill>
                  <a:srgbClr val="139B29"/>
                </a:solidFill>
                <a:effectLst/>
                <a:latin typeface="Arial" panose="020B0604020202020204" pitchFamily="34" charset="0"/>
              </a:rPr>
              <a:t>oma</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595" name="Rectangle 163"/>
          <p:cNvSpPr>
            <a:spLocks noChangeArrowheads="1"/>
          </p:cNvSpPr>
          <p:nvPr/>
        </p:nvSpPr>
        <p:spPr bwMode="auto">
          <a:xfrm>
            <a:off x="7305676" y="4897438"/>
            <a:ext cx="196850"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500" b="0" i="0" u="none" strike="noStrike" cap="none" normalizeH="0" baseline="0">
                <a:ln>
                  <a:noFill/>
                </a:ln>
                <a:solidFill>
                  <a:srgbClr val="139B29"/>
                </a:solidFill>
                <a:effectLst/>
                <a:latin typeface="Arial" panose="020B0604020202020204" pitchFamily="34" charset="0"/>
              </a:rPr>
              <a:t>s</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596" name="Rectangle 164"/>
          <p:cNvSpPr>
            <a:spLocks noChangeArrowheads="1"/>
          </p:cNvSpPr>
          <p:nvPr/>
        </p:nvSpPr>
        <p:spPr bwMode="auto">
          <a:xfrm>
            <a:off x="7389813" y="4897438"/>
            <a:ext cx="196850"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500" b="0" i="0" u="none" strike="noStrike" cap="none" normalizeH="0" baseline="0">
                <a:ln>
                  <a:noFill/>
                </a:ln>
                <a:solidFill>
                  <a:srgbClr val="139B29"/>
                </a:solidFill>
                <a:effectLst/>
                <a:latin typeface="Arial" panose="020B0604020202020204" pitchFamily="34" charset="0"/>
              </a:rPr>
              <a:t>s</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597" name="Rectangle 165"/>
          <p:cNvSpPr>
            <a:spLocks noChangeArrowheads="1"/>
          </p:cNvSpPr>
          <p:nvPr/>
        </p:nvSpPr>
        <p:spPr bwMode="auto">
          <a:xfrm>
            <a:off x="6757988" y="5091113"/>
            <a:ext cx="179388"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500" b="0" i="0" u="none" strike="noStrike" cap="none" normalizeH="0" baseline="0">
                <a:ln>
                  <a:noFill/>
                </a:ln>
                <a:solidFill>
                  <a:srgbClr val="139B29"/>
                </a:solidFill>
                <a:effectLst/>
                <a:latin typeface="Arial" panose="020B0604020202020204" pitchFamily="34" charset="0"/>
              </a:rPr>
              <a:t>t</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598" name="Rectangle 166"/>
          <p:cNvSpPr>
            <a:spLocks noChangeArrowheads="1"/>
          </p:cNvSpPr>
          <p:nvPr/>
        </p:nvSpPr>
        <p:spPr bwMode="auto">
          <a:xfrm>
            <a:off x="6824663" y="5091113"/>
            <a:ext cx="184150"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500" b="0" i="0" u="none" strike="noStrike" cap="none" normalizeH="0" baseline="0">
                <a:ln>
                  <a:noFill/>
                </a:ln>
                <a:solidFill>
                  <a:srgbClr val="139B29"/>
                </a:solidFill>
                <a:effectLst/>
                <a:latin typeface="Arial" panose="020B0604020202020204" pitchFamily="34" charset="0"/>
              </a:rPr>
              <a:t>r</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599" name="Rectangle 167"/>
          <p:cNvSpPr>
            <a:spLocks noChangeArrowheads="1"/>
          </p:cNvSpPr>
          <p:nvPr/>
        </p:nvSpPr>
        <p:spPr bwMode="auto">
          <a:xfrm>
            <a:off x="6894513" y="5091113"/>
            <a:ext cx="417513"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500" b="0" i="0" u="none" strike="noStrike" cap="none" normalizeH="0" baseline="0">
                <a:ln>
                  <a:noFill/>
                </a:ln>
                <a:solidFill>
                  <a:srgbClr val="139B29"/>
                </a:solidFill>
                <a:effectLst/>
                <a:latin typeface="Arial" panose="020B0604020202020204" pitchFamily="34" charset="0"/>
              </a:rPr>
              <a:t>ans</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600" name="Rectangle 168"/>
          <p:cNvSpPr>
            <a:spLocks noChangeArrowheads="1"/>
          </p:cNvSpPr>
          <p:nvPr/>
        </p:nvSpPr>
        <p:spPr bwMode="auto">
          <a:xfrm>
            <a:off x="7189788" y="5091113"/>
            <a:ext cx="231775"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500" b="0" i="0" u="none" strike="noStrike" cap="none" normalizeH="0" baseline="0">
                <a:ln>
                  <a:noFill/>
                </a:ln>
                <a:solidFill>
                  <a:srgbClr val="139B29"/>
                </a:solidFill>
                <a:effectLst/>
                <a:latin typeface="Arial" panose="020B0604020202020204" pitchFamily="34" charset="0"/>
              </a:rPr>
              <a:t>p</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601" name="Rectangle 169"/>
          <p:cNvSpPr>
            <a:spLocks noChangeArrowheads="1"/>
          </p:cNvSpPr>
          <p:nvPr/>
        </p:nvSpPr>
        <p:spPr bwMode="auto">
          <a:xfrm>
            <a:off x="7305676" y="5091113"/>
            <a:ext cx="231775"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500" b="0" i="0" u="none" strike="noStrike" cap="none" normalizeH="0" baseline="0">
                <a:ln>
                  <a:noFill/>
                </a:ln>
                <a:solidFill>
                  <a:srgbClr val="139B29"/>
                </a:solidFill>
                <a:effectLst/>
                <a:latin typeface="Arial" panose="020B0604020202020204" pitchFamily="34" charset="0"/>
              </a:rPr>
              <a:t>o</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602" name="Rectangle 170"/>
          <p:cNvSpPr>
            <a:spLocks noChangeArrowheads="1"/>
          </p:cNvSpPr>
          <p:nvPr/>
        </p:nvSpPr>
        <p:spPr bwMode="auto">
          <a:xfrm>
            <a:off x="7421563" y="5091113"/>
            <a:ext cx="182563"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500" b="0" i="0" u="none" strike="noStrike" cap="none" normalizeH="0" baseline="0">
                <a:ln>
                  <a:noFill/>
                </a:ln>
                <a:solidFill>
                  <a:srgbClr val="139B29"/>
                </a:solidFill>
                <a:effectLst/>
                <a:latin typeface="Arial" panose="020B0604020202020204" pitchFamily="34" charset="0"/>
              </a:rPr>
              <a:t>r</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603" name="Rectangle 171"/>
          <p:cNvSpPr>
            <a:spLocks noChangeArrowheads="1"/>
          </p:cNvSpPr>
          <p:nvPr/>
        </p:nvSpPr>
        <p:spPr bwMode="auto">
          <a:xfrm>
            <a:off x="7496176" y="5091113"/>
            <a:ext cx="179388"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500" b="0" i="0" u="none" strike="noStrike" cap="none" normalizeH="0" baseline="0">
                <a:ln>
                  <a:noFill/>
                </a:ln>
                <a:solidFill>
                  <a:srgbClr val="139B29"/>
                </a:solidFill>
                <a:effectLst/>
                <a:latin typeface="Arial" panose="020B0604020202020204" pitchFamily="34" charset="0"/>
              </a:rPr>
              <a:t>t</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604" name="Rectangle 172"/>
          <p:cNvSpPr>
            <a:spLocks noChangeArrowheads="1"/>
          </p:cNvSpPr>
          <p:nvPr/>
        </p:nvSpPr>
        <p:spPr bwMode="auto">
          <a:xfrm>
            <a:off x="7562851" y="5091113"/>
            <a:ext cx="215900"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500" b="0" i="0" u="none" strike="noStrike" cap="none" normalizeH="0" baseline="0">
                <a:ln>
                  <a:noFill/>
                </a:ln>
                <a:solidFill>
                  <a:srgbClr val="139B29"/>
                </a:solidFill>
                <a:effectLst/>
                <a:latin typeface="Arial" panose="020B0604020202020204" pitchFamily="34" charset="0"/>
              </a:rPr>
              <a:t>a</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605" name="Rectangle 173"/>
          <p:cNvSpPr>
            <a:spLocks noChangeArrowheads="1"/>
          </p:cNvSpPr>
          <p:nvPr/>
        </p:nvSpPr>
        <p:spPr bwMode="auto">
          <a:xfrm>
            <a:off x="7664451" y="5091113"/>
            <a:ext cx="228600"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500" b="0" i="0" u="none" strike="noStrike" cap="none" normalizeH="0" baseline="0">
                <a:ln>
                  <a:noFill/>
                </a:ln>
                <a:solidFill>
                  <a:srgbClr val="139B29"/>
                </a:solidFill>
                <a:effectLst/>
                <a:latin typeface="Arial" panose="020B0604020202020204" pitchFamily="34" charset="0"/>
              </a:rPr>
              <a:t>ti</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606" name="Rectangle 174"/>
          <p:cNvSpPr>
            <a:spLocks noChangeArrowheads="1"/>
          </p:cNvSpPr>
          <p:nvPr/>
        </p:nvSpPr>
        <p:spPr bwMode="auto">
          <a:xfrm>
            <a:off x="7781926" y="5091113"/>
            <a:ext cx="231775"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500" b="0" i="0" u="none" strike="noStrike" cap="none" normalizeH="0" baseline="0">
                <a:ln>
                  <a:noFill/>
                </a:ln>
                <a:solidFill>
                  <a:srgbClr val="139B29"/>
                </a:solidFill>
                <a:effectLst/>
                <a:latin typeface="Arial" panose="020B0604020202020204" pitchFamily="34" charset="0"/>
              </a:rPr>
              <a:t>o</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607" name="Rectangle 175"/>
          <p:cNvSpPr>
            <a:spLocks noChangeArrowheads="1"/>
          </p:cNvSpPr>
          <p:nvPr/>
        </p:nvSpPr>
        <p:spPr bwMode="auto">
          <a:xfrm>
            <a:off x="7897813" y="5091113"/>
            <a:ext cx="304800"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500" b="0" i="0" u="none" strike="noStrike" cap="none" normalizeH="0" baseline="0">
                <a:ln>
                  <a:noFill/>
                </a:ln>
                <a:solidFill>
                  <a:srgbClr val="139B29"/>
                </a:solidFill>
                <a:effectLst/>
                <a:latin typeface="Arial" panose="020B0604020202020204" pitchFamily="34" charset="0"/>
              </a:rPr>
              <a:t>n/</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608" name="Rectangle 176"/>
          <p:cNvSpPr>
            <a:spLocks noChangeArrowheads="1"/>
          </p:cNvSpPr>
          <p:nvPr/>
        </p:nvSpPr>
        <p:spPr bwMode="auto">
          <a:xfrm>
            <a:off x="6757988" y="5287963"/>
            <a:ext cx="20637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500" b="0" i="0" u="none" strike="noStrike" cap="none" normalizeH="0" baseline="0">
                <a:ln>
                  <a:noFill/>
                </a:ln>
                <a:solidFill>
                  <a:srgbClr val="139B29"/>
                </a:solidFill>
                <a:effectLst/>
                <a:latin typeface="Arial" panose="020B0604020202020204" pitchFamily="34" charset="0"/>
              </a:rPr>
              <a:t>c</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609" name="Rectangle 177"/>
          <p:cNvSpPr>
            <a:spLocks noChangeArrowheads="1"/>
          </p:cNvSpPr>
          <p:nvPr/>
        </p:nvSpPr>
        <p:spPr bwMode="auto">
          <a:xfrm>
            <a:off x="6848476" y="5287963"/>
            <a:ext cx="23177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500" b="0" i="0" u="none" strike="noStrike" cap="none" normalizeH="0" baseline="0">
                <a:ln>
                  <a:noFill/>
                </a:ln>
                <a:solidFill>
                  <a:srgbClr val="139B29"/>
                </a:solidFill>
                <a:effectLst/>
                <a:latin typeface="Arial" panose="020B0604020202020204" pitchFamily="34" charset="0"/>
              </a:rPr>
              <a:t>o</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610" name="Rectangle 178"/>
          <p:cNvSpPr>
            <a:spLocks noChangeArrowheads="1"/>
          </p:cNvSpPr>
          <p:nvPr/>
        </p:nvSpPr>
        <p:spPr bwMode="auto">
          <a:xfrm>
            <a:off x="6964363" y="5287963"/>
            <a:ext cx="223838"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500" b="0" i="0" u="none" strike="noStrike" cap="none" normalizeH="0" baseline="0">
                <a:ln>
                  <a:noFill/>
                </a:ln>
                <a:solidFill>
                  <a:srgbClr val="139B29"/>
                </a:solidFill>
                <a:effectLst/>
                <a:latin typeface="Arial" panose="020B0604020202020204" pitchFamily="34" charset="0"/>
              </a:rPr>
              <a:t>n</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611" name="Rectangle 179"/>
          <p:cNvSpPr>
            <a:spLocks noChangeArrowheads="1"/>
          </p:cNvSpPr>
          <p:nvPr/>
        </p:nvSpPr>
        <p:spPr bwMode="auto">
          <a:xfrm>
            <a:off x="7075488" y="5287963"/>
            <a:ext cx="207963"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500" b="0" i="0" u="none" strike="noStrike" cap="none" normalizeH="0" baseline="0">
                <a:ln>
                  <a:noFill/>
                </a:ln>
                <a:solidFill>
                  <a:srgbClr val="139B29"/>
                </a:solidFill>
                <a:effectLst/>
                <a:latin typeface="Arial" panose="020B0604020202020204" pitchFamily="34" charset="0"/>
              </a:rPr>
              <a:t>v</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612" name="Rectangle 180"/>
          <p:cNvSpPr>
            <a:spLocks noChangeArrowheads="1"/>
          </p:cNvSpPr>
          <p:nvPr/>
        </p:nvSpPr>
        <p:spPr bwMode="auto">
          <a:xfrm>
            <a:off x="7169151" y="5287963"/>
            <a:ext cx="217488"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500" b="0" i="0" u="none" strike="noStrike" cap="none" normalizeH="0" baseline="0">
                <a:ln>
                  <a:noFill/>
                </a:ln>
                <a:solidFill>
                  <a:srgbClr val="139B29"/>
                </a:solidFill>
                <a:effectLst/>
                <a:latin typeface="Arial" panose="020B0604020202020204" pitchFamily="34" charset="0"/>
              </a:rPr>
              <a:t>e</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613" name="Rectangle 181"/>
          <p:cNvSpPr>
            <a:spLocks noChangeArrowheads="1"/>
          </p:cNvSpPr>
          <p:nvPr/>
        </p:nvSpPr>
        <p:spPr bwMode="auto">
          <a:xfrm>
            <a:off x="7272338" y="5287963"/>
            <a:ext cx="18415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500" b="0" i="0" u="none" strike="noStrike" cap="none" normalizeH="0" baseline="0">
                <a:ln>
                  <a:noFill/>
                </a:ln>
                <a:solidFill>
                  <a:srgbClr val="139B29"/>
                </a:solidFill>
                <a:effectLst/>
                <a:latin typeface="Arial" panose="020B0604020202020204" pitchFamily="34" charset="0"/>
              </a:rPr>
              <a:t>r</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614" name="Rectangle 182"/>
          <p:cNvSpPr>
            <a:spLocks noChangeArrowheads="1"/>
          </p:cNvSpPr>
          <p:nvPr/>
        </p:nvSpPr>
        <p:spPr bwMode="auto">
          <a:xfrm>
            <a:off x="7342188" y="5287963"/>
            <a:ext cx="246063"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500" b="0" i="0" u="none" strike="noStrike" cap="none" normalizeH="0" baseline="0">
                <a:ln>
                  <a:noFill/>
                </a:ln>
                <a:solidFill>
                  <a:srgbClr val="139B29"/>
                </a:solidFill>
                <a:effectLst/>
                <a:latin typeface="Arial" panose="020B0604020202020204" pitchFamily="34" charset="0"/>
              </a:rPr>
              <a:t>si</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615" name="Rectangle 183"/>
          <p:cNvSpPr>
            <a:spLocks noChangeArrowheads="1"/>
          </p:cNvSpPr>
          <p:nvPr/>
        </p:nvSpPr>
        <p:spPr bwMode="auto">
          <a:xfrm>
            <a:off x="7478713" y="5287963"/>
            <a:ext cx="23177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500" b="0" i="0" u="none" strike="noStrike" cap="none" normalizeH="0" baseline="0">
                <a:ln>
                  <a:noFill/>
                </a:ln>
                <a:solidFill>
                  <a:srgbClr val="139B29"/>
                </a:solidFill>
                <a:effectLst/>
                <a:latin typeface="Arial" panose="020B0604020202020204" pitchFamily="34" charset="0"/>
              </a:rPr>
              <a:t>o</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616" name="Rectangle 184"/>
          <p:cNvSpPr>
            <a:spLocks noChangeArrowheads="1"/>
          </p:cNvSpPr>
          <p:nvPr/>
        </p:nvSpPr>
        <p:spPr bwMode="auto">
          <a:xfrm>
            <a:off x="7593013" y="5287963"/>
            <a:ext cx="22542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500" b="0" i="0" u="none" strike="noStrike" cap="none" normalizeH="0" baseline="0">
                <a:ln>
                  <a:noFill/>
                </a:ln>
                <a:solidFill>
                  <a:srgbClr val="139B29"/>
                </a:solidFill>
                <a:effectLst/>
                <a:latin typeface="Arial" panose="020B0604020202020204" pitchFamily="34" charset="0"/>
              </a:rPr>
              <a:t>n</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617" name="Rectangle 185"/>
          <p:cNvSpPr>
            <a:spLocks noChangeArrowheads="1"/>
          </p:cNvSpPr>
          <p:nvPr/>
        </p:nvSpPr>
        <p:spPr bwMode="auto">
          <a:xfrm>
            <a:off x="9109076" y="5073651"/>
            <a:ext cx="231775"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500" b="1" i="0" u="none" strike="noStrike" cap="none" normalizeH="0" baseline="0">
                <a:ln>
                  <a:noFill/>
                </a:ln>
                <a:solidFill>
                  <a:srgbClr val="FF1F45"/>
                </a:solidFill>
                <a:effectLst/>
                <a:latin typeface="Arial" panose="020B0604020202020204" pitchFamily="34" charset="0"/>
              </a:rPr>
              <a:t>E</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618" name="Rectangle 186"/>
          <p:cNvSpPr>
            <a:spLocks noChangeArrowheads="1"/>
          </p:cNvSpPr>
          <p:nvPr/>
        </p:nvSpPr>
        <p:spPr bwMode="auto">
          <a:xfrm>
            <a:off x="9213851" y="5073651"/>
            <a:ext cx="246063"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500" b="1" i="0" u="none" strike="noStrike" cap="none" normalizeH="0" baseline="0">
                <a:ln>
                  <a:noFill/>
                </a:ln>
                <a:solidFill>
                  <a:srgbClr val="FF1F45"/>
                </a:solidFill>
                <a:effectLst/>
                <a:latin typeface="Arial" panose="020B0604020202020204" pitchFamily="34" charset="0"/>
              </a:rPr>
              <a:t>n</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619" name="Rectangle 187"/>
          <p:cNvSpPr>
            <a:spLocks noChangeArrowheads="1"/>
          </p:cNvSpPr>
          <p:nvPr/>
        </p:nvSpPr>
        <p:spPr bwMode="auto">
          <a:xfrm>
            <a:off x="9332913" y="5073651"/>
            <a:ext cx="231775"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500" b="1" i="0" u="none" strike="noStrike" cap="none" normalizeH="0" baseline="0">
                <a:ln>
                  <a:noFill/>
                </a:ln>
                <a:solidFill>
                  <a:srgbClr val="FF1F45"/>
                </a:solidFill>
                <a:effectLst/>
                <a:latin typeface="Arial" panose="020B0604020202020204" pitchFamily="34" charset="0"/>
              </a:rPr>
              <a:t>e</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620" name="Rectangle 188"/>
          <p:cNvSpPr>
            <a:spLocks noChangeArrowheads="1"/>
          </p:cNvSpPr>
          <p:nvPr/>
        </p:nvSpPr>
        <p:spPr bwMode="auto">
          <a:xfrm>
            <a:off x="9439276" y="5073651"/>
            <a:ext cx="201613"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500" b="1" i="0" u="none" strike="noStrike" cap="none" normalizeH="0" baseline="0">
                <a:ln>
                  <a:noFill/>
                </a:ln>
                <a:solidFill>
                  <a:srgbClr val="FF1F45"/>
                </a:solidFill>
                <a:effectLst/>
                <a:latin typeface="Arial" panose="020B0604020202020204" pitchFamily="34" charset="0"/>
              </a:rPr>
              <a:t>r</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621" name="Rectangle 189"/>
          <p:cNvSpPr>
            <a:spLocks noChangeArrowheads="1"/>
          </p:cNvSpPr>
          <p:nvPr/>
        </p:nvSpPr>
        <p:spPr bwMode="auto">
          <a:xfrm>
            <a:off x="9517063" y="5073651"/>
            <a:ext cx="249238"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500" b="1" i="0" u="none" strike="noStrike" cap="none" normalizeH="0" baseline="0">
                <a:ln>
                  <a:noFill/>
                </a:ln>
                <a:solidFill>
                  <a:srgbClr val="FF1F45"/>
                </a:solidFill>
                <a:effectLst/>
                <a:latin typeface="Arial" panose="020B0604020202020204" pitchFamily="34" charset="0"/>
              </a:rPr>
              <a:t>g</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622" name="Rectangle 190"/>
          <p:cNvSpPr>
            <a:spLocks noChangeArrowheads="1"/>
          </p:cNvSpPr>
          <p:nvPr/>
        </p:nvSpPr>
        <p:spPr bwMode="auto">
          <a:xfrm>
            <a:off x="9639301" y="5073651"/>
            <a:ext cx="231775"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500" b="1" i="0" u="none" strike="noStrike" cap="none" normalizeH="0" baseline="0">
                <a:ln>
                  <a:noFill/>
                </a:ln>
                <a:solidFill>
                  <a:srgbClr val="FF1F45"/>
                </a:solidFill>
                <a:effectLst/>
                <a:latin typeface="Arial" panose="020B0604020202020204" pitchFamily="34" charset="0"/>
              </a:rPr>
              <a:t>y</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623" name="Rectangle 191"/>
          <p:cNvSpPr>
            <a:spLocks noChangeArrowheads="1"/>
          </p:cNvSpPr>
          <p:nvPr/>
        </p:nvSpPr>
        <p:spPr bwMode="auto">
          <a:xfrm>
            <a:off x="9745663" y="5073651"/>
            <a:ext cx="477838"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500" b="1" i="0" u="none" strike="noStrike" cap="none" normalizeH="0" baseline="0">
                <a:ln>
                  <a:noFill/>
                </a:ln>
                <a:solidFill>
                  <a:srgbClr val="FF1F45"/>
                </a:solidFill>
                <a:effectLst/>
                <a:latin typeface="Arial" panose="020B0604020202020204" pitchFamily="34" charset="0"/>
              </a:rPr>
              <a:t> sec</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624" name="Rectangle 192"/>
          <p:cNvSpPr>
            <a:spLocks noChangeArrowheads="1"/>
          </p:cNvSpPr>
          <p:nvPr/>
        </p:nvSpPr>
        <p:spPr bwMode="auto">
          <a:xfrm>
            <a:off x="10090151" y="5073651"/>
            <a:ext cx="200025"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500" b="1" i="0" u="none" strike="noStrike" cap="none" normalizeH="0" baseline="0">
                <a:ln>
                  <a:noFill/>
                </a:ln>
                <a:solidFill>
                  <a:srgbClr val="FF1F45"/>
                </a:solidFill>
                <a:effectLst/>
                <a:latin typeface="Arial" panose="020B0604020202020204" pitchFamily="34" charset="0"/>
              </a:rPr>
              <a:t>t</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625" name="Rectangle 193"/>
          <p:cNvSpPr>
            <a:spLocks noChangeArrowheads="1"/>
          </p:cNvSpPr>
          <p:nvPr/>
        </p:nvSpPr>
        <p:spPr bwMode="auto">
          <a:xfrm>
            <a:off x="10166351" y="5073651"/>
            <a:ext cx="246063"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500" b="1" i="0" u="none" strike="noStrike" cap="none" normalizeH="0" baseline="0">
                <a:ln>
                  <a:noFill/>
                </a:ln>
                <a:solidFill>
                  <a:srgbClr val="FF1F45"/>
                </a:solidFill>
                <a:effectLst/>
                <a:latin typeface="Arial" panose="020B0604020202020204" pitchFamily="34" charset="0"/>
              </a:rPr>
              <a:t>o</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626" name="Rectangle 194"/>
          <p:cNvSpPr>
            <a:spLocks noChangeArrowheads="1"/>
          </p:cNvSpPr>
          <p:nvPr/>
        </p:nvSpPr>
        <p:spPr bwMode="auto">
          <a:xfrm>
            <a:off x="10285413" y="5073651"/>
            <a:ext cx="201613"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500" b="1" i="0" u="none" strike="noStrike" cap="none" normalizeH="0" baseline="0">
                <a:ln>
                  <a:noFill/>
                </a:ln>
                <a:solidFill>
                  <a:srgbClr val="FF1F45"/>
                </a:solidFill>
                <a:effectLst/>
                <a:latin typeface="Arial" panose="020B0604020202020204" pitchFamily="34" charset="0"/>
              </a:rPr>
              <a:t>r</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320" name="Freeform 222"/>
          <p:cNvSpPr>
            <a:spLocks/>
          </p:cNvSpPr>
          <p:nvPr/>
        </p:nvSpPr>
        <p:spPr bwMode="auto">
          <a:xfrm>
            <a:off x="3902075" y="2760663"/>
            <a:ext cx="100013" cy="106363"/>
          </a:xfrm>
          <a:custGeom>
            <a:avLst/>
            <a:gdLst>
              <a:gd name="T0" fmla="*/ 0 w 63"/>
              <a:gd name="T1" fmla="*/ 67 h 67"/>
              <a:gd name="T2" fmla="*/ 35 w 63"/>
              <a:gd name="T3" fmla="*/ 35 h 67"/>
              <a:gd name="T4" fmla="*/ 0 w 63"/>
              <a:gd name="T5" fmla="*/ 0 h 67"/>
              <a:gd name="T6" fmla="*/ 28 w 63"/>
              <a:gd name="T7" fmla="*/ 0 h 67"/>
              <a:gd name="T8" fmla="*/ 63 w 63"/>
              <a:gd name="T9" fmla="*/ 35 h 67"/>
              <a:gd name="T10" fmla="*/ 28 w 63"/>
              <a:gd name="T11" fmla="*/ 67 h 67"/>
              <a:gd name="T12" fmla="*/ 0 w 63"/>
              <a:gd name="T13" fmla="*/ 67 h 67"/>
            </a:gdLst>
            <a:ahLst/>
            <a:cxnLst>
              <a:cxn ang="0">
                <a:pos x="T0" y="T1"/>
              </a:cxn>
              <a:cxn ang="0">
                <a:pos x="T2" y="T3"/>
              </a:cxn>
              <a:cxn ang="0">
                <a:pos x="T4" y="T5"/>
              </a:cxn>
              <a:cxn ang="0">
                <a:pos x="T6" y="T7"/>
              </a:cxn>
              <a:cxn ang="0">
                <a:pos x="T8" y="T9"/>
              </a:cxn>
              <a:cxn ang="0">
                <a:pos x="T10" y="T11"/>
              </a:cxn>
              <a:cxn ang="0">
                <a:pos x="T12" y="T13"/>
              </a:cxn>
            </a:cxnLst>
            <a:rect l="0" t="0" r="r" b="b"/>
            <a:pathLst>
              <a:path w="63" h="67">
                <a:moveTo>
                  <a:pt x="0" y="67"/>
                </a:moveTo>
                <a:lnTo>
                  <a:pt x="35" y="35"/>
                </a:lnTo>
                <a:lnTo>
                  <a:pt x="0" y="0"/>
                </a:lnTo>
                <a:lnTo>
                  <a:pt x="28" y="0"/>
                </a:lnTo>
                <a:lnTo>
                  <a:pt x="63" y="35"/>
                </a:lnTo>
                <a:lnTo>
                  <a:pt x="28" y="67"/>
                </a:lnTo>
                <a:lnTo>
                  <a:pt x="0" y="67"/>
                </a:lnTo>
                <a:close/>
              </a:path>
            </a:pathLst>
          </a:custGeom>
          <a:solidFill>
            <a:srgbClr val="348D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t-IT"/>
          </a:p>
        </p:txBody>
      </p:sp>
      <p:sp>
        <p:nvSpPr>
          <p:cNvPr id="321" name="Rectangle 223"/>
          <p:cNvSpPr>
            <a:spLocks noChangeArrowheads="1"/>
          </p:cNvSpPr>
          <p:nvPr/>
        </p:nvSpPr>
        <p:spPr bwMode="auto">
          <a:xfrm>
            <a:off x="2147888" y="2801938"/>
            <a:ext cx="1809750" cy="26988"/>
          </a:xfrm>
          <a:prstGeom prst="rect">
            <a:avLst/>
          </a:prstGeom>
          <a:solidFill>
            <a:srgbClr val="348DF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t-IT"/>
          </a:p>
        </p:txBody>
      </p:sp>
      <p:sp>
        <p:nvSpPr>
          <p:cNvPr id="322" name="Freeform 224"/>
          <p:cNvSpPr>
            <a:spLocks/>
          </p:cNvSpPr>
          <p:nvPr/>
        </p:nvSpPr>
        <p:spPr bwMode="auto">
          <a:xfrm>
            <a:off x="2147888" y="2801938"/>
            <a:ext cx="1809750" cy="26988"/>
          </a:xfrm>
          <a:custGeom>
            <a:avLst/>
            <a:gdLst>
              <a:gd name="T0" fmla="*/ 0 w 1140"/>
              <a:gd name="T1" fmla="*/ 17 h 17"/>
              <a:gd name="T2" fmla="*/ 1140 w 1140"/>
              <a:gd name="T3" fmla="*/ 17 h 17"/>
              <a:gd name="T4" fmla="*/ 1140 w 1140"/>
              <a:gd name="T5" fmla="*/ 0 h 17"/>
              <a:gd name="T6" fmla="*/ 0 w 1140"/>
              <a:gd name="T7" fmla="*/ 0 h 17"/>
            </a:gdLst>
            <a:ahLst/>
            <a:cxnLst>
              <a:cxn ang="0">
                <a:pos x="T0" y="T1"/>
              </a:cxn>
              <a:cxn ang="0">
                <a:pos x="T2" y="T3"/>
              </a:cxn>
              <a:cxn ang="0">
                <a:pos x="T4" y="T5"/>
              </a:cxn>
              <a:cxn ang="0">
                <a:pos x="T6" y="T7"/>
              </a:cxn>
            </a:cxnLst>
            <a:rect l="0" t="0" r="r" b="b"/>
            <a:pathLst>
              <a:path w="1140" h="17">
                <a:moveTo>
                  <a:pt x="0" y="17"/>
                </a:moveTo>
                <a:lnTo>
                  <a:pt x="1140" y="17"/>
                </a:lnTo>
                <a:lnTo>
                  <a:pt x="114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t-IT"/>
          </a:p>
        </p:txBody>
      </p:sp>
      <p:sp>
        <p:nvSpPr>
          <p:cNvPr id="323" name="Freeform 225"/>
          <p:cNvSpPr>
            <a:spLocks/>
          </p:cNvSpPr>
          <p:nvPr/>
        </p:nvSpPr>
        <p:spPr bwMode="auto">
          <a:xfrm>
            <a:off x="2711450" y="3487738"/>
            <a:ext cx="104775" cy="109538"/>
          </a:xfrm>
          <a:custGeom>
            <a:avLst/>
            <a:gdLst>
              <a:gd name="T0" fmla="*/ 66 w 66"/>
              <a:gd name="T1" fmla="*/ 0 h 69"/>
              <a:gd name="T2" fmla="*/ 31 w 66"/>
              <a:gd name="T3" fmla="*/ 34 h 69"/>
              <a:gd name="T4" fmla="*/ 66 w 66"/>
              <a:gd name="T5" fmla="*/ 69 h 69"/>
              <a:gd name="T6" fmla="*/ 35 w 66"/>
              <a:gd name="T7" fmla="*/ 69 h 69"/>
              <a:gd name="T8" fmla="*/ 0 w 66"/>
              <a:gd name="T9" fmla="*/ 34 h 69"/>
              <a:gd name="T10" fmla="*/ 35 w 66"/>
              <a:gd name="T11" fmla="*/ 0 h 69"/>
              <a:gd name="T12" fmla="*/ 66 w 66"/>
              <a:gd name="T13" fmla="*/ 0 h 69"/>
            </a:gdLst>
            <a:ahLst/>
            <a:cxnLst>
              <a:cxn ang="0">
                <a:pos x="T0" y="T1"/>
              </a:cxn>
              <a:cxn ang="0">
                <a:pos x="T2" y="T3"/>
              </a:cxn>
              <a:cxn ang="0">
                <a:pos x="T4" y="T5"/>
              </a:cxn>
              <a:cxn ang="0">
                <a:pos x="T6" y="T7"/>
              </a:cxn>
              <a:cxn ang="0">
                <a:pos x="T8" y="T9"/>
              </a:cxn>
              <a:cxn ang="0">
                <a:pos x="T10" y="T11"/>
              </a:cxn>
              <a:cxn ang="0">
                <a:pos x="T12" y="T13"/>
              </a:cxn>
            </a:cxnLst>
            <a:rect l="0" t="0" r="r" b="b"/>
            <a:pathLst>
              <a:path w="66" h="69">
                <a:moveTo>
                  <a:pt x="66" y="0"/>
                </a:moveTo>
                <a:lnTo>
                  <a:pt x="31" y="34"/>
                </a:lnTo>
                <a:lnTo>
                  <a:pt x="66" y="69"/>
                </a:lnTo>
                <a:lnTo>
                  <a:pt x="35" y="69"/>
                </a:lnTo>
                <a:lnTo>
                  <a:pt x="0" y="34"/>
                </a:lnTo>
                <a:lnTo>
                  <a:pt x="35" y="0"/>
                </a:lnTo>
                <a:lnTo>
                  <a:pt x="66" y="0"/>
                </a:lnTo>
                <a:close/>
              </a:path>
            </a:pathLst>
          </a:custGeom>
          <a:solidFill>
            <a:srgbClr val="348D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t-IT"/>
          </a:p>
        </p:txBody>
      </p:sp>
      <p:sp>
        <p:nvSpPr>
          <p:cNvPr id="324" name="Rectangle 226"/>
          <p:cNvSpPr>
            <a:spLocks noChangeArrowheads="1"/>
          </p:cNvSpPr>
          <p:nvPr/>
        </p:nvSpPr>
        <p:spPr bwMode="auto">
          <a:xfrm>
            <a:off x="2763838" y="3529013"/>
            <a:ext cx="1214438" cy="26988"/>
          </a:xfrm>
          <a:prstGeom prst="rect">
            <a:avLst/>
          </a:prstGeom>
          <a:solidFill>
            <a:srgbClr val="348DF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t-IT"/>
          </a:p>
        </p:txBody>
      </p:sp>
      <p:sp>
        <p:nvSpPr>
          <p:cNvPr id="325" name="Freeform 227"/>
          <p:cNvSpPr>
            <a:spLocks/>
          </p:cNvSpPr>
          <p:nvPr/>
        </p:nvSpPr>
        <p:spPr bwMode="auto">
          <a:xfrm>
            <a:off x="2763838" y="3529013"/>
            <a:ext cx="1214438" cy="26988"/>
          </a:xfrm>
          <a:custGeom>
            <a:avLst/>
            <a:gdLst>
              <a:gd name="T0" fmla="*/ 765 w 765"/>
              <a:gd name="T1" fmla="*/ 0 h 17"/>
              <a:gd name="T2" fmla="*/ 0 w 765"/>
              <a:gd name="T3" fmla="*/ 0 h 17"/>
              <a:gd name="T4" fmla="*/ 0 w 765"/>
              <a:gd name="T5" fmla="*/ 17 h 17"/>
              <a:gd name="T6" fmla="*/ 765 w 765"/>
              <a:gd name="T7" fmla="*/ 17 h 17"/>
            </a:gdLst>
            <a:ahLst/>
            <a:cxnLst>
              <a:cxn ang="0">
                <a:pos x="T0" y="T1"/>
              </a:cxn>
              <a:cxn ang="0">
                <a:pos x="T2" y="T3"/>
              </a:cxn>
              <a:cxn ang="0">
                <a:pos x="T4" y="T5"/>
              </a:cxn>
              <a:cxn ang="0">
                <a:pos x="T6" y="T7"/>
              </a:cxn>
            </a:cxnLst>
            <a:rect l="0" t="0" r="r" b="b"/>
            <a:pathLst>
              <a:path w="765" h="17">
                <a:moveTo>
                  <a:pt x="765" y="0"/>
                </a:moveTo>
                <a:lnTo>
                  <a:pt x="0" y="0"/>
                </a:lnTo>
                <a:lnTo>
                  <a:pt x="0" y="17"/>
                </a:lnTo>
                <a:lnTo>
                  <a:pt x="765" y="1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t-IT"/>
          </a:p>
        </p:txBody>
      </p:sp>
      <p:sp>
        <p:nvSpPr>
          <p:cNvPr id="326" name="Rectangle 228"/>
          <p:cNvSpPr>
            <a:spLocks noChangeArrowheads="1"/>
          </p:cNvSpPr>
          <p:nvPr/>
        </p:nvSpPr>
        <p:spPr bwMode="auto">
          <a:xfrm>
            <a:off x="703263" y="2540001"/>
            <a:ext cx="304800"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500" b="0" i="0" u="none" strike="noStrike" cap="none" normalizeH="0" baseline="0">
                <a:ln>
                  <a:noFill/>
                </a:ln>
                <a:solidFill>
                  <a:srgbClr val="348DFA"/>
                </a:solidFill>
                <a:effectLst/>
                <a:latin typeface="Arial" panose="020B0604020202020204" pitchFamily="34" charset="0"/>
              </a:rPr>
              <a:t>W</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327" name="Rectangle 229"/>
          <p:cNvSpPr>
            <a:spLocks noChangeArrowheads="1"/>
          </p:cNvSpPr>
          <p:nvPr/>
        </p:nvSpPr>
        <p:spPr bwMode="auto">
          <a:xfrm>
            <a:off x="879475" y="2540001"/>
            <a:ext cx="214313"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500" b="0" i="0" u="none" strike="noStrike" cap="none" normalizeH="0" baseline="0">
                <a:ln>
                  <a:noFill/>
                </a:ln>
                <a:solidFill>
                  <a:srgbClr val="348DFA"/>
                </a:solidFill>
                <a:effectLst/>
                <a:latin typeface="Arial" panose="020B0604020202020204" pitchFamily="34" charset="0"/>
              </a:rPr>
              <a:t>a</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328" name="Rectangle 230"/>
          <p:cNvSpPr>
            <a:spLocks noChangeArrowheads="1"/>
          </p:cNvSpPr>
          <p:nvPr/>
        </p:nvSpPr>
        <p:spPr bwMode="auto">
          <a:xfrm>
            <a:off x="979488" y="2540001"/>
            <a:ext cx="179388"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500" b="0" i="0" u="none" strike="noStrike" cap="none" normalizeH="0" baseline="0">
                <a:ln>
                  <a:noFill/>
                </a:ln>
                <a:solidFill>
                  <a:srgbClr val="348DFA"/>
                </a:solidFill>
                <a:effectLst/>
                <a:latin typeface="Arial" panose="020B0604020202020204" pitchFamily="34" charset="0"/>
              </a:rPr>
              <a:t>t</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329" name="Rectangle 231"/>
          <p:cNvSpPr>
            <a:spLocks noChangeArrowheads="1"/>
          </p:cNvSpPr>
          <p:nvPr/>
        </p:nvSpPr>
        <p:spPr bwMode="auto">
          <a:xfrm>
            <a:off x="1044575" y="2540001"/>
            <a:ext cx="287338"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500" b="0" i="0" u="none" strike="noStrike" cap="none" normalizeH="0" baseline="0">
                <a:ln>
                  <a:noFill/>
                </a:ln>
                <a:solidFill>
                  <a:srgbClr val="348DFA"/>
                </a:solidFill>
                <a:effectLst/>
                <a:latin typeface="Arial" panose="020B0604020202020204" pitchFamily="34" charset="0"/>
              </a:rPr>
              <a:t>er</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330" name="Rectangle 232"/>
          <p:cNvSpPr>
            <a:spLocks noChangeArrowheads="1"/>
          </p:cNvSpPr>
          <p:nvPr/>
        </p:nvSpPr>
        <p:spPr bwMode="auto">
          <a:xfrm>
            <a:off x="1271588" y="2540001"/>
            <a:ext cx="295275"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500" b="0" i="0" u="none" strike="noStrike" cap="none" normalizeH="0" baseline="0">
                <a:ln>
                  <a:noFill/>
                </a:ln>
                <a:solidFill>
                  <a:srgbClr val="348DFA"/>
                </a:solidFill>
                <a:effectLst/>
                <a:latin typeface="Arial" panose="020B0604020202020204" pitchFamily="34" charset="0"/>
              </a:rPr>
              <a:t>fo</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331" name="Rectangle 233"/>
          <p:cNvSpPr>
            <a:spLocks noChangeArrowheads="1"/>
          </p:cNvSpPr>
          <p:nvPr/>
        </p:nvSpPr>
        <p:spPr bwMode="auto">
          <a:xfrm>
            <a:off x="1450975" y="2540001"/>
            <a:ext cx="182563"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500" b="0" i="0" u="none" strike="noStrike" cap="none" normalizeH="0" baseline="0">
                <a:ln>
                  <a:noFill/>
                </a:ln>
                <a:solidFill>
                  <a:srgbClr val="348DFA"/>
                </a:solidFill>
                <a:effectLst/>
                <a:latin typeface="Arial" panose="020B0604020202020204" pitchFamily="34" charset="0"/>
              </a:rPr>
              <a:t>r</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332" name="Rectangle 234"/>
          <p:cNvSpPr>
            <a:spLocks noChangeArrowheads="1"/>
          </p:cNvSpPr>
          <p:nvPr/>
        </p:nvSpPr>
        <p:spPr bwMode="auto">
          <a:xfrm>
            <a:off x="703263" y="2773363"/>
            <a:ext cx="158750"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500" b="0" i="0" u="none" strike="noStrike" cap="none" normalizeH="0" baseline="0">
                <a:ln>
                  <a:noFill/>
                </a:ln>
                <a:solidFill>
                  <a:srgbClr val="348DFA"/>
                </a:solidFill>
                <a:effectLst/>
                <a:latin typeface="Arial" panose="020B0604020202020204" pitchFamily="34" charset="0"/>
              </a:rPr>
              <a:t>i</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333" name="Rectangle 235"/>
          <p:cNvSpPr>
            <a:spLocks noChangeArrowheads="1"/>
          </p:cNvSpPr>
          <p:nvPr/>
        </p:nvSpPr>
        <p:spPr bwMode="auto">
          <a:xfrm>
            <a:off x="754063" y="2773363"/>
            <a:ext cx="182563"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500" b="0" i="0" u="none" strike="noStrike" cap="none" normalizeH="0" baseline="0">
                <a:ln>
                  <a:noFill/>
                </a:ln>
                <a:solidFill>
                  <a:srgbClr val="348DFA"/>
                </a:solidFill>
                <a:effectLst/>
                <a:latin typeface="Arial" panose="020B0604020202020204" pitchFamily="34" charset="0"/>
              </a:rPr>
              <a:t>r</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334" name="Rectangle 236"/>
          <p:cNvSpPr>
            <a:spLocks noChangeArrowheads="1"/>
          </p:cNvSpPr>
          <p:nvPr/>
        </p:nvSpPr>
        <p:spPr bwMode="auto">
          <a:xfrm>
            <a:off x="822325" y="2773363"/>
            <a:ext cx="354013"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500" b="0" i="0" u="none" strike="noStrike" cap="none" normalizeH="0" baseline="0">
                <a:ln>
                  <a:noFill/>
                </a:ln>
                <a:solidFill>
                  <a:srgbClr val="348DFA"/>
                </a:solidFill>
                <a:effectLst/>
                <a:latin typeface="Arial" panose="020B0604020202020204" pitchFamily="34" charset="0"/>
              </a:rPr>
              <a:t>rig</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335" name="Rectangle 237"/>
          <p:cNvSpPr>
            <a:spLocks noChangeArrowheads="1"/>
          </p:cNvSpPr>
          <p:nvPr/>
        </p:nvSpPr>
        <p:spPr bwMode="auto">
          <a:xfrm>
            <a:off x="1058863" y="2773363"/>
            <a:ext cx="214313"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500" b="0" i="0" u="none" strike="noStrike" cap="none" normalizeH="0" baseline="0">
                <a:ln>
                  <a:noFill/>
                </a:ln>
                <a:solidFill>
                  <a:srgbClr val="348DFA"/>
                </a:solidFill>
                <a:effectLst/>
                <a:latin typeface="Arial" panose="020B0604020202020204" pitchFamily="34" charset="0"/>
              </a:rPr>
              <a:t>a</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336" name="Rectangle 238"/>
          <p:cNvSpPr>
            <a:spLocks noChangeArrowheads="1"/>
          </p:cNvSpPr>
          <p:nvPr/>
        </p:nvSpPr>
        <p:spPr bwMode="auto">
          <a:xfrm>
            <a:off x="1160463" y="2773363"/>
            <a:ext cx="227013"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500" b="0" i="0" u="none" strike="noStrike" cap="none" normalizeH="0" baseline="0">
                <a:ln>
                  <a:noFill/>
                </a:ln>
                <a:solidFill>
                  <a:srgbClr val="348DFA"/>
                </a:solidFill>
                <a:effectLst/>
                <a:latin typeface="Arial" panose="020B0604020202020204" pitchFamily="34" charset="0"/>
              </a:rPr>
              <a:t>ti</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337" name="Rectangle 239"/>
          <p:cNvSpPr>
            <a:spLocks noChangeArrowheads="1"/>
          </p:cNvSpPr>
          <p:nvPr/>
        </p:nvSpPr>
        <p:spPr bwMode="auto">
          <a:xfrm>
            <a:off x="1277938" y="2773363"/>
            <a:ext cx="231775"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500" b="0" i="0" u="none" strike="noStrike" cap="none" normalizeH="0" baseline="0">
                <a:ln>
                  <a:noFill/>
                </a:ln>
                <a:solidFill>
                  <a:srgbClr val="348DFA"/>
                </a:solidFill>
                <a:effectLst/>
                <a:latin typeface="Arial" panose="020B0604020202020204" pitchFamily="34" charset="0"/>
              </a:rPr>
              <a:t>o</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338" name="Rectangle 240"/>
          <p:cNvSpPr>
            <a:spLocks noChangeArrowheads="1"/>
          </p:cNvSpPr>
          <p:nvPr/>
        </p:nvSpPr>
        <p:spPr bwMode="auto">
          <a:xfrm>
            <a:off x="1393825" y="2773363"/>
            <a:ext cx="223838"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500" b="0" i="0" u="none" strike="noStrike" cap="none" normalizeH="0" baseline="0">
                <a:ln>
                  <a:noFill/>
                </a:ln>
                <a:solidFill>
                  <a:srgbClr val="348DFA"/>
                </a:solidFill>
                <a:effectLst/>
                <a:latin typeface="Arial" panose="020B0604020202020204" pitchFamily="34" charset="0"/>
              </a:rPr>
              <a:t>n</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339" name="Freeform 241"/>
          <p:cNvSpPr>
            <a:spLocks/>
          </p:cNvSpPr>
          <p:nvPr/>
        </p:nvSpPr>
        <p:spPr bwMode="auto">
          <a:xfrm>
            <a:off x="6102350" y="5349876"/>
            <a:ext cx="103188" cy="106363"/>
          </a:xfrm>
          <a:custGeom>
            <a:avLst/>
            <a:gdLst>
              <a:gd name="T0" fmla="*/ 0 w 65"/>
              <a:gd name="T1" fmla="*/ 67 h 67"/>
              <a:gd name="T2" fmla="*/ 35 w 65"/>
              <a:gd name="T3" fmla="*/ 32 h 67"/>
              <a:gd name="T4" fmla="*/ 0 w 65"/>
              <a:gd name="T5" fmla="*/ 0 h 67"/>
              <a:gd name="T6" fmla="*/ 30 w 65"/>
              <a:gd name="T7" fmla="*/ 0 h 67"/>
              <a:gd name="T8" fmla="*/ 65 w 65"/>
              <a:gd name="T9" fmla="*/ 32 h 67"/>
              <a:gd name="T10" fmla="*/ 30 w 65"/>
              <a:gd name="T11" fmla="*/ 67 h 67"/>
              <a:gd name="T12" fmla="*/ 0 w 65"/>
              <a:gd name="T13" fmla="*/ 67 h 67"/>
            </a:gdLst>
            <a:ahLst/>
            <a:cxnLst>
              <a:cxn ang="0">
                <a:pos x="T0" y="T1"/>
              </a:cxn>
              <a:cxn ang="0">
                <a:pos x="T2" y="T3"/>
              </a:cxn>
              <a:cxn ang="0">
                <a:pos x="T4" y="T5"/>
              </a:cxn>
              <a:cxn ang="0">
                <a:pos x="T6" y="T7"/>
              </a:cxn>
              <a:cxn ang="0">
                <a:pos x="T8" y="T9"/>
              </a:cxn>
              <a:cxn ang="0">
                <a:pos x="T10" y="T11"/>
              </a:cxn>
              <a:cxn ang="0">
                <a:pos x="T12" y="T13"/>
              </a:cxn>
            </a:cxnLst>
            <a:rect l="0" t="0" r="r" b="b"/>
            <a:pathLst>
              <a:path w="65" h="67">
                <a:moveTo>
                  <a:pt x="0" y="67"/>
                </a:moveTo>
                <a:lnTo>
                  <a:pt x="35" y="32"/>
                </a:lnTo>
                <a:lnTo>
                  <a:pt x="0" y="0"/>
                </a:lnTo>
                <a:lnTo>
                  <a:pt x="30" y="0"/>
                </a:lnTo>
                <a:lnTo>
                  <a:pt x="65" y="32"/>
                </a:lnTo>
                <a:lnTo>
                  <a:pt x="30" y="67"/>
                </a:lnTo>
                <a:lnTo>
                  <a:pt x="0" y="67"/>
                </a:lnTo>
                <a:close/>
              </a:path>
            </a:pathLst>
          </a:custGeom>
          <a:solidFill>
            <a:srgbClr val="348D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t-IT"/>
          </a:p>
        </p:txBody>
      </p:sp>
      <p:sp>
        <p:nvSpPr>
          <p:cNvPr id="340" name="Rectangle 242"/>
          <p:cNvSpPr>
            <a:spLocks noChangeArrowheads="1"/>
          </p:cNvSpPr>
          <p:nvPr/>
        </p:nvSpPr>
        <p:spPr bwMode="auto">
          <a:xfrm>
            <a:off x="4351338" y="5387976"/>
            <a:ext cx="1806575" cy="26988"/>
          </a:xfrm>
          <a:prstGeom prst="rect">
            <a:avLst/>
          </a:prstGeom>
          <a:solidFill>
            <a:srgbClr val="348DF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t-IT"/>
          </a:p>
        </p:txBody>
      </p:sp>
      <p:sp>
        <p:nvSpPr>
          <p:cNvPr id="341" name="Freeform 243"/>
          <p:cNvSpPr>
            <a:spLocks/>
          </p:cNvSpPr>
          <p:nvPr/>
        </p:nvSpPr>
        <p:spPr bwMode="auto">
          <a:xfrm>
            <a:off x="4351338" y="5387976"/>
            <a:ext cx="1806575" cy="26988"/>
          </a:xfrm>
          <a:custGeom>
            <a:avLst/>
            <a:gdLst>
              <a:gd name="T0" fmla="*/ 0 w 1138"/>
              <a:gd name="T1" fmla="*/ 17 h 17"/>
              <a:gd name="T2" fmla="*/ 1138 w 1138"/>
              <a:gd name="T3" fmla="*/ 17 h 17"/>
              <a:gd name="T4" fmla="*/ 1138 w 1138"/>
              <a:gd name="T5" fmla="*/ 0 h 17"/>
              <a:gd name="T6" fmla="*/ 0 w 1138"/>
              <a:gd name="T7" fmla="*/ 0 h 17"/>
            </a:gdLst>
            <a:ahLst/>
            <a:cxnLst>
              <a:cxn ang="0">
                <a:pos x="T0" y="T1"/>
              </a:cxn>
              <a:cxn ang="0">
                <a:pos x="T2" y="T3"/>
              </a:cxn>
              <a:cxn ang="0">
                <a:pos x="T4" y="T5"/>
              </a:cxn>
              <a:cxn ang="0">
                <a:pos x="T6" y="T7"/>
              </a:cxn>
            </a:cxnLst>
            <a:rect l="0" t="0" r="r" b="b"/>
            <a:pathLst>
              <a:path w="1138" h="17">
                <a:moveTo>
                  <a:pt x="0" y="17"/>
                </a:moveTo>
                <a:lnTo>
                  <a:pt x="1138" y="17"/>
                </a:lnTo>
                <a:lnTo>
                  <a:pt x="1138"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t-IT"/>
          </a:p>
        </p:txBody>
      </p:sp>
      <p:sp>
        <p:nvSpPr>
          <p:cNvPr id="342" name="Rectangle 244"/>
          <p:cNvSpPr>
            <a:spLocks noChangeArrowheads="1"/>
          </p:cNvSpPr>
          <p:nvPr/>
        </p:nvSpPr>
        <p:spPr bwMode="auto">
          <a:xfrm>
            <a:off x="3182938" y="4991101"/>
            <a:ext cx="303213"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500" b="0" i="0" u="none" strike="noStrike" cap="none" normalizeH="0" baseline="0">
                <a:ln>
                  <a:noFill/>
                </a:ln>
                <a:solidFill>
                  <a:srgbClr val="348DFA"/>
                </a:solidFill>
                <a:effectLst/>
                <a:latin typeface="Arial" panose="020B0604020202020204" pitchFamily="34" charset="0"/>
              </a:rPr>
              <a:t>W</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343" name="Rectangle 245"/>
          <p:cNvSpPr>
            <a:spLocks noChangeArrowheads="1"/>
          </p:cNvSpPr>
          <p:nvPr/>
        </p:nvSpPr>
        <p:spPr bwMode="auto">
          <a:xfrm>
            <a:off x="3357563" y="4991101"/>
            <a:ext cx="214313"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500" b="0" i="0" u="none" strike="noStrike" cap="none" normalizeH="0" baseline="0">
                <a:ln>
                  <a:noFill/>
                </a:ln>
                <a:solidFill>
                  <a:srgbClr val="348DFA"/>
                </a:solidFill>
                <a:effectLst/>
                <a:latin typeface="Arial" panose="020B0604020202020204" pitchFamily="34" charset="0"/>
              </a:rPr>
              <a:t>a</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344" name="Rectangle 246"/>
          <p:cNvSpPr>
            <a:spLocks noChangeArrowheads="1"/>
          </p:cNvSpPr>
          <p:nvPr/>
        </p:nvSpPr>
        <p:spPr bwMode="auto">
          <a:xfrm>
            <a:off x="3457575" y="4991101"/>
            <a:ext cx="180975"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500" b="0" i="0" u="none" strike="noStrike" cap="none" normalizeH="0" baseline="0">
                <a:ln>
                  <a:noFill/>
                </a:ln>
                <a:solidFill>
                  <a:srgbClr val="348DFA"/>
                </a:solidFill>
                <a:effectLst/>
                <a:latin typeface="Arial" panose="020B0604020202020204" pitchFamily="34" charset="0"/>
              </a:rPr>
              <a:t>t</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345" name="Rectangle 247"/>
          <p:cNvSpPr>
            <a:spLocks noChangeArrowheads="1"/>
          </p:cNvSpPr>
          <p:nvPr/>
        </p:nvSpPr>
        <p:spPr bwMode="auto">
          <a:xfrm>
            <a:off x="3524250" y="4991101"/>
            <a:ext cx="287338"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500" b="0" i="0" u="none" strike="noStrike" cap="none" normalizeH="0" baseline="0">
                <a:ln>
                  <a:noFill/>
                </a:ln>
                <a:solidFill>
                  <a:srgbClr val="348DFA"/>
                </a:solidFill>
                <a:effectLst/>
                <a:latin typeface="Arial" panose="020B0604020202020204" pitchFamily="34" charset="0"/>
              </a:rPr>
              <a:t>er</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346" name="Rectangle 248"/>
          <p:cNvSpPr>
            <a:spLocks noChangeArrowheads="1"/>
          </p:cNvSpPr>
          <p:nvPr/>
        </p:nvSpPr>
        <p:spPr bwMode="auto">
          <a:xfrm>
            <a:off x="3751263" y="4991101"/>
            <a:ext cx="293688"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500" b="0" i="0" u="none" strike="noStrike" cap="none" normalizeH="0" baseline="0">
                <a:ln>
                  <a:noFill/>
                </a:ln>
                <a:solidFill>
                  <a:srgbClr val="348DFA"/>
                </a:solidFill>
                <a:effectLst/>
                <a:latin typeface="Arial" panose="020B0604020202020204" pitchFamily="34" charset="0"/>
              </a:rPr>
              <a:t>fo</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347" name="Rectangle 249"/>
          <p:cNvSpPr>
            <a:spLocks noChangeArrowheads="1"/>
          </p:cNvSpPr>
          <p:nvPr/>
        </p:nvSpPr>
        <p:spPr bwMode="auto">
          <a:xfrm>
            <a:off x="3929063" y="4991101"/>
            <a:ext cx="184150"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500" b="0" i="0" u="none" strike="noStrike" cap="none" normalizeH="0" baseline="0">
                <a:ln>
                  <a:noFill/>
                </a:ln>
                <a:solidFill>
                  <a:srgbClr val="348DFA"/>
                </a:solidFill>
                <a:effectLst/>
                <a:latin typeface="Arial" panose="020B0604020202020204" pitchFamily="34" charset="0"/>
              </a:rPr>
              <a:t>r</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348" name="Rectangle 250"/>
          <p:cNvSpPr>
            <a:spLocks noChangeArrowheads="1"/>
          </p:cNvSpPr>
          <p:nvPr/>
        </p:nvSpPr>
        <p:spPr bwMode="auto">
          <a:xfrm>
            <a:off x="3182938" y="5222876"/>
            <a:ext cx="231775"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500" b="0" i="0" u="none" strike="noStrike" cap="none" normalizeH="0" baseline="0">
                <a:ln>
                  <a:noFill/>
                </a:ln>
                <a:solidFill>
                  <a:srgbClr val="348DFA"/>
                </a:solidFill>
                <a:effectLst/>
                <a:latin typeface="Arial" panose="020B0604020202020204" pitchFamily="34" charset="0"/>
              </a:rPr>
              <a:t>b</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349" name="Rectangle 251"/>
          <p:cNvSpPr>
            <a:spLocks noChangeArrowheads="1"/>
          </p:cNvSpPr>
          <p:nvPr/>
        </p:nvSpPr>
        <p:spPr bwMode="auto">
          <a:xfrm>
            <a:off x="3297238" y="5222876"/>
            <a:ext cx="160338"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500" b="0" i="0" u="none" strike="noStrike" cap="none" normalizeH="0" baseline="0">
                <a:ln>
                  <a:noFill/>
                </a:ln>
                <a:solidFill>
                  <a:srgbClr val="348DFA"/>
                </a:solidFill>
                <a:effectLst/>
                <a:latin typeface="Arial" panose="020B0604020202020204" pitchFamily="34" charset="0"/>
              </a:rPr>
              <a:t>i</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350" name="Rectangle 252"/>
          <p:cNvSpPr>
            <a:spLocks noChangeArrowheads="1"/>
          </p:cNvSpPr>
          <p:nvPr/>
        </p:nvSpPr>
        <p:spPr bwMode="auto">
          <a:xfrm>
            <a:off x="3349625" y="5222876"/>
            <a:ext cx="376238"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500" b="0" i="0" u="none" strike="noStrike" cap="none" normalizeH="0" baseline="0">
                <a:ln>
                  <a:noFill/>
                </a:ln>
                <a:solidFill>
                  <a:srgbClr val="348DFA"/>
                </a:solidFill>
                <a:effectLst/>
                <a:latin typeface="Arial" panose="020B0604020202020204" pitchFamily="34" charset="0"/>
              </a:rPr>
              <a:t>o-f</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351" name="Rectangle 253"/>
          <p:cNvSpPr>
            <a:spLocks noChangeArrowheads="1"/>
          </p:cNvSpPr>
          <p:nvPr/>
        </p:nvSpPr>
        <p:spPr bwMode="auto">
          <a:xfrm>
            <a:off x="3606800" y="5222876"/>
            <a:ext cx="223838"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500" b="0" i="0" u="none" strike="noStrike" cap="none" normalizeH="0" baseline="0">
                <a:ln>
                  <a:noFill/>
                </a:ln>
                <a:solidFill>
                  <a:srgbClr val="348DFA"/>
                </a:solidFill>
                <a:effectLst/>
                <a:latin typeface="Arial" panose="020B0604020202020204" pitchFamily="34" charset="0"/>
              </a:rPr>
              <a:t>u</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352" name="Rectangle 254"/>
          <p:cNvSpPr>
            <a:spLocks noChangeArrowheads="1"/>
          </p:cNvSpPr>
          <p:nvPr/>
        </p:nvSpPr>
        <p:spPr bwMode="auto">
          <a:xfrm>
            <a:off x="3717925" y="5222876"/>
            <a:ext cx="266700"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500" b="0" i="0" u="none" strike="noStrike" cap="none" normalizeH="0" baseline="0">
                <a:ln>
                  <a:noFill/>
                </a:ln>
                <a:solidFill>
                  <a:srgbClr val="348DFA"/>
                </a:solidFill>
                <a:effectLst/>
                <a:latin typeface="Arial" panose="020B0604020202020204" pitchFamily="34" charset="0"/>
              </a:rPr>
              <a:t>el</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353" name="Rectangle 255"/>
          <p:cNvSpPr>
            <a:spLocks noChangeArrowheads="1"/>
          </p:cNvSpPr>
          <p:nvPr/>
        </p:nvSpPr>
        <p:spPr bwMode="auto">
          <a:xfrm>
            <a:off x="3182938" y="5456238"/>
            <a:ext cx="231775"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500" b="0" i="0" u="none" strike="noStrike" cap="none" normalizeH="0" baseline="0">
                <a:ln>
                  <a:noFill/>
                </a:ln>
                <a:solidFill>
                  <a:srgbClr val="348DFA"/>
                </a:solidFill>
                <a:effectLst/>
                <a:latin typeface="Arial" panose="020B0604020202020204" pitchFamily="34" charset="0"/>
              </a:rPr>
              <a:t>p</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354" name="Rectangle 256"/>
          <p:cNvSpPr>
            <a:spLocks noChangeArrowheads="1"/>
          </p:cNvSpPr>
          <p:nvPr/>
        </p:nvSpPr>
        <p:spPr bwMode="auto">
          <a:xfrm>
            <a:off x="3297238" y="5456238"/>
            <a:ext cx="184150"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500" b="0" i="0" u="none" strike="noStrike" cap="none" normalizeH="0" baseline="0">
                <a:ln>
                  <a:noFill/>
                </a:ln>
                <a:solidFill>
                  <a:srgbClr val="348DFA"/>
                </a:solidFill>
                <a:effectLst/>
                <a:latin typeface="Arial" panose="020B0604020202020204" pitchFamily="34" charset="0"/>
              </a:rPr>
              <a:t>r</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355" name="Rectangle 257"/>
          <p:cNvSpPr>
            <a:spLocks noChangeArrowheads="1"/>
          </p:cNvSpPr>
          <p:nvPr/>
        </p:nvSpPr>
        <p:spPr bwMode="auto">
          <a:xfrm>
            <a:off x="3365500" y="5456238"/>
            <a:ext cx="466725"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500" b="0" i="0" u="none" strike="noStrike" cap="none" normalizeH="0" baseline="0">
                <a:ln>
                  <a:noFill/>
                </a:ln>
                <a:solidFill>
                  <a:srgbClr val="348DFA"/>
                </a:solidFill>
                <a:effectLst/>
                <a:latin typeface="Arial" panose="020B0604020202020204" pitchFamily="34" charset="0"/>
              </a:rPr>
              <a:t>odu</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356" name="Rectangle 258"/>
          <p:cNvSpPr>
            <a:spLocks noChangeArrowheads="1"/>
          </p:cNvSpPr>
          <p:nvPr/>
        </p:nvSpPr>
        <p:spPr bwMode="auto">
          <a:xfrm>
            <a:off x="3708400" y="5456238"/>
            <a:ext cx="206375"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500" b="0" i="0" u="none" strike="noStrike" cap="none" normalizeH="0" baseline="0">
                <a:ln>
                  <a:noFill/>
                </a:ln>
                <a:solidFill>
                  <a:srgbClr val="348DFA"/>
                </a:solidFill>
                <a:effectLst/>
                <a:latin typeface="Arial" panose="020B0604020202020204" pitchFamily="34" charset="0"/>
              </a:rPr>
              <a:t>c</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357" name="Rectangle 259"/>
          <p:cNvSpPr>
            <a:spLocks noChangeArrowheads="1"/>
          </p:cNvSpPr>
          <p:nvPr/>
        </p:nvSpPr>
        <p:spPr bwMode="auto">
          <a:xfrm>
            <a:off x="3798888" y="5456238"/>
            <a:ext cx="228600"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500" b="0" i="0" u="none" strike="noStrike" cap="none" normalizeH="0" baseline="0">
                <a:ln>
                  <a:noFill/>
                </a:ln>
                <a:solidFill>
                  <a:srgbClr val="348DFA"/>
                </a:solidFill>
                <a:effectLst/>
                <a:latin typeface="Arial" panose="020B0604020202020204" pitchFamily="34" charset="0"/>
              </a:rPr>
              <a:t>ti</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358" name="Rectangle 260"/>
          <p:cNvSpPr>
            <a:spLocks noChangeArrowheads="1"/>
          </p:cNvSpPr>
          <p:nvPr/>
        </p:nvSpPr>
        <p:spPr bwMode="auto">
          <a:xfrm>
            <a:off x="3917950" y="5456238"/>
            <a:ext cx="231775"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500" b="0" i="0" u="none" strike="noStrike" cap="none" normalizeH="0" baseline="0">
                <a:ln>
                  <a:noFill/>
                </a:ln>
                <a:solidFill>
                  <a:srgbClr val="348DFA"/>
                </a:solidFill>
                <a:effectLst/>
                <a:latin typeface="Arial" panose="020B0604020202020204" pitchFamily="34" charset="0"/>
              </a:rPr>
              <a:t>o</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359" name="Rectangle 261"/>
          <p:cNvSpPr>
            <a:spLocks noChangeArrowheads="1"/>
          </p:cNvSpPr>
          <p:nvPr/>
        </p:nvSpPr>
        <p:spPr bwMode="auto">
          <a:xfrm>
            <a:off x="4032250" y="5456238"/>
            <a:ext cx="225425"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500" b="0" i="0" u="none" strike="noStrike" cap="none" normalizeH="0" baseline="0">
                <a:ln>
                  <a:noFill/>
                </a:ln>
                <a:solidFill>
                  <a:srgbClr val="348DFA"/>
                </a:solidFill>
                <a:effectLst/>
                <a:latin typeface="Arial" panose="020B0604020202020204" pitchFamily="34" charset="0"/>
              </a:rPr>
              <a:t>n</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360" name="Rectangle 262"/>
          <p:cNvSpPr>
            <a:spLocks noChangeArrowheads="1"/>
          </p:cNvSpPr>
          <p:nvPr/>
        </p:nvSpPr>
        <p:spPr bwMode="auto">
          <a:xfrm>
            <a:off x="703263" y="1614488"/>
            <a:ext cx="214313"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500" b="0" i="0" u="none" strike="noStrike" cap="none" normalizeH="0" baseline="0">
                <a:ln>
                  <a:noFill/>
                </a:ln>
                <a:solidFill>
                  <a:srgbClr val="FF1F45"/>
                </a:solidFill>
                <a:effectLst/>
                <a:latin typeface="Arial" panose="020B0604020202020204" pitchFamily="34" charset="0"/>
              </a:rPr>
              <a:t>E</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361" name="Rectangle 263"/>
          <p:cNvSpPr>
            <a:spLocks noChangeArrowheads="1"/>
          </p:cNvSpPr>
          <p:nvPr/>
        </p:nvSpPr>
        <p:spPr bwMode="auto">
          <a:xfrm>
            <a:off x="803275" y="1614488"/>
            <a:ext cx="158750"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500" b="0" i="0" u="none" strike="noStrike" cap="none" normalizeH="0" baseline="0">
                <a:ln>
                  <a:noFill/>
                </a:ln>
                <a:solidFill>
                  <a:srgbClr val="FF1F45"/>
                </a:solidFill>
                <a:effectLst/>
                <a:latin typeface="Arial" panose="020B0604020202020204" pitchFamily="34" charset="0"/>
              </a:rPr>
              <a:t>l</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362" name="Rectangle 264"/>
          <p:cNvSpPr>
            <a:spLocks noChangeArrowheads="1"/>
          </p:cNvSpPr>
          <p:nvPr/>
        </p:nvSpPr>
        <p:spPr bwMode="auto">
          <a:xfrm>
            <a:off x="854075" y="1614488"/>
            <a:ext cx="379413"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500" b="0" i="0" u="none" strike="noStrike" cap="none" normalizeH="0" baseline="0">
                <a:ln>
                  <a:noFill/>
                </a:ln>
                <a:solidFill>
                  <a:srgbClr val="FF1F45"/>
                </a:solidFill>
                <a:effectLst/>
                <a:latin typeface="Arial" panose="020B0604020202020204" pitchFamily="34" charset="0"/>
              </a:rPr>
              <a:t>ect</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363" name="Rectangle 265"/>
          <p:cNvSpPr>
            <a:spLocks noChangeArrowheads="1"/>
          </p:cNvSpPr>
          <p:nvPr/>
        </p:nvSpPr>
        <p:spPr bwMode="auto">
          <a:xfrm>
            <a:off x="1116013" y="1614488"/>
            <a:ext cx="182563"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500" b="0" i="0" u="none" strike="noStrike" cap="none" normalizeH="0" baseline="0">
                <a:ln>
                  <a:noFill/>
                </a:ln>
                <a:solidFill>
                  <a:srgbClr val="FF1F45"/>
                </a:solidFill>
                <a:effectLst/>
                <a:latin typeface="Arial" panose="020B0604020202020204" pitchFamily="34" charset="0"/>
              </a:rPr>
              <a:t>r</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364" name="Rectangle 266"/>
          <p:cNvSpPr>
            <a:spLocks noChangeArrowheads="1"/>
          </p:cNvSpPr>
          <p:nvPr/>
        </p:nvSpPr>
        <p:spPr bwMode="auto">
          <a:xfrm>
            <a:off x="1185863" y="1614488"/>
            <a:ext cx="255588"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500" b="0" i="0" u="none" strike="noStrike" cap="none" normalizeH="0" baseline="0">
                <a:ln>
                  <a:noFill/>
                </a:ln>
                <a:solidFill>
                  <a:srgbClr val="FF1F45"/>
                </a:solidFill>
                <a:effectLst/>
                <a:latin typeface="Arial" panose="020B0604020202020204" pitchFamily="34" charset="0"/>
              </a:rPr>
              <a:t>ic</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365" name="Rectangle 267"/>
          <p:cNvSpPr>
            <a:spLocks noChangeArrowheads="1"/>
          </p:cNvSpPr>
          <p:nvPr/>
        </p:nvSpPr>
        <p:spPr bwMode="auto">
          <a:xfrm>
            <a:off x="1327150" y="1614488"/>
            <a:ext cx="158750"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500" b="0" i="0" u="none" strike="noStrike" cap="none" normalizeH="0" baseline="0">
                <a:ln>
                  <a:noFill/>
                </a:ln>
                <a:solidFill>
                  <a:srgbClr val="FF1F45"/>
                </a:solidFill>
                <a:effectLst/>
                <a:latin typeface="Arial" panose="020B0604020202020204" pitchFamily="34" charset="0"/>
              </a:rPr>
              <a:t>i</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366" name="Rectangle 268"/>
          <p:cNvSpPr>
            <a:spLocks noChangeArrowheads="1"/>
          </p:cNvSpPr>
          <p:nvPr/>
        </p:nvSpPr>
        <p:spPr bwMode="auto">
          <a:xfrm>
            <a:off x="1377950" y="1614488"/>
            <a:ext cx="280988"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500" b="0" i="0" u="none" strike="noStrike" cap="none" normalizeH="0" baseline="0">
                <a:ln>
                  <a:noFill/>
                </a:ln>
                <a:solidFill>
                  <a:srgbClr val="FF1F45"/>
                </a:solidFill>
                <a:effectLst/>
                <a:latin typeface="Arial" panose="020B0604020202020204" pitchFamily="34" charset="0"/>
              </a:rPr>
              <a:t>ty</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367" name="Rectangle 269"/>
          <p:cNvSpPr>
            <a:spLocks noChangeArrowheads="1"/>
          </p:cNvSpPr>
          <p:nvPr/>
        </p:nvSpPr>
        <p:spPr bwMode="auto">
          <a:xfrm>
            <a:off x="1597025" y="1614488"/>
            <a:ext cx="173038"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500" b="0" i="0" u="none" strike="noStrike" cap="none" normalizeH="0" baseline="0">
                <a:ln>
                  <a:noFill/>
                </a:ln>
                <a:solidFill>
                  <a:srgbClr val="FF1F45"/>
                </a:solidFill>
                <a:effectLst/>
                <a:latin typeface="Arial" panose="020B0604020202020204" pitchFamily="34" charset="0"/>
              </a:rPr>
              <a:t>f</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368" name="Rectangle 270"/>
          <p:cNvSpPr>
            <a:spLocks noChangeArrowheads="1"/>
          </p:cNvSpPr>
          <p:nvPr/>
        </p:nvSpPr>
        <p:spPr bwMode="auto">
          <a:xfrm>
            <a:off x="1658938" y="1614488"/>
            <a:ext cx="184150"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500" b="0" i="0" u="none" strike="noStrike" cap="none" normalizeH="0" baseline="0">
                <a:ln>
                  <a:noFill/>
                </a:ln>
                <a:solidFill>
                  <a:srgbClr val="FF1F45"/>
                </a:solidFill>
                <a:effectLst/>
                <a:latin typeface="Arial" panose="020B0604020202020204" pitchFamily="34" charset="0"/>
              </a:rPr>
              <a:t>r</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369" name="Rectangle 271"/>
          <p:cNvSpPr>
            <a:spLocks noChangeArrowheads="1"/>
          </p:cNvSpPr>
          <p:nvPr/>
        </p:nvSpPr>
        <p:spPr bwMode="auto">
          <a:xfrm>
            <a:off x="1725613" y="1614488"/>
            <a:ext cx="407988"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500" b="0" i="0" u="none" strike="noStrike" cap="none" normalizeH="0" baseline="0">
                <a:ln>
                  <a:noFill/>
                </a:ln>
                <a:solidFill>
                  <a:srgbClr val="FF1F45"/>
                </a:solidFill>
                <a:effectLst/>
                <a:latin typeface="Arial" panose="020B0604020202020204" pitchFamily="34" charset="0"/>
              </a:rPr>
              <a:t>om</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370" name="Rectangle 272"/>
          <p:cNvSpPr>
            <a:spLocks noChangeArrowheads="1"/>
          </p:cNvSpPr>
          <p:nvPr/>
        </p:nvSpPr>
        <p:spPr bwMode="auto">
          <a:xfrm>
            <a:off x="703263" y="1808163"/>
            <a:ext cx="231775"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500" b="0" i="0" u="none" strike="noStrike" cap="none" normalizeH="0" baseline="0">
                <a:ln>
                  <a:noFill/>
                </a:ln>
                <a:solidFill>
                  <a:srgbClr val="FF1F45"/>
                </a:solidFill>
                <a:effectLst/>
                <a:latin typeface="Arial" panose="020B0604020202020204" pitchFamily="34" charset="0"/>
              </a:rPr>
              <a:t>g</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371" name="Rectangle 273"/>
          <p:cNvSpPr>
            <a:spLocks noChangeArrowheads="1"/>
          </p:cNvSpPr>
          <p:nvPr/>
        </p:nvSpPr>
        <p:spPr bwMode="auto">
          <a:xfrm>
            <a:off x="819150" y="1808163"/>
            <a:ext cx="182563"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500" b="0" i="0" u="none" strike="noStrike" cap="none" normalizeH="0" baseline="0">
                <a:ln>
                  <a:noFill/>
                </a:ln>
                <a:solidFill>
                  <a:srgbClr val="FF1F45"/>
                </a:solidFill>
                <a:effectLst/>
                <a:latin typeface="Arial" panose="020B0604020202020204" pitchFamily="34" charset="0"/>
              </a:rPr>
              <a:t>r</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372" name="Rectangle 274"/>
          <p:cNvSpPr>
            <a:spLocks noChangeArrowheads="1"/>
          </p:cNvSpPr>
          <p:nvPr/>
        </p:nvSpPr>
        <p:spPr bwMode="auto">
          <a:xfrm>
            <a:off x="887413" y="1808163"/>
            <a:ext cx="280988"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500" b="0" i="0" u="none" strike="noStrike" cap="none" normalizeH="0" baseline="0">
                <a:ln>
                  <a:noFill/>
                </a:ln>
                <a:solidFill>
                  <a:srgbClr val="FF1F45"/>
                </a:solidFill>
                <a:effectLst/>
                <a:latin typeface="Arial" panose="020B0604020202020204" pitchFamily="34" charset="0"/>
              </a:rPr>
              <a:t>id</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373" name="Rectangle 275"/>
          <p:cNvSpPr>
            <a:spLocks noChangeArrowheads="1"/>
          </p:cNvSpPr>
          <p:nvPr/>
        </p:nvSpPr>
        <p:spPr bwMode="auto">
          <a:xfrm>
            <a:off x="1109663" y="1808163"/>
            <a:ext cx="231775"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500" b="0" i="0" u="none" strike="noStrike" cap="none" normalizeH="0" baseline="0">
                <a:ln>
                  <a:noFill/>
                </a:ln>
                <a:solidFill>
                  <a:srgbClr val="FF1F45"/>
                </a:solidFill>
                <a:effectLst/>
                <a:latin typeface="Arial" panose="020B0604020202020204" pitchFamily="34" charset="0"/>
              </a:rPr>
              <a:t>o</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374" name="Rectangle 276"/>
          <p:cNvSpPr>
            <a:spLocks noChangeArrowheads="1"/>
          </p:cNvSpPr>
          <p:nvPr/>
        </p:nvSpPr>
        <p:spPr bwMode="auto">
          <a:xfrm>
            <a:off x="1225550" y="1808163"/>
            <a:ext cx="182563"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500" b="0" i="0" u="none" strike="noStrike" cap="none" normalizeH="0" baseline="0">
                <a:ln>
                  <a:noFill/>
                </a:ln>
                <a:solidFill>
                  <a:srgbClr val="FF1F45"/>
                </a:solidFill>
                <a:effectLst/>
                <a:latin typeface="Arial" panose="020B0604020202020204" pitchFamily="34" charset="0"/>
              </a:rPr>
              <a:t>r</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375" name="Rectangle 277"/>
          <p:cNvSpPr>
            <a:spLocks noChangeArrowheads="1"/>
          </p:cNvSpPr>
          <p:nvPr/>
        </p:nvSpPr>
        <p:spPr bwMode="auto">
          <a:xfrm>
            <a:off x="1349375" y="1808163"/>
            <a:ext cx="158750"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500" b="0" i="0" u="none" strike="noStrike" cap="none" normalizeH="0" baseline="0">
                <a:ln>
                  <a:noFill/>
                </a:ln>
                <a:solidFill>
                  <a:srgbClr val="FF1F45"/>
                </a:solidFill>
                <a:effectLst/>
                <a:latin typeface="Arial" panose="020B0604020202020204" pitchFamily="34" charset="0"/>
              </a:rPr>
              <a:t>l</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376" name="Rectangle 278"/>
          <p:cNvSpPr>
            <a:spLocks noChangeArrowheads="1"/>
          </p:cNvSpPr>
          <p:nvPr/>
        </p:nvSpPr>
        <p:spPr bwMode="auto">
          <a:xfrm>
            <a:off x="1400175" y="1808163"/>
            <a:ext cx="433388"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500" b="0" i="0" u="none" strike="noStrike" cap="none" normalizeH="0" baseline="0">
                <a:ln>
                  <a:noFill/>
                </a:ln>
                <a:solidFill>
                  <a:srgbClr val="FF1F45"/>
                </a:solidFill>
                <a:effectLst/>
                <a:latin typeface="Arial" panose="020B0604020202020204" pitchFamily="34" charset="0"/>
              </a:rPr>
              <a:t>oca</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377" name="Rectangle 279"/>
          <p:cNvSpPr>
            <a:spLocks noChangeArrowheads="1"/>
          </p:cNvSpPr>
          <p:nvPr/>
        </p:nvSpPr>
        <p:spPr bwMode="auto">
          <a:xfrm>
            <a:off x="1708150" y="1808163"/>
            <a:ext cx="158750"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500" b="0" i="0" u="none" strike="noStrike" cap="none" normalizeH="0" baseline="0">
                <a:ln>
                  <a:noFill/>
                </a:ln>
                <a:solidFill>
                  <a:srgbClr val="FF1F45"/>
                </a:solidFill>
                <a:effectLst/>
                <a:latin typeface="Arial" panose="020B0604020202020204" pitchFamily="34" charset="0"/>
              </a:rPr>
              <a:t>l</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378" name="Rectangle 280"/>
          <p:cNvSpPr>
            <a:spLocks noChangeArrowheads="1"/>
          </p:cNvSpPr>
          <p:nvPr/>
        </p:nvSpPr>
        <p:spPr bwMode="auto">
          <a:xfrm>
            <a:off x="703263" y="2005013"/>
            <a:ext cx="23177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500" b="0" i="0" u="none" strike="noStrike" cap="none" normalizeH="0" baseline="0">
                <a:ln>
                  <a:noFill/>
                </a:ln>
                <a:solidFill>
                  <a:srgbClr val="FF1F45"/>
                </a:solidFill>
                <a:effectLst/>
                <a:latin typeface="Arial" panose="020B0604020202020204" pitchFamily="34" charset="0"/>
              </a:rPr>
              <a:t>g</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379" name="Rectangle 281"/>
          <p:cNvSpPr>
            <a:spLocks noChangeArrowheads="1"/>
          </p:cNvSpPr>
          <p:nvPr/>
        </p:nvSpPr>
        <p:spPr bwMode="auto">
          <a:xfrm>
            <a:off x="819150" y="2005013"/>
            <a:ext cx="217488"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500" b="0" i="0" u="none" strike="noStrike" cap="none" normalizeH="0" baseline="0">
                <a:ln>
                  <a:noFill/>
                </a:ln>
                <a:solidFill>
                  <a:srgbClr val="FF1F45"/>
                </a:solidFill>
                <a:effectLst/>
                <a:latin typeface="Arial" panose="020B0604020202020204" pitchFamily="34" charset="0"/>
              </a:rPr>
              <a:t>e</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380" name="Rectangle 282"/>
          <p:cNvSpPr>
            <a:spLocks noChangeArrowheads="1"/>
          </p:cNvSpPr>
          <p:nvPr/>
        </p:nvSpPr>
        <p:spPr bwMode="auto">
          <a:xfrm>
            <a:off x="922338" y="2005013"/>
            <a:ext cx="404813"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500" b="0" i="0" u="none" strike="noStrike" cap="none" normalizeH="0" baseline="0">
                <a:ln>
                  <a:noFill/>
                </a:ln>
                <a:solidFill>
                  <a:srgbClr val="FF1F45"/>
                </a:solidFill>
                <a:effectLst/>
                <a:latin typeface="Arial" panose="020B0604020202020204" pitchFamily="34" charset="0"/>
              </a:rPr>
              <a:t>ner</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381" name="Rectangle 283"/>
          <p:cNvSpPr>
            <a:spLocks noChangeArrowheads="1"/>
          </p:cNvSpPr>
          <p:nvPr/>
        </p:nvSpPr>
        <p:spPr bwMode="auto">
          <a:xfrm>
            <a:off x="1206500" y="2005013"/>
            <a:ext cx="214313"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500" b="0" i="0" u="none" strike="noStrike" cap="none" normalizeH="0" baseline="0">
                <a:ln>
                  <a:noFill/>
                </a:ln>
                <a:solidFill>
                  <a:srgbClr val="FF1F45"/>
                </a:solidFill>
                <a:effectLst/>
                <a:latin typeface="Arial" panose="020B0604020202020204" pitchFamily="34" charset="0"/>
              </a:rPr>
              <a:t>a</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382" name="Rectangle 284"/>
          <p:cNvSpPr>
            <a:spLocks noChangeArrowheads="1"/>
          </p:cNvSpPr>
          <p:nvPr/>
        </p:nvSpPr>
        <p:spPr bwMode="auto">
          <a:xfrm>
            <a:off x="1306513" y="2005013"/>
            <a:ext cx="179388"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500" b="0" i="0" u="none" strike="noStrike" cap="none" normalizeH="0" baseline="0">
                <a:ln>
                  <a:noFill/>
                </a:ln>
                <a:solidFill>
                  <a:srgbClr val="FF1F45"/>
                </a:solidFill>
                <a:effectLst/>
                <a:latin typeface="Arial" panose="020B0604020202020204" pitchFamily="34" charset="0"/>
              </a:rPr>
              <a:t>t</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383" name="Rectangle 285"/>
          <p:cNvSpPr>
            <a:spLocks noChangeArrowheads="1"/>
          </p:cNvSpPr>
          <p:nvPr/>
        </p:nvSpPr>
        <p:spPr bwMode="auto">
          <a:xfrm>
            <a:off x="1373188" y="2005013"/>
            <a:ext cx="23177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500" b="0" i="0" u="none" strike="noStrike" cap="none" normalizeH="0" baseline="0">
                <a:ln>
                  <a:noFill/>
                </a:ln>
                <a:solidFill>
                  <a:srgbClr val="FF1F45"/>
                </a:solidFill>
                <a:effectLst/>
                <a:latin typeface="Arial" panose="020B0604020202020204" pitchFamily="34" charset="0"/>
              </a:rPr>
              <a:t>o</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384" name="Rectangle 286"/>
          <p:cNvSpPr>
            <a:spLocks noChangeArrowheads="1"/>
          </p:cNvSpPr>
          <p:nvPr/>
        </p:nvSpPr>
        <p:spPr bwMode="auto">
          <a:xfrm>
            <a:off x="1487488" y="2005013"/>
            <a:ext cx="18415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500" b="0" i="0" u="none" strike="noStrike" cap="none" normalizeH="0" baseline="0">
                <a:ln>
                  <a:noFill/>
                </a:ln>
                <a:solidFill>
                  <a:srgbClr val="FF1F45"/>
                </a:solidFill>
                <a:effectLst/>
                <a:latin typeface="Arial" panose="020B0604020202020204" pitchFamily="34" charset="0"/>
              </a:rPr>
              <a:t>r</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385" name="Rectangle 287"/>
          <p:cNvSpPr>
            <a:spLocks noChangeArrowheads="1"/>
          </p:cNvSpPr>
          <p:nvPr/>
        </p:nvSpPr>
        <p:spPr bwMode="auto">
          <a:xfrm>
            <a:off x="1558925" y="2005013"/>
            <a:ext cx="19685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500" b="0" i="0" u="none" strike="noStrike" cap="none" normalizeH="0" baseline="0">
                <a:ln>
                  <a:noFill/>
                </a:ln>
                <a:solidFill>
                  <a:srgbClr val="FF1F45"/>
                </a:solidFill>
                <a:effectLst/>
                <a:latin typeface="Arial" panose="020B0604020202020204" pitchFamily="34" charset="0"/>
              </a:rPr>
              <a:t>s</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386" name="Freeform 288"/>
          <p:cNvSpPr>
            <a:spLocks/>
          </p:cNvSpPr>
          <p:nvPr/>
        </p:nvSpPr>
        <p:spPr bwMode="auto">
          <a:xfrm>
            <a:off x="3608388" y="1939926"/>
            <a:ext cx="100013" cy="111125"/>
          </a:xfrm>
          <a:custGeom>
            <a:avLst/>
            <a:gdLst>
              <a:gd name="T0" fmla="*/ 0 w 63"/>
              <a:gd name="T1" fmla="*/ 70 h 70"/>
              <a:gd name="T2" fmla="*/ 34 w 63"/>
              <a:gd name="T3" fmla="*/ 35 h 70"/>
              <a:gd name="T4" fmla="*/ 0 w 63"/>
              <a:gd name="T5" fmla="*/ 0 h 70"/>
              <a:gd name="T6" fmla="*/ 28 w 63"/>
              <a:gd name="T7" fmla="*/ 0 h 70"/>
              <a:gd name="T8" fmla="*/ 63 w 63"/>
              <a:gd name="T9" fmla="*/ 35 h 70"/>
              <a:gd name="T10" fmla="*/ 28 w 63"/>
              <a:gd name="T11" fmla="*/ 70 h 70"/>
              <a:gd name="T12" fmla="*/ 0 w 63"/>
              <a:gd name="T13" fmla="*/ 70 h 70"/>
            </a:gdLst>
            <a:ahLst/>
            <a:cxnLst>
              <a:cxn ang="0">
                <a:pos x="T0" y="T1"/>
              </a:cxn>
              <a:cxn ang="0">
                <a:pos x="T2" y="T3"/>
              </a:cxn>
              <a:cxn ang="0">
                <a:pos x="T4" y="T5"/>
              </a:cxn>
              <a:cxn ang="0">
                <a:pos x="T6" y="T7"/>
              </a:cxn>
              <a:cxn ang="0">
                <a:pos x="T8" y="T9"/>
              </a:cxn>
              <a:cxn ang="0">
                <a:pos x="T10" y="T11"/>
              </a:cxn>
              <a:cxn ang="0">
                <a:pos x="T12" y="T13"/>
              </a:cxn>
            </a:cxnLst>
            <a:rect l="0" t="0" r="r" b="b"/>
            <a:pathLst>
              <a:path w="63" h="70">
                <a:moveTo>
                  <a:pt x="0" y="70"/>
                </a:moveTo>
                <a:lnTo>
                  <a:pt x="34" y="35"/>
                </a:lnTo>
                <a:lnTo>
                  <a:pt x="0" y="0"/>
                </a:lnTo>
                <a:lnTo>
                  <a:pt x="28" y="0"/>
                </a:lnTo>
                <a:lnTo>
                  <a:pt x="63" y="35"/>
                </a:lnTo>
                <a:lnTo>
                  <a:pt x="28" y="70"/>
                </a:lnTo>
                <a:lnTo>
                  <a:pt x="0" y="70"/>
                </a:lnTo>
                <a:close/>
              </a:path>
            </a:pathLst>
          </a:custGeom>
          <a:solidFill>
            <a:srgbClr val="FF1F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t-IT"/>
          </a:p>
        </p:txBody>
      </p:sp>
      <p:sp>
        <p:nvSpPr>
          <p:cNvPr id="387" name="Rectangle 289"/>
          <p:cNvSpPr>
            <a:spLocks noChangeArrowheads="1"/>
          </p:cNvSpPr>
          <p:nvPr/>
        </p:nvSpPr>
        <p:spPr bwMode="auto">
          <a:xfrm>
            <a:off x="2147888" y="1981201"/>
            <a:ext cx="1514475" cy="26988"/>
          </a:xfrm>
          <a:prstGeom prst="rect">
            <a:avLst/>
          </a:prstGeom>
          <a:solidFill>
            <a:srgbClr val="FF1F4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t-IT"/>
          </a:p>
        </p:txBody>
      </p:sp>
      <p:sp>
        <p:nvSpPr>
          <p:cNvPr id="388" name="Freeform 290"/>
          <p:cNvSpPr>
            <a:spLocks/>
          </p:cNvSpPr>
          <p:nvPr/>
        </p:nvSpPr>
        <p:spPr bwMode="auto">
          <a:xfrm>
            <a:off x="2147888" y="1981201"/>
            <a:ext cx="1514475" cy="26988"/>
          </a:xfrm>
          <a:custGeom>
            <a:avLst/>
            <a:gdLst>
              <a:gd name="T0" fmla="*/ 0 w 954"/>
              <a:gd name="T1" fmla="*/ 17 h 17"/>
              <a:gd name="T2" fmla="*/ 954 w 954"/>
              <a:gd name="T3" fmla="*/ 17 h 17"/>
              <a:gd name="T4" fmla="*/ 954 w 954"/>
              <a:gd name="T5" fmla="*/ 0 h 17"/>
              <a:gd name="T6" fmla="*/ 0 w 954"/>
              <a:gd name="T7" fmla="*/ 0 h 17"/>
            </a:gdLst>
            <a:ahLst/>
            <a:cxnLst>
              <a:cxn ang="0">
                <a:pos x="T0" y="T1"/>
              </a:cxn>
              <a:cxn ang="0">
                <a:pos x="T2" y="T3"/>
              </a:cxn>
              <a:cxn ang="0">
                <a:pos x="T4" y="T5"/>
              </a:cxn>
              <a:cxn ang="0">
                <a:pos x="T6" y="T7"/>
              </a:cxn>
            </a:cxnLst>
            <a:rect l="0" t="0" r="r" b="b"/>
            <a:pathLst>
              <a:path w="954" h="17">
                <a:moveTo>
                  <a:pt x="0" y="17"/>
                </a:moveTo>
                <a:lnTo>
                  <a:pt x="954" y="17"/>
                </a:lnTo>
                <a:lnTo>
                  <a:pt x="954"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t-IT"/>
          </a:p>
        </p:txBody>
      </p:sp>
      <p:sp>
        <p:nvSpPr>
          <p:cNvPr id="392" name="Rectangle 294"/>
          <p:cNvSpPr>
            <a:spLocks noChangeArrowheads="1"/>
          </p:cNvSpPr>
          <p:nvPr/>
        </p:nvSpPr>
        <p:spPr bwMode="auto">
          <a:xfrm>
            <a:off x="5216525" y="4665663"/>
            <a:ext cx="203200"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139B29"/>
                </a:solidFill>
                <a:effectLst/>
                <a:latin typeface="Arial" panose="020B0604020202020204" pitchFamily="34" charset="0"/>
              </a:rPr>
              <a:t>C</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393" name="Rectangle 295"/>
          <p:cNvSpPr>
            <a:spLocks noChangeArrowheads="1"/>
          </p:cNvSpPr>
          <p:nvPr/>
        </p:nvSpPr>
        <p:spPr bwMode="auto">
          <a:xfrm>
            <a:off x="5321300" y="4665663"/>
            <a:ext cx="155575"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139B29"/>
                </a:solidFill>
                <a:effectLst/>
                <a:latin typeface="Arial" panose="020B0604020202020204" pitchFamily="34" charset="0"/>
              </a:rPr>
              <a:t>r</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394" name="Rectangle 296"/>
          <p:cNvSpPr>
            <a:spLocks noChangeArrowheads="1"/>
          </p:cNvSpPr>
          <p:nvPr/>
        </p:nvSpPr>
        <p:spPr bwMode="auto">
          <a:xfrm>
            <a:off x="5378450" y="4665663"/>
            <a:ext cx="300038"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139B29"/>
                </a:solidFill>
                <a:effectLst/>
                <a:latin typeface="Arial" panose="020B0604020202020204" pitchFamily="34" charset="0"/>
              </a:rPr>
              <a:t>op</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395" name="Rectangle 297"/>
          <p:cNvSpPr>
            <a:spLocks noChangeArrowheads="1"/>
          </p:cNvSpPr>
          <p:nvPr/>
        </p:nvSpPr>
        <p:spPr bwMode="auto">
          <a:xfrm>
            <a:off x="5622925" y="4665663"/>
            <a:ext cx="155575"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139B29"/>
                </a:solidFill>
                <a:effectLst/>
                <a:latin typeface="Arial" panose="020B0604020202020204" pitchFamily="34" charset="0"/>
              </a:rPr>
              <a:t>r</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396" name="Rectangle 298"/>
          <p:cNvSpPr>
            <a:spLocks noChangeArrowheads="1"/>
          </p:cNvSpPr>
          <p:nvPr/>
        </p:nvSpPr>
        <p:spPr bwMode="auto">
          <a:xfrm>
            <a:off x="5680075" y="4665663"/>
            <a:ext cx="598488"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139B29"/>
                </a:solidFill>
                <a:effectLst/>
                <a:latin typeface="Arial" panose="020B0604020202020204" pitchFamily="34" charset="0"/>
              </a:rPr>
              <a:t>esidue</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397" name="Rectangle 299"/>
          <p:cNvSpPr>
            <a:spLocks noChangeArrowheads="1"/>
          </p:cNvSpPr>
          <p:nvPr/>
        </p:nvSpPr>
        <p:spPr bwMode="auto">
          <a:xfrm>
            <a:off x="6169025" y="4665663"/>
            <a:ext cx="168275"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139B29"/>
                </a:solidFill>
                <a:effectLst/>
                <a:latin typeface="Arial" panose="020B0604020202020204" pitchFamily="34" charset="0"/>
              </a:rPr>
              <a:t>s</a:t>
            </a:r>
            <a:endParaRPr kumimoji="0" lang="it-IT" altLang="it-IT" sz="1800" b="0" i="0" u="none" strike="noStrike" cap="none" normalizeH="0" baseline="0">
              <a:ln>
                <a:noFill/>
              </a:ln>
              <a:solidFill>
                <a:schemeClr val="tx1"/>
              </a:solidFill>
              <a:effectLst/>
              <a:latin typeface="Arial" panose="020B0604020202020204" pitchFamily="34" charset="0"/>
            </a:endParaRPr>
          </a:p>
        </p:txBody>
      </p:sp>
      <p:grpSp>
        <p:nvGrpSpPr>
          <p:cNvPr id="5" name="Group 4"/>
          <p:cNvGrpSpPr/>
          <p:nvPr/>
        </p:nvGrpSpPr>
        <p:grpSpPr>
          <a:xfrm>
            <a:off x="6596063" y="1130301"/>
            <a:ext cx="3889375" cy="3359150"/>
            <a:chOff x="6596063" y="1130301"/>
            <a:chExt cx="3889375" cy="3359150"/>
          </a:xfrm>
        </p:grpSpPr>
        <p:sp>
          <p:nvSpPr>
            <p:cNvPr id="437" name="Freeform 5"/>
            <p:cNvSpPr>
              <a:spLocks/>
            </p:cNvSpPr>
            <p:nvPr/>
          </p:nvSpPr>
          <p:spPr bwMode="auto">
            <a:xfrm>
              <a:off x="8288338" y="1136651"/>
              <a:ext cx="1992313" cy="1257300"/>
            </a:xfrm>
            <a:custGeom>
              <a:avLst/>
              <a:gdLst>
                <a:gd name="T0" fmla="*/ 552 w 576"/>
                <a:gd name="T1" fmla="*/ 0 h 363"/>
                <a:gd name="T2" fmla="*/ 24 w 576"/>
                <a:gd name="T3" fmla="*/ 0 h 363"/>
                <a:gd name="T4" fmla="*/ 0 w 576"/>
                <a:gd name="T5" fmla="*/ 24 h 363"/>
                <a:gd name="T6" fmla="*/ 0 w 576"/>
                <a:gd name="T7" fmla="*/ 339 h 363"/>
                <a:gd name="T8" fmla="*/ 24 w 576"/>
                <a:gd name="T9" fmla="*/ 363 h 363"/>
                <a:gd name="T10" fmla="*/ 552 w 576"/>
                <a:gd name="T11" fmla="*/ 363 h 363"/>
                <a:gd name="T12" fmla="*/ 576 w 576"/>
                <a:gd name="T13" fmla="*/ 339 h 363"/>
                <a:gd name="T14" fmla="*/ 576 w 576"/>
                <a:gd name="T15" fmla="*/ 24 h 363"/>
                <a:gd name="T16" fmla="*/ 552 w 576"/>
                <a:gd name="T17" fmla="*/ 0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6" h="363">
                  <a:moveTo>
                    <a:pt x="552" y="0"/>
                  </a:moveTo>
                  <a:cubicBezTo>
                    <a:pt x="24" y="0"/>
                    <a:pt x="24" y="0"/>
                    <a:pt x="24" y="0"/>
                  </a:cubicBezTo>
                  <a:cubicBezTo>
                    <a:pt x="11" y="0"/>
                    <a:pt x="0" y="10"/>
                    <a:pt x="0" y="24"/>
                  </a:cubicBezTo>
                  <a:cubicBezTo>
                    <a:pt x="0" y="339"/>
                    <a:pt x="0" y="339"/>
                    <a:pt x="0" y="339"/>
                  </a:cubicBezTo>
                  <a:cubicBezTo>
                    <a:pt x="0" y="352"/>
                    <a:pt x="11" y="363"/>
                    <a:pt x="24" y="363"/>
                  </a:cubicBezTo>
                  <a:cubicBezTo>
                    <a:pt x="552" y="363"/>
                    <a:pt x="552" y="363"/>
                    <a:pt x="552" y="363"/>
                  </a:cubicBezTo>
                  <a:cubicBezTo>
                    <a:pt x="565" y="363"/>
                    <a:pt x="576" y="352"/>
                    <a:pt x="576" y="339"/>
                  </a:cubicBezTo>
                  <a:cubicBezTo>
                    <a:pt x="576" y="24"/>
                    <a:pt x="576" y="24"/>
                    <a:pt x="576" y="24"/>
                  </a:cubicBezTo>
                  <a:cubicBezTo>
                    <a:pt x="576" y="10"/>
                    <a:pt x="565" y="0"/>
                    <a:pt x="552" y="0"/>
                  </a:cubicBezTo>
                </a:path>
              </a:pathLst>
            </a:custGeom>
            <a:solidFill>
              <a:srgbClr val="E7F5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t-IT"/>
            </a:p>
          </p:txBody>
        </p:sp>
        <p:sp>
          <p:nvSpPr>
            <p:cNvPr id="438" name="Freeform 6"/>
            <p:cNvSpPr>
              <a:spLocks/>
            </p:cNvSpPr>
            <p:nvPr/>
          </p:nvSpPr>
          <p:spPr bwMode="auto">
            <a:xfrm>
              <a:off x="8281988" y="2711451"/>
              <a:ext cx="2006600" cy="1046163"/>
            </a:xfrm>
            <a:custGeom>
              <a:avLst/>
              <a:gdLst>
                <a:gd name="T0" fmla="*/ 2 w 580"/>
                <a:gd name="T1" fmla="*/ 276 h 302"/>
                <a:gd name="T2" fmla="*/ 0 w 580"/>
                <a:gd name="T3" fmla="*/ 276 h 302"/>
                <a:gd name="T4" fmla="*/ 26 w 580"/>
                <a:gd name="T5" fmla="*/ 302 h 302"/>
                <a:gd name="T6" fmla="*/ 554 w 580"/>
                <a:gd name="T7" fmla="*/ 302 h 302"/>
                <a:gd name="T8" fmla="*/ 580 w 580"/>
                <a:gd name="T9" fmla="*/ 276 h 302"/>
                <a:gd name="T10" fmla="*/ 580 w 580"/>
                <a:gd name="T11" fmla="*/ 26 h 302"/>
                <a:gd name="T12" fmla="*/ 554 w 580"/>
                <a:gd name="T13" fmla="*/ 0 h 302"/>
                <a:gd name="T14" fmla="*/ 26 w 580"/>
                <a:gd name="T15" fmla="*/ 0 h 302"/>
                <a:gd name="T16" fmla="*/ 0 w 580"/>
                <a:gd name="T17" fmla="*/ 26 h 302"/>
                <a:gd name="T18" fmla="*/ 0 w 580"/>
                <a:gd name="T19" fmla="*/ 276 h 302"/>
                <a:gd name="T20" fmla="*/ 2 w 580"/>
                <a:gd name="T21" fmla="*/ 276 h 302"/>
                <a:gd name="T22" fmla="*/ 4 w 580"/>
                <a:gd name="T23" fmla="*/ 276 h 302"/>
                <a:gd name="T24" fmla="*/ 4 w 580"/>
                <a:gd name="T25" fmla="*/ 26 h 302"/>
                <a:gd name="T26" fmla="*/ 10 w 580"/>
                <a:gd name="T27" fmla="*/ 10 h 302"/>
                <a:gd name="T28" fmla="*/ 26 w 580"/>
                <a:gd name="T29" fmla="*/ 4 h 302"/>
                <a:gd name="T30" fmla="*/ 554 w 580"/>
                <a:gd name="T31" fmla="*/ 4 h 302"/>
                <a:gd name="T32" fmla="*/ 570 w 580"/>
                <a:gd name="T33" fmla="*/ 10 h 302"/>
                <a:gd name="T34" fmla="*/ 576 w 580"/>
                <a:gd name="T35" fmla="*/ 26 h 302"/>
                <a:gd name="T36" fmla="*/ 576 w 580"/>
                <a:gd name="T37" fmla="*/ 276 h 302"/>
                <a:gd name="T38" fmla="*/ 570 w 580"/>
                <a:gd name="T39" fmla="*/ 292 h 302"/>
                <a:gd name="T40" fmla="*/ 554 w 580"/>
                <a:gd name="T41" fmla="*/ 298 h 302"/>
                <a:gd name="T42" fmla="*/ 26 w 580"/>
                <a:gd name="T43" fmla="*/ 298 h 302"/>
                <a:gd name="T44" fmla="*/ 10 w 580"/>
                <a:gd name="T45" fmla="*/ 292 h 302"/>
                <a:gd name="T46" fmla="*/ 4 w 580"/>
                <a:gd name="T47" fmla="*/ 276 h 302"/>
                <a:gd name="T48" fmla="*/ 2 w 580"/>
                <a:gd name="T49" fmla="*/ 276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80" h="302">
                  <a:moveTo>
                    <a:pt x="2" y="276"/>
                  </a:moveTo>
                  <a:cubicBezTo>
                    <a:pt x="0" y="276"/>
                    <a:pt x="0" y="276"/>
                    <a:pt x="0" y="276"/>
                  </a:cubicBezTo>
                  <a:cubicBezTo>
                    <a:pt x="0" y="291"/>
                    <a:pt x="12" y="302"/>
                    <a:pt x="26" y="302"/>
                  </a:cubicBezTo>
                  <a:cubicBezTo>
                    <a:pt x="554" y="302"/>
                    <a:pt x="554" y="302"/>
                    <a:pt x="554" y="302"/>
                  </a:cubicBezTo>
                  <a:cubicBezTo>
                    <a:pt x="568" y="302"/>
                    <a:pt x="580" y="291"/>
                    <a:pt x="580" y="276"/>
                  </a:cubicBezTo>
                  <a:cubicBezTo>
                    <a:pt x="580" y="26"/>
                    <a:pt x="580" y="26"/>
                    <a:pt x="580" y="26"/>
                  </a:cubicBezTo>
                  <a:cubicBezTo>
                    <a:pt x="580" y="11"/>
                    <a:pt x="568" y="0"/>
                    <a:pt x="554" y="0"/>
                  </a:cubicBezTo>
                  <a:cubicBezTo>
                    <a:pt x="26" y="0"/>
                    <a:pt x="26" y="0"/>
                    <a:pt x="26" y="0"/>
                  </a:cubicBezTo>
                  <a:cubicBezTo>
                    <a:pt x="12" y="0"/>
                    <a:pt x="0" y="11"/>
                    <a:pt x="0" y="26"/>
                  </a:cubicBezTo>
                  <a:cubicBezTo>
                    <a:pt x="0" y="276"/>
                    <a:pt x="0" y="276"/>
                    <a:pt x="0" y="276"/>
                  </a:cubicBezTo>
                  <a:cubicBezTo>
                    <a:pt x="2" y="276"/>
                    <a:pt x="2" y="276"/>
                    <a:pt x="2" y="276"/>
                  </a:cubicBezTo>
                  <a:cubicBezTo>
                    <a:pt x="4" y="276"/>
                    <a:pt x="4" y="276"/>
                    <a:pt x="4" y="276"/>
                  </a:cubicBezTo>
                  <a:cubicBezTo>
                    <a:pt x="4" y="26"/>
                    <a:pt x="4" y="26"/>
                    <a:pt x="4" y="26"/>
                  </a:cubicBezTo>
                  <a:cubicBezTo>
                    <a:pt x="4" y="19"/>
                    <a:pt x="6" y="14"/>
                    <a:pt x="10" y="10"/>
                  </a:cubicBezTo>
                  <a:cubicBezTo>
                    <a:pt x="14" y="6"/>
                    <a:pt x="20" y="4"/>
                    <a:pt x="26" y="4"/>
                  </a:cubicBezTo>
                  <a:cubicBezTo>
                    <a:pt x="554" y="4"/>
                    <a:pt x="554" y="4"/>
                    <a:pt x="554" y="4"/>
                  </a:cubicBezTo>
                  <a:cubicBezTo>
                    <a:pt x="560" y="4"/>
                    <a:pt x="566" y="6"/>
                    <a:pt x="570" y="10"/>
                  </a:cubicBezTo>
                  <a:cubicBezTo>
                    <a:pt x="574" y="14"/>
                    <a:pt x="576" y="19"/>
                    <a:pt x="576" y="26"/>
                  </a:cubicBezTo>
                  <a:cubicBezTo>
                    <a:pt x="576" y="276"/>
                    <a:pt x="576" y="276"/>
                    <a:pt x="576" y="276"/>
                  </a:cubicBezTo>
                  <a:cubicBezTo>
                    <a:pt x="576" y="283"/>
                    <a:pt x="574" y="288"/>
                    <a:pt x="570" y="292"/>
                  </a:cubicBezTo>
                  <a:cubicBezTo>
                    <a:pt x="566" y="296"/>
                    <a:pt x="560" y="298"/>
                    <a:pt x="554" y="298"/>
                  </a:cubicBezTo>
                  <a:cubicBezTo>
                    <a:pt x="26" y="298"/>
                    <a:pt x="26" y="298"/>
                    <a:pt x="26" y="298"/>
                  </a:cubicBezTo>
                  <a:cubicBezTo>
                    <a:pt x="20" y="298"/>
                    <a:pt x="14" y="296"/>
                    <a:pt x="10" y="292"/>
                  </a:cubicBezTo>
                  <a:cubicBezTo>
                    <a:pt x="6" y="288"/>
                    <a:pt x="4" y="283"/>
                    <a:pt x="4" y="276"/>
                  </a:cubicBezTo>
                  <a:cubicBezTo>
                    <a:pt x="2" y="276"/>
                    <a:pt x="2" y="276"/>
                    <a:pt x="2" y="276"/>
                  </a:cubicBezTo>
                </a:path>
              </a:pathLst>
            </a:custGeom>
            <a:solidFill>
              <a:srgbClr val="139B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t-IT"/>
            </a:p>
          </p:txBody>
        </p:sp>
        <p:sp>
          <p:nvSpPr>
            <p:cNvPr id="440" name="Freeform 8"/>
            <p:cNvSpPr>
              <a:spLocks/>
            </p:cNvSpPr>
            <p:nvPr/>
          </p:nvSpPr>
          <p:spPr bwMode="auto">
            <a:xfrm>
              <a:off x="8281988" y="1130301"/>
              <a:ext cx="2006600" cy="1270000"/>
            </a:xfrm>
            <a:custGeom>
              <a:avLst/>
              <a:gdLst>
                <a:gd name="T0" fmla="*/ 2 w 580"/>
                <a:gd name="T1" fmla="*/ 341 h 367"/>
                <a:gd name="T2" fmla="*/ 0 w 580"/>
                <a:gd name="T3" fmla="*/ 341 h 367"/>
                <a:gd name="T4" fmla="*/ 26 w 580"/>
                <a:gd name="T5" fmla="*/ 367 h 367"/>
                <a:gd name="T6" fmla="*/ 554 w 580"/>
                <a:gd name="T7" fmla="*/ 367 h 367"/>
                <a:gd name="T8" fmla="*/ 580 w 580"/>
                <a:gd name="T9" fmla="*/ 341 h 367"/>
                <a:gd name="T10" fmla="*/ 580 w 580"/>
                <a:gd name="T11" fmla="*/ 26 h 367"/>
                <a:gd name="T12" fmla="*/ 554 w 580"/>
                <a:gd name="T13" fmla="*/ 0 h 367"/>
                <a:gd name="T14" fmla="*/ 26 w 580"/>
                <a:gd name="T15" fmla="*/ 0 h 367"/>
                <a:gd name="T16" fmla="*/ 0 w 580"/>
                <a:gd name="T17" fmla="*/ 26 h 367"/>
                <a:gd name="T18" fmla="*/ 0 w 580"/>
                <a:gd name="T19" fmla="*/ 341 h 367"/>
                <a:gd name="T20" fmla="*/ 2 w 580"/>
                <a:gd name="T21" fmla="*/ 341 h 367"/>
                <a:gd name="T22" fmla="*/ 4 w 580"/>
                <a:gd name="T23" fmla="*/ 341 h 367"/>
                <a:gd name="T24" fmla="*/ 4 w 580"/>
                <a:gd name="T25" fmla="*/ 26 h 367"/>
                <a:gd name="T26" fmla="*/ 10 w 580"/>
                <a:gd name="T27" fmla="*/ 10 h 367"/>
                <a:gd name="T28" fmla="*/ 26 w 580"/>
                <a:gd name="T29" fmla="*/ 4 h 367"/>
                <a:gd name="T30" fmla="*/ 554 w 580"/>
                <a:gd name="T31" fmla="*/ 4 h 367"/>
                <a:gd name="T32" fmla="*/ 570 w 580"/>
                <a:gd name="T33" fmla="*/ 10 h 367"/>
                <a:gd name="T34" fmla="*/ 576 w 580"/>
                <a:gd name="T35" fmla="*/ 26 h 367"/>
                <a:gd name="T36" fmla="*/ 576 w 580"/>
                <a:gd name="T37" fmla="*/ 341 h 367"/>
                <a:gd name="T38" fmla="*/ 570 w 580"/>
                <a:gd name="T39" fmla="*/ 357 h 367"/>
                <a:gd name="T40" fmla="*/ 554 w 580"/>
                <a:gd name="T41" fmla="*/ 363 h 367"/>
                <a:gd name="T42" fmla="*/ 26 w 580"/>
                <a:gd name="T43" fmla="*/ 363 h 367"/>
                <a:gd name="T44" fmla="*/ 10 w 580"/>
                <a:gd name="T45" fmla="*/ 357 h 367"/>
                <a:gd name="T46" fmla="*/ 4 w 580"/>
                <a:gd name="T47" fmla="*/ 341 h 367"/>
                <a:gd name="T48" fmla="*/ 2 w 580"/>
                <a:gd name="T49" fmla="*/ 341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80" h="367">
                  <a:moveTo>
                    <a:pt x="2" y="341"/>
                  </a:moveTo>
                  <a:cubicBezTo>
                    <a:pt x="0" y="341"/>
                    <a:pt x="0" y="341"/>
                    <a:pt x="0" y="341"/>
                  </a:cubicBezTo>
                  <a:cubicBezTo>
                    <a:pt x="0" y="355"/>
                    <a:pt x="12" y="367"/>
                    <a:pt x="26" y="367"/>
                  </a:cubicBezTo>
                  <a:cubicBezTo>
                    <a:pt x="554" y="367"/>
                    <a:pt x="554" y="367"/>
                    <a:pt x="554" y="367"/>
                  </a:cubicBezTo>
                  <a:cubicBezTo>
                    <a:pt x="568" y="367"/>
                    <a:pt x="580" y="355"/>
                    <a:pt x="580" y="341"/>
                  </a:cubicBezTo>
                  <a:cubicBezTo>
                    <a:pt x="580" y="26"/>
                    <a:pt x="580" y="26"/>
                    <a:pt x="580" y="26"/>
                  </a:cubicBezTo>
                  <a:cubicBezTo>
                    <a:pt x="580" y="11"/>
                    <a:pt x="568" y="0"/>
                    <a:pt x="554" y="0"/>
                  </a:cubicBezTo>
                  <a:cubicBezTo>
                    <a:pt x="26" y="0"/>
                    <a:pt x="26" y="0"/>
                    <a:pt x="26" y="0"/>
                  </a:cubicBezTo>
                  <a:cubicBezTo>
                    <a:pt x="12" y="0"/>
                    <a:pt x="0" y="11"/>
                    <a:pt x="0" y="26"/>
                  </a:cubicBezTo>
                  <a:cubicBezTo>
                    <a:pt x="0" y="341"/>
                    <a:pt x="0" y="341"/>
                    <a:pt x="0" y="341"/>
                  </a:cubicBezTo>
                  <a:cubicBezTo>
                    <a:pt x="2" y="341"/>
                    <a:pt x="2" y="341"/>
                    <a:pt x="2" y="341"/>
                  </a:cubicBezTo>
                  <a:cubicBezTo>
                    <a:pt x="4" y="341"/>
                    <a:pt x="4" y="341"/>
                    <a:pt x="4" y="341"/>
                  </a:cubicBezTo>
                  <a:cubicBezTo>
                    <a:pt x="4" y="26"/>
                    <a:pt x="4" y="26"/>
                    <a:pt x="4" y="26"/>
                  </a:cubicBezTo>
                  <a:cubicBezTo>
                    <a:pt x="4" y="20"/>
                    <a:pt x="6" y="14"/>
                    <a:pt x="10" y="10"/>
                  </a:cubicBezTo>
                  <a:cubicBezTo>
                    <a:pt x="14" y="6"/>
                    <a:pt x="20" y="4"/>
                    <a:pt x="26" y="4"/>
                  </a:cubicBezTo>
                  <a:cubicBezTo>
                    <a:pt x="554" y="4"/>
                    <a:pt x="554" y="4"/>
                    <a:pt x="554" y="4"/>
                  </a:cubicBezTo>
                  <a:cubicBezTo>
                    <a:pt x="560" y="4"/>
                    <a:pt x="566" y="6"/>
                    <a:pt x="570" y="10"/>
                  </a:cubicBezTo>
                  <a:cubicBezTo>
                    <a:pt x="574" y="14"/>
                    <a:pt x="576" y="20"/>
                    <a:pt x="576" y="26"/>
                  </a:cubicBezTo>
                  <a:cubicBezTo>
                    <a:pt x="576" y="341"/>
                    <a:pt x="576" y="341"/>
                    <a:pt x="576" y="341"/>
                  </a:cubicBezTo>
                  <a:cubicBezTo>
                    <a:pt x="576" y="347"/>
                    <a:pt x="574" y="353"/>
                    <a:pt x="570" y="357"/>
                  </a:cubicBezTo>
                  <a:cubicBezTo>
                    <a:pt x="566" y="361"/>
                    <a:pt x="560" y="363"/>
                    <a:pt x="554" y="363"/>
                  </a:cubicBezTo>
                  <a:cubicBezTo>
                    <a:pt x="26" y="363"/>
                    <a:pt x="26" y="363"/>
                    <a:pt x="26" y="363"/>
                  </a:cubicBezTo>
                  <a:cubicBezTo>
                    <a:pt x="20" y="363"/>
                    <a:pt x="14" y="361"/>
                    <a:pt x="10" y="357"/>
                  </a:cubicBezTo>
                  <a:cubicBezTo>
                    <a:pt x="6" y="353"/>
                    <a:pt x="4" y="347"/>
                    <a:pt x="4" y="341"/>
                  </a:cubicBezTo>
                  <a:lnTo>
                    <a:pt x="2" y="341"/>
                  </a:lnTo>
                  <a:close/>
                </a:path>
              </a:pathLst>
            </a:custGeom>
            <a:solidFill>
              <a:srgbClr val="139B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t-IT"/>
            </a:p>
          </p:txBody>
        </p:sp>
        <p:sp>
          <p:nvSpPr>
            <p:cNvPr id="442" name="Rectangle 10"/>
            <p:cNvSpPr>
              <a:spLocks noChangeArrowheads="1"/>
            </p:cNvSpPr>
            <p:nvPr/>
          </p:nvSpPr>
          <p:spPr bwMode="auto">
            <a:xfrm>
              <a:off x="8402638" y="1216026"/>
              <a:ext cx="249238"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500" b="1" i="0" u="none" strike="noStrike" cap="none" normalizeH="0" baseline="0">
                  <a:ln>
                    <a:noFill/>
                  </a:ln>
                  <a:solidFill>
                    <a:srgbClr val="139B29"/>
                  </a:solidFill>
                  <a:effectLst/>
                  <a:latin typeface="Arial" panose="020B0604020202020204" pitchFamily="34" charset="0"/>
                </a:rPr>
                <a:t>C</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443" name="Rectangle 11"/>
            <p:cNvSpPr>
              <a:spLocks noChangeArrowheads="1"/>
            </p:cNvSpPr>
            <p:nvPr/>
          </p:nvSpPr>
          <p:spPr bwMode="auto">
            <a:xfrm>
              <a:off x="8524876" y="1216026"/>
              <a:ext cx="201613"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500" b="1" i="0" u="none" strike="noStrike" cap="none" normalizeH="0" baseline="0">
                  <a:ln>
                    <a:noFill/>
                  </a:ln>
                  <a:solidFill>
                    <a:srgbClr val="139B29"/>
                  </a:solidFill>
                  <a:effectLst/>
                  <a:latin typeface="Arial" panose="020B0604020202020204" pitchFamily="34" charset="0"/>
                </a:rPr>
                <a:t>r</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444" name="Rectangle 12"/>
            <p:cNvSpPr>
              <a:spLocks noChangeArrowheads="1"/>
            </p:cNvSpPr>
            <p:nvPr/>
          </p:nvSpPr>
          <p:spPr bwMode="auto">
            <a:xfrm>
              <a:off x="8602663" y="1216026"/>
              <a:ext cx="374650"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500" b="1" i="0" u="none" strike="noStrike" cap="none" normalizeH="0" baseline="0">
                  <a:ln>
                    <a:noFill/>
                  </a:ln>
                  <a:solidFill>
                    <a:srgbClr val="139B29"/>
                  </a:solidFill>
                  <a:effectLst/>
                  <a:latin typeface="Arial" panose="020B0604020202020204" pitchFamily="34" charset="0"/>
                </a:rPr>
                <a:t>op</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445" name="Rectangle 13"/>
            <p:cNvSpPr>
              <a:spLocks noChangeArrowheads="1"/>
            </p:cNvSpPr>
            <p:nvPr/>
          </p:nvSpPr>
          <p:spPr bwMode="auto">
            <a:xfrm>
              <a:off x="8901113" y="1216026"/>
              <a:ext cx="249238"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500" b="1" i="0" u="none" strike="noStrike" cap="none" normalizeH="0" baseline="0">
                  <a:ln>
                    <a:noFill/>
                  </a:ln>
                  <a:solidFill>
                    <a:srgbClr val="139B29"/>
                  </a:solidFill>
                  <a:effectLst/>
                  <a:latin typeface="Arial" panose="020B0604020202020204" pitchFamily="34" charset="0"/>
                </a:rPr>
                <a:t>p</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446" name="Rectangle 14"/>
            <p:cNvSpPr>
              <a:spLocks noChangeArrowheads="1"/>
            </p:cNvSpPr>
            <p:nvPr/>
          </p:nvSpPr>
          <p:spPr bwMode="auto">
            <a:xfrm>
              <a:off x="9023351" y="1216026"/>
              <a:ext cx="200025"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500" b="1" i="0" u="none" strike="noStrike" cap="none" normalizeH="0" baseline="0">
                  <a:ln>
                    <a:noFill/>
                  </a:ln>
                  <a:solidFill>
                    <a:srgbClr val="139B29"/>
                  </a:solidFill>
                  <a:effectLst/>
                  <a:latin typeface="Arial" panose="020B0604020202020204" pitchFamily="34" charset="0"/>
                </a:rPr>
                <a:t>r</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447" name="Rectangle 15"/>
            <p:cNvSpPr>
              <a:spLocks noChangeArrowheads="1"/>
            </p:cNvSpPr>
            <p:nvPr/>
          </p:nvSpPr>
          <p:spPr bwMode="auto">
            <a:xfrm>
              <a:off x="9101138" y="1216026"/>
              <a:ext cx="246063"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500" b="1" i="0" u="none" strike="noStrike" cap="none" normalizeH="0" baseline="0">
                  <a:ln>
                    <a:noFill/>
                  </a:ln>
                  <a:solidFill>
                    <a:srgbClr val="139B29"/>
                  </a:solidFill>
                  <a:effectLst/>
                  <a:latin typeface="Arial" panose="020B0604020202020204" pitchFamily="34" charset="0"/>
                </a:rPr>
                <a:t>o</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448" name="Rectangle 16"/>
            <p:cNvSpPr>
              <a:spLocks noChangeArrowheads="1"/>
            </p:cNvSpPr>
            <p:nvPr/>
          </p:nvSpPr>
          <p:spPr bwMode="auto">
            <a:xfrm>
              <a:off x="9221788" y="1216026"/>
              <a:ext cx="249238"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500" b="1" i="0" u="none" strike="noStrike" cap="none" normalizeH="0" baseline="0">
                  <a:ln>
                    <a:noFill/>
                  </a:ln>
                  <a:solidFill>
                    <a:srgbClr val="139B29"/>
                  </a:solidFill>
                  <a:effectLst/>
                  <a:latin typeface="Arial" panose="020B0604020202020204" pitchFamily="34" charset="0"/>
                </a:rPr>
                <a:t>d</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449" name="Rectangle 17"/>
            <p:cNvSpPr>
              <a:spLocks noChangeArrowheads="1"/>
            </p:cNvSpPr>
            <p:nvPr/>
          </p:nvSpPr>
          <p:spPr bwMode="auto">
            <a:xfrm>
              <a:off x="9342438" y="1216026"/>
              <a:ext cx="422275"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500" b="1" i="0" u="none" strike="noStrike" cap="none" normalizeH="0" baseline="0">
                  <a:ln>
                    <a:noFill/>
                  </a:ln>
                  <a:solidFill>
                    <a:srgbClr val="139B29"/>
                  </a:solidFill>
                  <a:effectLst/>
                  <a:latin typeface="Arial" panose="020B0604020202020204" pitchFamily="34" charset="0"/>
                </a:rPr>
                <a:t>uct</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450" name="Rectangle 18"/>
            <p:cNvSpPr>
              <a:spLocks noChangeArrowheads="1"/>
            </p:cNvSpPr>
            <p:nvPr/>
          </p:nvSpPr>
          <p:spPr bwMode="auto">
            <a:xfrm>
              <a:off x="9634538" y="1216026"/>
              <a:ext cx="211138"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500" b="1" i="0" u="none" strike="noStrike" cap="none" normalizeH="0" baseline="0">
                  <a:ln>
                    <a:noFill/>
                  </a:ln>
                  <a:solidFill>
                    <a:srgbClr val="139B29"/>
                  </a:solidFill>
                  <a:effectLst/>
                  <a:latin typeface="Arial" panose="020B0604020202020204" pitchFamily="34" charset="0"/>
                </a:rPr>
                <a:t>s</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451" name="Rectangle 19"/>
            <p:cNvSpPr>
              <a:spLocks noChangeArrowheads="1"/>
            </p:cNvSpPr>
            <p:nvPr/>
          </p:nvSpPr>
          <p:spPr bwMode="auto">
            <a:xfrm>
              <a:off x="8402638" y="1409701"/>
              <a:ext cx="249238"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500" b="1" i="0" u="none" strike="noStrike" cap="none" normalizeH="0" baseline="0">
                  <a:ln>
                    <a:noFill/>
                  </a:ln>
                  <a:solidFill>
                    <a:srgbClr val="139B29"/>
                  </a:solidFill>
                  <a:effectLst/>
                  <a:latin typeface="Arial" panose="020B0604020202020204" pitchFamily="34" charset="0"/>
                </a:rPr>
                <a:t>d</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452" name="Rectangle 20"/>
            <p:cNvSpPr>
              <a:spLocks noChangeArrowheads="1"/>
            </p:cNvSpPr>
            <p:nvPr/>
          </p:nvSpPr>
          <p:spPr bwMode="auto">
            <a:xfrm>
              <a:off x="8524876" y="1409701"/>
              <a:ext cx="231775"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500" b="1" i="0" u="none" strike="noStrike" cap="none" normalizeH="0" baseline="0">
                  <a:ln>
                    <a:noFill/>
                  </a:ln>
                  <a:solidFill>
                    <a:srgbClr val="139B29"/>
                  </a:solidFill>
                  <a:effectLst/>
                  <a:latin typeface="Arial" panose="020B0604020202020204" pitchFamily="34" charset="0"/>
                </a:rPr>
                <a:t>e</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453" name="Rectangle 21"/>
            <p:cNvSpPr>
              <a:spLocks noChangeArrowheads="1"/>
            </p:cNvSpPr>
            <p:nvPr/>
          </p:nvSpPr>
          <p:spPr bwMode="auto">
            <a:xfrm>
              <a:off x="8631238" y="1409701"/>
              <a:ext cx="542925"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500" b="1" i="0" u="none" strike="noStrike" cap="none" normalizeH="0" baseline="0">
                  <a:ln>
                    <a:noFill/>
                  </a:ln>
                  <a:solidFill>
                    <a:srgbClr val="139B29"/>
                  </a:solidFill>
                  <a:effectLst/>
                  <a:latin typeface="Arial" panose="020B0604020202020204" pitchFamily="34" charset="0"/>
                </a:rPr>
                <a:t>man</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454" name="Rectangle 22"/>
            <p:cNvSpPr>
              <a:spLocks noChangeArrowheads="1"/>
            </p:cNvSpPr>
            <p:nvPr/>
          </p:nvSpPr>
          <p:spPr bwMode="auto">
            <a:xfrm>
              <a:off x="9036051" y="1409701"/>
              <a:ext cx="249238"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500" b="1" i="0" u="none" strike="noStrike" cap="none" normalizeH="0" baseline="0">
                  <a:ln>
                    <a:noFill/>
                  </a:ln>
                  <a:solidFill>
                    <a:srgbClr val="139B29"/>
                  </a:solidFill>
                  <a:effectLst/>
                  <a:latin typeface="Arial" panose="020B0604020202020204" pitchFamily="34" charset="0"/>
                </a:rPr>
                <a:t>d</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455" name="Rectangle 23"/>
            <p:cNvSpPr>
              <a:spLocks noChangeArrowheads="1"/>
            </p:cNvSpPr>
            <p:nvPr/>
          </p:nvSpPr>
          <p:spPr bwMode="auto">
            <a:xfrm>
              <a:off x="9156701" y="1409701"/>
              <a:ext cx="214313"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500" b="1" i="0" u="none" strike="noStrike" cap="none" normalizeH="0" baseline="0">
                  <a:ln>
                    <a:noFill/>
                  </a:ln>
                  <a:solidFill>
                    <a:srgbClr val="139B29"/>
                  </a:solidFill>
                  <a:effectLst/>
                  <a:latin typeface="Arial" panose="020B0604020202020204" pitchFamily="34" charset="0"/>
                </a:rPr>
                <a:t>*</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456" name="Rectangle 24"/>
            <p:cNvSpPr>
              <a:spLocks noChangeArrowheads="1"/>
            </p:cNvSpPr>
            <p:nvPr/>
          </p:nvSpPr>
          <p:spPr bwMode="auto">
            <a:xfrm>
              <a:off x="9223376" y="1603376"/>
              <a:ext cx="231775"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500" b="0" i="0" u="none" strike="noStrike" cap="none" normalizeH="0" baseline="0">
                  <a:ln>
                    <a:noFill/>
                  </a:ln>
                  <a:solidFill>
                    <a:srgbClr val="139B29"/>
                  </a:solidFill>
                  <a:effectLst/>
                  <a:latin typeface="Arial" panose="020B0604020202020204" pitchFamily="34" charset="0"/>
                </a:rPr>
                <a:t>b</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457" name="Rectangle 25"/>
            <p:cNvSpPr>
              <a:spLocks noChangeArrowheads="1"/>
            </p:cNvSpPr>
            <p:nvPr/>
          </p:nvSpPr>
          <p:spPr bwMode="auto">
            <a:xfrm>
              <a:off x="9339263" y="1603376"/>
              <a:ext cx="206375"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500" b="0" i="0" u="none" strike="noStrike" cap="none" normalizeH="0" baseline="0">
                  <a:ln>
                    <a:noFill/>
                  </a:ln>
                  <a:solidFill>
                    <a:srgbClr val="139B29"/>
                  </a:solidFill>
                  <a:effectLst/>
                  <a:latin typeface="Arial" panose="020B0604020202020204" pitchFamily="34" charset="0"/>
                </a:rPr>
                <a:t>y</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458" name="Rectangle 26"/>
            <p:cNvSpPr>
              <a:spLocks noChangeArrowheads="1"/>
            </p:cNvSpPr>
            <p:nvPr/>
          </p:nvSpPr>
          <p:spPr bwMode="auto">
            <a:xfrm>
              <a:off x="9434513" y="1603376"/>
              <a:ext cx="381000"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500" b="0" i="0" u="none" strike="noStrike" cap="none" normalizeH="0" baseline="0">
                  <a:ln>
                    <a:noFill/>
                  </a:ln>
                  <a:solidFill>
                    <a:srgbClr val="139B29"/>
                  </a:solidFill>
                  <a:effectLst/>
                  <a:latin typeface="Arial" panose="020B0604020202020204" pitchFamily="34" charset="0"/>
                </a:rPr>
                <a:t> co</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459" name="Rectangle 27"/>
            <p:cNvSpPr>
              <a:spLocks noChangeArrowheads="1"/>
            </p:cNvSpPr>
            <p:nvPr/>
          </p:nvSpPr>
          <p:spPr bwMode="auto">
            <a:xfrm>
              <a:off x="9696451" y="1603376"/>
              <a:ext cx="223838"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500" b="0" i="0" u="none" strike="noStrike" cap="none" normalizeH="0" baseline="0">
                  <a:ln>
                    <a:noFill/>
                  </a:ln>
                  <a:solidFill>
                    <a:srgbClr val="139B29"/>
                  </a:solidFill>
                  <a:effectLst/>
                  <a:latin typeface="Arial" panose="020B0604020202020204" pitchFamily="34" charset="0"/>
                </a:rPr>
                <a:t>u</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460" name="Rectangle 28"/>
            <p:cNvSpPr>
              <a:spLocks noChangeArrowheads="1"/>
            </p:cNvSpPr>
            <p:nvPr/>
          </p:nvSpPr>
          <p:spPr bwMode="auto">
            <a:xfrm>
              <a:off x="9807576" y="1603376"/>
              <a:ext cx="296863"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500" b="0" i="0" u="none" strike="noStrike" cap="none" normalizeH="0" baseline="0">
                  <a:ln>
                    <a:noFill/>
                  </a:ln>
                  <a:solidFill>
                    <a:srgbClr val="139B29"/>
                  </a:solidFill>
                  <a:effectLst/>
                  <a:latin typeface="Arial" panose="020B0604020202020204" pitchFamily="34" charset="0"/>
                </a:rPr>
                <a:t>nt</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461" name="Rectangle 29"/>
            <p:cNvSpPr>
              <a:spLocks noChangeArrowheads="1"/>
            </p:cNvSpPr>
            <p:nvPr/>
          </p:nvSpPr>
          <p:spPr bwMode="auto">
            <a:xfrm>
              <a:off x="9986963" y="1603376"/>
              <a:ext cx="182563"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500" b="0" i="0" u="none" strike="noStrike" cap="none" normalizeH="0" baseline="0">
                  <a:ln>
                    <a:noFill/>
                  </a:ln>
                  <a:solidFill>
                    <a:srgbClr val="139B29"/>
                  </a:solidFill>
                  <a:effectLst/>
                  <a:latin typeface="Arial" panose="020B0604020202020204" pitchFamily="34" charset="0"/>
                </a:rPr>
                <a:t>r</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462" name="Rectangle 30"/>
            <p:cNvSpPr>
              <a:spLocks noChangeArrowheads="1"/>
            </p:cNvSpPr>
            <p:nvPr/>
          </p:nvSpPr>
          <p:spPr bwMode="auto">
            <a:xfrm>
              <a:off x="10063163" y="1603376"/>
              <a:ext cx="207963"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500" b="0" i="0" u="none" strike="noStrike" cap="none" normalizeH="0" baseline="0">
                  <a:ln>
                    <a:noFill/>
                  </a:ln>
                  <a:solidFill>
                    <a:srgbClr val="139B29"/>
                  </a:solidFill>
                  <a:effectLst/>
                  <a:latin typeface="Arial" panose="020B0604020202020204" pitchFamily="34" charset="0"/>
                </a:rPr>
                <a:t>y</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463" name="Freeform 31"/>
            <p:cNvSpPr>
              <a:spLocks/>
            </p:cNvSpPr>
            <p:nvPr/>
          </p:nvSpPr>
          <p:spPr bwMode="auto">
            <a:xfrm>
              <a:off x="8294688" y="2725738"/>
              <a:ext cx="1979613" cy="1017588"/>
            </a:xfrm>
            <a:custGeom>
              <a:avLst/>
              <a:gdLst>
                <a:gd name="T0" fmla="*/ 550 w 572"/>
                <a:gd name="T1" fmla="*/ 0 h 294"/>
                <a:gd name="T2" fmla="*/ 22 w 572"/>
                <a:gd name="T3" fmla="*/ 0 h 294"/>
                <a:gd name="T4" fmla="*/ 6 w 572"/>
                <a:gd name="T5" fmla="*/ 6 h 294"/>
                <a:gd name="T6" fmla="*/ 0 w 572"/>
                <a:gd name="T7" fmla="*/ 22 h 294"/>
                <a:gd name="T8" fmla="*/ 0 w 572"/>
                <a:gd name="T9" fmla="*/ 272 h 294"/>
                <a:gd name="T10" fmla="*/ 6 w 572"/>
                <a:gd name="T11" fmla="*/ 288 h 294"/>
                <a:gd name="T12" fmla="*/ 22 w 572"/>
                <a:gd name="T13" fmla="*/ 294 h 294"/>
                <a:gd name="T14" fmla="*/ 550 w 572"/>
                <a:gd name="T15" fmla="*/ 294 h 294"/>
                <a:gd name="T16" fmla="*/ 566 w 572"/>
                <a:gd name="T17" fmla="*/ 288 h 294"/>
                <a:gd name="T18" fmla="*/ 572 w 572"/>
                <a:gd name="T19" fmla="*/ 272 h 294"/>
                <a:gd name="T20" fmla="*/ 572 w 572"/>
                <a:gd name="T21" fmla="*/ 22 h 294"/>
                <a:gd name="T22" fmla="*/ 566 w 572"/>
                <a:gd name="T23" fmla="*/ 6 h 294"/>
                <a:gd name="T24" fmla="*/ 550 w 572"/>
                <a:gd name="T25" fmla="*/ 0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2" h="294">
                  <a:moveTo>
                    <a:pt x="550" y="0"/>
                  </a:moveTo>
                  <a:cubicBezTo>
                    <a:pt x="22" y="0"/>
                    <a:pt x="22" y="0"/>
                    <a:pt x="22" y="0"/>
                  </a:cubicBezTo>
                  <a:cubicBezTo>
                    <a:pt x="16" y="0"/>
                    <a:pt x="10" y="2"/>
                    <a:pt x="6" y="6"/>
                  </a:cubicBezTo>
                  <a:cubicBezTo>
                    <a:pt x="2" y="10"/>
                    <a:pt x="0" y="15"/>
                    <a:pt x="0" y="22"/>
                  </a:cubicBezTo>
                  <a:cubicBezTo>
                    <a:pt x="0" y="272"/>
                    <a:pt x="0" y="272"/>
                    <a:pt x="0" y="272"/>
                  </a:cubicBezTo>
                  <a:cubicBezTo>
                    <a:pt x="0" y="279"/>
                    <a:pt x="2" y="284"/>
                    <a:pt x="6" y="288"/>
                  </a:cubicBezTo>
                  <a:cubicBezTo>
                    <a:pt x="10" y="292"/>
                    <a:pt x="16" y="294"/>
                    <a:pt x="22" y="294"/>
                  </a:cubicBezTo>
                  <a:cubicBezTo>
                    <a:pt x="550" y="294"/>
                    <a:pt x="550" y="294"/>
                    <a:pt x="550" y="294"/>
                  </a:cubicBezTo>
                  <a:cubicBezTo>
                    <a:pt x="556" y="294"/>
                    <a:pt x="562" y="292"/>
                    <a:pt x="566" y="288"/>
                  </a:cubicBezTo>
                  <a:cubicBezTo>
                    <a:pt x="570" y="284"/>
                    <a:pt x="572" y="279"/>
                    <a:pt x="572" y="272"/>
                  </a:cubicBezTo>
                  <a:cubicBezTo>
                    <a:pt x="572" y="22"/>
                    <a:pt x="572" y="22"/>
                    <a:pt x="572" y="22"/>
                  </a:cubicBezTo>
                  <a:cubicBezTo>
                    <a:pt x="572" y="15"/>
                    <a:pt x="570" y="10"/>
                    <a:pt x="566" y="6"/>
                  </a:cubicBezTo>
                  <a:cubicBezTo>
                    <a:pt x="562" y="2"/>
                    <a:pt x="556" y="0"/>
                    <a:pt x="550" y="0"/>
                  </a:cubicBezTo>
                </a:path>
              </a:pathLst>
            </a:custGeom>
            <a:solidFill>
              <a:srgbClr val="E7F5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t-IT"/>
            </a:p>
          </p:txBody>
        </p:sp>
        <p:sp>
          <p:nvSpPr>
            <p:cNvPr id="464" name="Freeform 32"/>
            <p:cNvSpPr>
              <a:spLocks noEditPoints="1"/>
            </p:cNvSpPr>
            <p:nvPr/>
          </p:nvSpPr>
          <p:spPr bwMode="auto">
            <a:xfrm>
              <a:off x="8288338" y="2717801"/>
              <a:ext cx="1992313" cy="1031875"/>
            </a:xfrm>
            <a:custGeom>
              <a:avLst/>
              <a:gdLst>
                <a:gd name="T0" fmla="*/ 2 w 576"/>
                <a:gd name="T1" fmla="*/ 274 h 298"/>
                <a:gd name="T2" fmla="*/ 2 w 576"/>
                <a:gd name="T3" fmla="*/ 24 h 298"/>
                <a:gd name="T4" fmla="*/ 8 w 576"/>
                <a:gd name="T5" fmla="*/ 8 h 298"/>
                <a:gd name="T6" fmla="*/ 24 w 576"/>
                <a:gd name="T7" fmla="*/ 2 h 298"/>
                <a:gd name="T8" fmla="*/ 552 w 576"/>
                <a:gd name="T9" fmla="*/ 2 h 298"/>
                <a:gd name="T10" fmla="*/ 568 w 576"/>
                <a:gd name="T11" fmla="*/ 8 h 298"/>
                <a:gd name="T12" fmla="*/ 574 w 576"/>
                <a:gd name="T13" fmla="*/ 24 h 298"/>
                <a:gd name="T14" fmla="*/ 574 w 576"/>
                <a:gd name="T15" fmla="*/ 274 h 298"/>
                <a:gd name="T16" fmla="*/ 568 w 576"/>
                <a:gd name="T17" fmla="*/ 290 h 298"/>
                <a:gd name="T18" fmla="*/ 552 w 576"/>
                <a:gd name="T19" fmla="*/ 296 h 298"/>
                <a:gd name="T20" fmla="*/ 24 w 576"/>
                <a:gd name="T21" fmla="*/ 296 h 298"/>
                <a:gd name="T22" fmla="*/ 8 w 576"/>
                <a:gd name="T23" fmla="*/ 290 h 298"/>
                <a:gd name="T24" fmla="*/ 2 w 576"/>
                <a:gd name="T25" fmla="*/ 274 h 298"/>
                <a:gd name="T26" fmla="*/ 2 w 576"/>
                <a:gd name="T27" fmla="*/ 274 h 298"/>
                <a:gd name="T28" fmla="*/ 552 w 576"/>
                <a:gd name="T29" fmla="*/ 0 h 298"/>
                <a:gd name="T30" fmla="*/ 24 w 576"/>
                <a:gd name="T31" fmla="*/ 0 h 298"/>
                <a:gd name="T32" fmla="*/ 0 w 576"/>
                <a:gd name="T33" fmla="*/ 24 h 298"/>
                <a:gd name="T34" fmla="*/ 0 w 576"/>
                <a:gd name="T35" fmla="*/ 274 h 298"/>
                <a:gd name="T36" fmla="*/ 0 w 576"/>
                <a:gd name="T37" fmla="*/ 274 h 298"/>
                <a:gd name="T38" fmla="*/ 2 w 576"/>
                <a:gd name="T39" fmla="*/ 274 h 298"/>
                <a:gd name="T40" fmla="*/ 0 w 576"/>
                <a:gd name="T41" fmla="*/ 274 h 298"/>
                <a:gd name="T42" fmla="*/ 24 w 576"/>
                <a:gd name="T43" fmla="*/ 298 h 298"/>
                <a:gd name="T44" fmla="*/ 552 w 576"/>
                <a:gd name="T45" fmla="*/ 298 h 298"/>
                <a:gd name="T46" fmla="*/ 576 w 576"/>
                <a:gd name="T47" fmla="*/ 274 h 298"/>
                <a:gd name="T48" fmla="*/ 576 w 576"/>
                <a:gd name="T49" fmla="*/ 24 h 298"/>
                <a:gd name="T50" fmla="*/ 552 w 576"/>
                <a:gd name="T51" fmla="*/ 0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76" h="298">
                  <a:moveTo>
                    <a:pt x="2" y="274"/>
                  </a:moveTo>
                  <a:cubicBezTo>
                    <a:pt x="2" y="24"/>
                    <a:pt x="2" y="24"/>
                    <a:pt x="2" y="24"/>
                  </a:cubicBezTo>
                  <a:cubicBezTo>
                    <a:pt x="2" y="17"/>
                    <a:pt x="4" y="12"/>
                    <a:pt x="8" y="8"/>
                  </a:cubicBezTo>
                  <a:cubicBezTo>
                    <a:pt x="12" y="4"/>
                    <a:pt x="18" y="2"/>
                    <a:pt x="24" y="2"/>
                  </a:cubicBezTo>
                  <a:cubicBezTo>
                    <a:pt x="552" y="2"/>
                    <a:pt x="552" y="2"/>
                    <a:pt x="552" y="2"/>
                  </a:cubicBezTo>
                  <a:cubicBezTo>
                    <a:pt x="558" y="2"/>
                    <a:pt x="564" y="4"/>
                    <a:pt x="568" y="8"/>
                  </a:cubicBezTo>
                  <a:cubicBezTo>
                    <a:pt x="572" y="12"/>
                    <a:pt x="574" y="17"/>
                    <a:pt x="574" y="24"/>
                  </a:cubicBezTo>
                  <a:cubicBezTo>
                    <a:pt x="574" y="274"/>
                    <a:pt x="574" y="274"/>
                    <a:pt x="574" y="274"/>
                  </a:cubicBezTo>
                  <a:cubicBezTo>
                    <a:pt x="574" y="281"/>
                    <a:pt x="572" y="286"/>
                    <a:pt x="568" y="290"/>
                  </a:cubicBezTo>
                  <a:cubicBezTo>
                    <a:pt x="564" y="294"/>
                    <a:pt x="558" y="296"/>
                    <a:pt x="552" y="296"/>
                  </a:cubicBezTo>
                  <a:cubicBezTo>
                    <a:pt x="24" y="296"/>
                    <a:pt x="24" y="296"/>
                    <a:pt x="24" y="296"/>
                  </a:cubicBezTo>
                  <a:cubicBezTo>
                    <a:pt x="18" y="296"/>
                    <a:pt x="12" y="294"/>
                    <a:pt x="8" y="290"/>
                  </a:cubicBezTo>
                  <a:cubicBezTo>
                    <a:pt x="4" y="286"/>
                    <a:pt x="2" y="281"/>
                    <a:pt x="2" y="274"/>
                  </a:cubicBezTo>
                  <a:cubicBezTo>
                    <a:pt x="2" y="274"/>
                    <a:pt x="2" y="274"/>
                    <a:pt x="2" y="274"/>
                  </a:cubicBezTo>
                  <a:moveTo>
                    <a:pt x="552" y="0"/>
                  </a:moveTo>
                  <a:cubicBezTo>
                    <a:pt x="24" y="0"/>
                    <a:pt x="24" y="0"/>
                    <a:pt x="24" y="0"/>
                  </a:cubicBezTo>
                  <a:cubicBezTo>
                    <a:pt x="11" y="0"/>
                    <a:pt x="0" y="10"/>
                    <a:pt x="0" y="24"/>
                  </a:cubicBezTo>
                  <a:cubicBezTo>
                    <a:pt x="0" y="274"/>
                    <a:pt x="0" y="274"/>
                    <a:pt x="0" y="274"/>
                  </a:cubicBezTo>
                  <a:cubicBezTo>
                    <a:pt x="0" y="274"/>
                    <a:pt x="0" y="274"/>
                    <a:pt x="0" y="274"/>
                  </a:cubicBezTo>
                  <a:cubicBezTo>
                    <a:pt x="2" y="274"/>
                    <a:pt x="2" y="274"/>
                    <a:pt x="2" y="274"/>
                  </a:cubicBezTo>
                  <a:cubicBezTo>
                    <a:pt x="0" y="274"/>
                    <a:pt x="0" y="274"/>
                    <a:pt x="0" y="274"/>
                  </a:cubicBezTo>
                  <a:cubicBezTo>
                    <a:pt x="0" y="288"/>
                    <a:pt x="11" y="298"/>
                    <a:pt x="24" y="298"/>
                  </a:cubicBezTo>
                  <a:cubicBezTo>
                    <a:pt x="552" y="298"/>
                    <a:pt x="552" y="298"/>
                    <a:pt x="552" y="298"/>
                  </a:cubicBezTo>
                  <a:cubicBezTo>
                    <a:pt x="565" y="298"/>
                    <a:pt x="576" y="288"/>
                    <a:pt x="576" y="274"/>
                  </a:cubicBezTo>
                  <a:cubicBezTo>
                    <a:pt x="576" y="24"/>
                    <a:pt x="576" y="24"/>
                    <a:pt x="576" y="24"/>
                  </a:cubicBezTo>
                  <a:cubicBezTo>
                    <a:pt x="576" y="10"/>
                    <a:pt x="565" y="0"/>
                    <a:pt x="552" y="0"/>
                  </a:cubicBezTo>
                </a:path>
              </a:pathLst>
            </a:custGeom>
            <a:solidFill>
              <a:srgbClr val="139B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t-IT"/>
            </a:p>
          </p:txBody>
        </p:sp>
        <p:sp>
          <p:nvSpPr>
            <p:cNvPr id="465" name="Freeform 33"/>
            <p:cNvSpPr>
              <a:spLocks/>
            </p:cNvSpPr>
            <p:nvPr/>
          </p:nvSpPr>
          <p:spPr bwMode="auto">
            <a:xfrm>
              <a:off x="8493126" y="2012951"/>
              <a:ext cx="88900" cy="173038"/>
            </a:xfrm>
            <a:custGeom>
              <a:avLst/>
              <a:gdLst>
                <a:gd name="T0" fmla="*/ 0 w 26"/>
                <a:gd name="T1" fmla="*/ 20 h 50"/>
                <a:gd name="T2" fmla="*/ 0 w 26"/>
                <a:gd name="T3" fmla="*/ 47 h 50"/>
                <a:gd name="T4" fmla="*/ 3 w 26"/>
                <a:gd name="T5" fmla="*/ 50 h 50"/>
                <a:gd name="T6" fmla="*/ 23 w 26"/>
                <a:gd name="T7" fmla="*/ 50 h 50"/>
                <a:gd name="T8" fmla="*/ 26 w 26"/>
                <a:gd name="T9" fmla="*/ 47 h 50"/>
                <a:gd name="T10" fmla="*/ 26 w 26"/>
                <a:gd name="T11" fmla="*/ 0 h 50"/>
                <a:gd name="T12" fmla="*/ 11 w 26"/>
                <a:gd name="T13" fmla="*/ 15 h 50"/>
                <a:gd name="T14" fmla="*/ 0 w 26"/>
                <a:gd name="T15" fmla="*/ 20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50">
                  <a:moveTo>
                    <a:pt x="0" y="20"/>
                  </a:moveTo>
                  <a:cubicBezTo>
                    <a:pt x="0" y="47"/>
                    <a:pt x="0" y="47"/>
                    <a:pt x="0" y="47"/>
                  </a:cubicBezTo>
                  <a:cubicBezTo>
                    <a:pt x="0" y="48"/>
                    <a:pt x="1" y="50"/>
                    <a:pt x="3" y="50"/>
                  </a:cubicBezTo>
                  <a:cubicBezTo>
                    <a:pt x="23" y="50"/>
                    <a:pt x="23" y="50"/>
                    <a:pt x="23" y="50"/>
                  </a:cubicBezTo>
                  <a:cubicBezTo>
                    <a:pt x="25" y="50"/>
                    <a:pt x="26" y="48"/>
                    <a:pt x="26" y="47"/>
                  </a:cubicBezTo>
                  <a:cubicBezTo>
                    <a:pt x="26" y="0"/>
                    <a:pt x="26" y="0"/>
                    <a:pt x="26" y="0"/>
                  </a:cubicBezTo>
                  <a:cubicBezTo>
                    <a:pt x="11" y="15"/>
                    <a:pt x="11" y="15"/>
                    <a:pt x="11" y="15"/>
                  </a:cubicBezTo>
                  <a:cubicBezTo>
                    <a:pt x="8" y="18"/>
                    <a:pt x="4" y="20"/>
                    <a:pt x="0" y="20"/>
                  </a:cubicBezTo>
                  <a:close/>
                </a:path>
              </a:pathLst>
            </a:custGeom>
            <a:solidFill>
              <a:srgbClr val="139B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t-IT"/>
            </a:p>
          </p:txBody>
        </p:sp>
        <p:sp>
          <p:nvSpPr>
            <p:cNvPr id="466" name="Freeform 34"/>
            <p:cNvSpPr>
              <a:spLocks/>
            </p:cNvSpPr>
            <p:nvPr/>
          </p:nvSpPr>
          <p:spPr bwMode="auto">
            <a:xfrm>
              <a:off x="8616951" y="2012951"/>
              <a:ext cx="90488" cy="173038"/>
            </a:xfrm>
            <a:custGeom>
              <a:avLst/>
              <a:gdLst>
                <a:gd name="T0" fmla="*/ 0 w 26"/>
                <a:gd name="T1" fmla="*/ 0 h 50"/>
                <a:gd name="T2" fmla="*/ 0 w 26"/>
                <a:gd name="T3" fmla="*/ 47 h 50"/>
                <a:gd name="T4" fmla="*/ 3 w 26"/>
                <a:gd name="T5" fmla="*/ 50 h 50"/>
                <a:gd name="T6" fmla="*/ 23 w 26"/>
                <a:gd name="T7" fmla="*/ 50 h 50"/>
                <a:gd name="T8" fmla="*/ 26 w 26"/>
                <a:gd name="T9" fmla="*/ 47 h 50"/>
                <a:gd name="T10" fmla="*/ 26 w 26"/>
                <a:gd name="T11" fmla="*/ 19 h 50"/>
                <a:gd name="T12" fmla="*/ 14 w 26"/>
                <a:gd name="T13" fmla="*/ 14 h 50"/>
                <a:gd name="T14" fmla="*/ 0 w 26"/>
                <a:gd name="T15" fmla="*/ 0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50">
                  <a:moveTo>
                    <a:pt x="0" y="0"/>
                  </a:moveTo>
                  <a:cubicBezTo>
                    <a:pt x="0" y="47"/>
                    <a:pt x="0" y="47"/>
                    <a:pt x="0" y="47"/>
                  </a:cubicBezTo>
                  <a:cubicBezTo>
                    <a:pt x="0" y="48"/>
                    <a:pt x="1" y="50"/>
                    <a:pt x="3" y="50"/>
                  </a:cubicBezTo>
                  <a:cubicBezTo>
                    <a:pt x="23" y="50"/>
                    <a:pt x="23" y="50"/>
                    <a:pt x="23" y="50"/>
                  </a:cubicBezTo>
                  <a:cubicBezTo>
                    <a:pt x="25" y="50"/>
                    <a:pt x="26" y="48"/>
                    <a:pt x="26" y="47"/>
                  </a:cubicBezTo>
                  <a:cubicBezTo>
                    <a:pt x="26" y="19"/>
                    <a:pt x="26" y="19"/>
                    <a:pt x="26" y="19"/>
                  </a:cubicBezTo>
                  <a:cubicBezTo>
                    <a:pt x="22" y="19"/>
                    <a:pt x="17" y="17"/>
                    <a:pt x="14" y="14"/>
                  </a:cubicBezTo>
                  <a:lnTo>
                    <a:pt x="0" y="0"/>
                  </a:lnTo>
                  <a:close/>
                </a:path>
              </a:pathLst>
            </a:custGeom>
            <a:solidFill>
              <a:srgbClr val="139B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t-IT"/>
            </a:p>
          </p:txBody>
        </p:sp>
        <p:sp>
          <p:nvSpPr>
            <p:cNvPr id="467" name="Freeform 35"/>
            <p:cNvSpPr>
              <a:spLocks/>
            </p:cNvSpPr>
            <p:nvPr/>
          </p:nvSpPr>
          <p:spPr bwMode="auto">
            <a:xfrm>
              <a:off x="8745538" y="1981201"/>
              <a:ext cx="88900" cy="204788"/>
            </a:xfrm>
            <a:custGeom>
              <a:avLst/>
              <a:gdLst>
                <a:gd name="T0" fmla="*/ 0 w 26"/>
                <a:gd name="T1" fmla="*/ 25 h 59"/>
                <a:gd name="T2" fmla="*/ 0 w 26"/>
                <a:gd name="T3" fmla="*/ 56 h 59"/>
                <a:gd name="T4" fmla="*/ 2 w 26"/>
                <a:gd name="T5" fmla="*/ 59 h 59"/>
                <a:gd name="T6" fmla="*/ 23 w 26"/>
                <a:gd name="T7" fmla="*/ 59 h 59"/>
                <a:gd name="T8" fmla="*/ 26 w 26"/>
                <a:gd name="T9" fmla="*/ 56 h 59"/>
                <a:gd name="T10" fmla="*/ 26 w 26"/>
                <a:gd name="T11" fmla="*/ 0 h 59"/>
                <a:gd name="T12" fmla="*/ 2 w 26"/>
                <a:gd name="T13" fmla="*/ 23 h 59"/>
                <a:gd name="T14" fmla="*/ 0 w 26"/>
                <a:gd name="T15" fmla="*/ 25 h 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59">
                  <a:moveTo>
                    <a:pt x="0" y="25"/>
                  </a:moveTo>
                  <a:cubicBezTo>
                    <a:pt x="0" y="56"/>
                    <a:pt x="0" y="56"/>
                    <a:pt x="0" y="56"/>
                  </a:cubicBezTo>
                  <a:cubicBezTo>
                    <a:pt x="0" y="57"/>
                    <a:pt x="1" y="59"/>
                    <a:pt x="2" y="59"/>
                  </a:cubicBezTo>
                  <a:cubicBezTo>
                    <a:pt x="23" y="59"/>
                    <a:pt x="23" y="59"/>
                    <a:pt x="23" y="59"/>
                  </a:cubicBezTo>
                  <a:cubicBezTo>
                    <a:pt x="24" y="59"/>
                    <a:pt x="26" y="57"/>
                    <a:pt x="26" y="56"/>
                  </a:cubicBezTo>
                  <a:cubicBezTo>
                    <a:pt x="26" y="0"/>
                    <a:pt x="26" y="0"/>
                    <a:pt x="26" y="0"/>
                  </a:cubicBezTo>
                  <a:cubicBezTo>
                    <a:pt x="2" y="23"/>
                    <a:pt x="2" y="23"/>
                    <a:pt x="2" y="23"/>
                  </a:cubicBezTo>
                  <a:cubicBezTo>
                    <a:pt x="2" y="24"/>
                    <a:pt x="1" y="25"/>
                    <a:pt x="0" y="25"/>
                  </a:cubicBezTo>
                  <a:close/>
                </a:path>
              </a:pathLst>
            </a:custGeom>
            <a:solidFill>
              <a:srgbClr val="139B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t-IT"/>
            </a:p>
          </p:txBody>
        </p:sp>
        <p:sp>
          <p:nvSpPr>
            <p:cNvPr id="468" name="Freeform 36"/>
            <p:cNvSpPr>
              <a:spLocks/>
            </p:cNvSpPr>
            <p:nvPr/>
          </p:nvSpPr>
          <p:spPr bwMode="auto">
            <a:xfrm>
              <a:off x="8869363" y="1860551"/>
              <a:ext cx="90488" cy="325438"/>
            </a:xfrm>
            <a:custGeom>
              <a:avLst/>
              <a:gdLst>
                <a:gd name="T0" fmla="*/ 24 w 26"/>
                <a:gd name="T1" fmla="*/ 0 h 94"/>
                <a:gd name="T2" fmla="*/ 0 w 26"/>
                <a:gd name="T3" fmla="*/ 24 h 94"/>
                <a:gd name="T4" fmla="*/ 0 w 26"/>
                <a:gd name="T5" fmla="*/ 91 h 94"/>
                <a:gd name="T6" fmla="*/ 3 w 26"/>
                <a:gd name="T7" fmla="*/ 94 h 94"/>
                <a:gd name="T8" fmla="*/ 23 w 26"/>
                <a:gd name="T9" fmla="*/ 94 h 94"/>
                <a:gd name="T10" fmla="*/ 26 w 26"/>
                <a:gd name="T11" fmla="*/ 91 h 94"/>
                <a:gd name="T12" fmla="*/ 26 w 26"/>
                <a:gd name="T13" fmla="*/ 2 h 94"/>
                <a:gd name="T14" fmla="*/ 25 w 26"/>
                <a:gd name="T15" fmla="*/ 1 h 94"/>
                <a:gd name="T16" fmla="*/ 24 w 26"/>
                <a:gd name="T17"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94">
                  <a:moveTo>
                    <a:pt x="24" y="0"/>
                  </a:moveTo>
                  <a:cubicBezTo>
                    <a:pt x="0" y="24"/>
                    <a:pt x="0" y="24"/>
                    <a:pt x="0" y="24"/>
                  </a:cubicBezTo>
                  <a:cubicBezTo>
                    <a:pt x="0" y="91"/>
                    <a:pt x="0" y="91"/>
                    <a:pt x="0" y="91"/>
                  </a:cubicBezTo>
                  <a:cubicBezTo>
                    <a:pt x="0" y="92"/>
                    <a:pt x="1" y="94"/>
                    <a:pt x="3" y="94"/>
                  </a:cubicBezTo>
                  <a:cubicBezTo>
                    <a:pt x="23" y="94"/>
                    <a:pt x="23" y="94"/>
                    <a:pt x="23" y="94"/>
                  </a:cubicBezTo>
                  <a:cubicBezTo>
                    <a:pt x="25" y="94"/>
                    <a:pt x="26" y="92"/>
                    <a:pt x="26" y="91"/>
                  </a:cubicBezTo>
                  <a:cubicBezTo>
                    <a:pt x="26" y="2"/>
                    <a:pt x="26" y="2"/>
                    <a:pt x="26" y="2"/>
                  </a:cubicBezTo>
                  <a:cubicBezTo>
                    <a:pt x="25" y="2"/>
                    <a:pt x="25" y="1"/>
                    <a:pt x="25" y="1"/>
                  </a:cubicBezTo>
                  <a:lnTo>
                    <a:pt x="24" y="0"/>
                  </a:lnTo>
                  <a:close/>
                </a:path>
              </a:pathLst>
            </a:custGeom>
            <a:solidFill>
              <a:srgbClr val="139B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t-IT"/>
            </a:p>
          </p:txBody>
        </p:sp>
        <p:sp>
          <p:nvSpPr>
            <p:cNvPr id="469" name="Freeform 37"/>
            <p:cNvSpPr>
              <a:spLocks/>
            </p:cNvSpPr>
            <p:nvPr/>
          </p:nvSpPr>
          <p:spPr bwMode="auto">
            <a:xfrm>
              <a:off x="8450263" y="1708151"/>
              <a:ext cx="565150" cy="342900"/>
            </a:xfrm>
            <a:custGeom>
              <a:avLst/>
              <a:gdLst>
                <a:gd name="T0" fmla="*/ 162 w 163"/>
                <a:gd name="T1" fmla="*/ 1 h 99"/>
                <a:gd name="T2" fmla="*/ 158 w 163"/>
                <a:gd name="T3" fmla="*/ 0 h 99"/>
                <a:gd name="T4" fmla="*/ 157 w 163"/>
                <a:gd name="T5" fmla="*/ 0 h 99"/>
                <a:gd name="T6" fmla="*/ 129 w 163"/>
                <a:gd name="T7" fmla="*/ 1 h 99"/>
                <a:gd name="T8" fmla="*/ 124 w 163"/>
                <a:gd name="T9" fmla="*/ 3 h 99"/>
                <a:gd name="T10" fmla="*/ 123 w 163"/>
                <a:gd name="T11" fmla="*/ 4 h 99"/>
                <a:gd name="T12" fmla="*/ 125 w 163"/>
                <a:gd name="T13" fmla="*/ 10 h 99"/>
                <a:gd name="T14" fmla="*/ 127 w 163"/>
                <a:gd name="T15" fmla="*/ 12 h 99"/>
                <a:gd name="T16" fmla="*/ 132 w 163"/>
                <a:gd name="T17" fmla="*/ 17 h 99"/>
                <a:gd name="T18" fmla="*/ 75 w 163"/>
                <a:gd name="T19" fmla="*/ 75 h 99"/>
                <a:gd name="T20" fmla="*/ 49 w 163"/>
                <a:gd name="T21" fmla="*/ 49 h 99"/>
                <a:gd name="T22" fmla="*/ 43 w 163"/>
                <a:gd name="T23" fmla="*/ 47 h 99"/>
                <a:gd name="T24" fmla="*/ 37 w 163"/>
                <a:gd name="T25" fmla="*/ 49 h 99"/>
                <a:gd name="T26" fmla="*/ 3 w 163"/>
                <a:gd name="T27" fmla="*/ 83 h 99"/>
                <a:gd name="T28" fmla="*/ 3 w 163"/>
                <a:gd name="T29" fmla="*/ 95 h 99"/>
                <a:gd name="T30" fmla="*/ 5 w 163"/>
                <a:gd name="T31" fmla="*/ 96 h 99"/>
                <a:gd name="T32" fmla="*/ 11 w 163"/>
                <a:gd name="T33" fmla="*/ 99 h 99"/>
                <a:gd name="T34" fmla="*/ 16 w 163"/>
                <a:gd name="T35" fmla="*/ 96 h 99"/>
                <a:gd name="T36" fmla="*/ 43 w 163"/>
                <a:gd name="T37" fmla="*/ 69 h 99"/>
                <a:gd name="T38" fmla="*/ 69 w 163"/>
                <a:gd name="T39" fmla="*/ 95 h 99"/>
                <a:gd name="T40" fmla="*/ 75 w 163"/>
                <a:gd name="T41" fmla="*/ 98 h 99"/>
                <a:gd name="T42" fmla="*/ 81 w 163"/>
                <a:gd name="T43" fmla="*/ 95 h 99"/>
                <a:gd name="T44" fmla="*/ 145 w 163"/>
                <a:gd name="T45" fmla="*/ 30 h 99"/>
                <a:gd name="T46" fmla="*/ 152 w 163"/>
                <a:gd name="T47" fmla="*/ 38 h 99"/>
                <a:gd name="T48" fmla="*/ 156 w 163"/>
                <a:gd name="T49" fmla="*/ 40 h 99"/>
                <a:gd name="T50" fmla="*/ 159 w 163"/>
                <a:gd name="T51" fmla="*/ 39 h 99"/>
                <a:gd name="T52" fmla="*/ 160 w 163"/>
                <a:gd name="T53" fmla="*/ 38 h 99"/>
                <a:gd name="T54" fmla="*/ 162 w 163"/>
                <a:gd name="T55" fmla="*/ 33 h 99"/>
                <a:gd name="T56" fmla="*/ 163 w 163"/>
                <a:gd name="T57" fmla="*/ 15 h 99"/>
                <a:gd name="T58" fmla="*/ 163 w 163"/>
                <a:gd name="T59" fmla="*/ 6 h 99"/>
                <a:gd name="T60" fmla="*/ 162 w 163"/>
                <a:gd name="T61" fmla="*/ 1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63" h="99">
                  <a:moveTo>
                    <a:pt x="162" y="1"/>
                  </a:moveTo>
                  <a:cubicBezTo>
                    <a:pt x="161" y="0"/>
                    <a:pt x="159" y="0"/>
                    <a:pt x="158" y="0"/>
                  </a:cubicBezTo>
                  <a:cubicBezTo>
                    <a:pt x="157" y="0"/>
                    <a:pt x="157" y="0"/>
                    <a:pt x="157" y="0"/>
                  </a:cubicBezTo>
                  <a:cubicBezTo>
                    <a:pt x="148" y="0"/>
                    <a:pt x="138" y="1"/>
                    <a:pt x="129" y="1"/>
                  </a:cubicBezTo>
                  <a:cubicBezTo>
                    <a:pt x="127" y="1"/>
                    <a:pt x="126" y="1"/>
                    <a:pt x="124" y="3"/>
                  </a:cubicBezTo>
                  <a:cubicBezTo>
                    <a:pt x="124" y="3"/>
                    <a:pt x="123" y="3"/>
                    <a:pt x="123" y="4"/>
                  </a:cubicBezTo>
                  <a:cubicBezTo>
                    <a:pt x="122" y="7"/>
                    <a:pt x="124" y="9"/>
                    <a:pt x="125" y="10"/>
                  </a:cubicBezTo>
                  <a:cubicBezTo>
                    <a:pt x="127" y="12"/>
                    <a:pt x="127" y="12"/>
                    <a:pt x="127" y="12"/>
                  </a:cubicBezTo>
                  <a:cubicBezTo>
                    <a:pt x="129" y="14"/>
                    <a:pt x="130" y="16"/>
                    <a:pt x="132" y="17"/>
                  </a:cubicBezTo>
                  <a:cubicBezTo>
                    <a:pt x="75" y="75"/>
                    <a:pt x="75" y="75"/>
                    <a:pt x="75" y="75"/>
                  </a:cubicBezTo>
                  <a:cubicBezTo>
                    <a:pt x="49" y="49"/>
                    <a:pt x="49" y="49"/>
                    <a:pt x="49" y="49"/>
                  </a:cubicBezTo>
                  <a:cubicBezTo>
                    <a:pt x="47" y="47"/>
                    <a:pt x="45" y="47"/>
                    <a:pt x="43" y="47"/>
                  </a:cubicBezTo>
                  <a:cubicBezTo>
                    <a:pt x="41" y="47"/>
                    <a:pt x="39" y="47"/>
                    <a:pt x="37" y="49"/>
                  </a:cubicBezTo>
                  <a:cubicBezTo>
                    <a:pt x="3" y="83"/>
                    <a:pt x="3" y="83"/>
                    <a:pt x="3" y="83"/>
                  </a:cubicBezTo>
                  <a:cubicBezTo>
                    <a:pt x="0" y="86"/>
                    <a:pt x="0" y="92"/>
                    <a:pt x="3" y="95"/>
                  </a:cubicBezTo>
                  <a:cubicBezTo>
                    <a:pt x="5" y="96"/>
                    <a:pt x="5" y="96"/>
                    <a:pt x="5" y="96"/>
                  </a:cubicBezTo>
                  <a:cubicBezTo>
                    <a:pt x="6" y="98"/>
                    <a:pt x="8" y="99"/>
                    <a:pt x="11" y="99"/>
                  </a:cubicBezTo>
                  <a:cubicBezTo>
                    <a:pt x="13" y="99"/>
                    <a:pt x="15" y="98"/>
                    <a:pt x="16" y="96"/>
                  </a:cubicBezTo>
                  <a:cubicBezTo>
                    <a:pt x="43" y="69"/>
                    <a:pt x="43" y="69"/>
                    <a:pt x="43" y="69"/>
                  </a:cubicBezTo>
                  <a:cubicBezTo>
                    <a:pt x="69" y="95"/>
                    <a:pt x="69" y="95"/>
                    <a:pt x="69" y="95"/>
                  </a:cubicBezTo>
                  <a:cubicBezTo>
                    <a:pt x="70" y="97"/>
                    <a:pt x="73" y="98"/>
                    <a:pt x="75" y="98"/>
                  </a:cubicBezTo>
                  <a:cubicBezTo>
                    <a:pt x="77" y="98"/>
                    <a:pt x="79" y="97"/>
                    <a:pt x="81" y="95"/>
                  </a:cubicBezTo>
                  <a:cubicBezTo>
                    <a:pt x="145" y="30"/>
                    <a:pt x="145" y="30"/>
                    <a:pt x="145" y="30"/>
                  </a:cubicBezTo>
                  <a:cubicBezTo>
                    <a:pt x="152" y="38"/>
                    <a:pt x="152" y="38"/>
                    <a:pt x="152" y="38"/>
                  </a:cubicBezTo>
                  <a:cubicBezTo>
                    <a:pt x="153" y="39"/>
                    <a:pt x="155" y="40"/>
                    <a:pt x="156" y="40"/>
                  </a:cubicBezTo>
                  <a:cubicBezTo>
                    <a:pt x="157" y="40"/>
                    <a:pt x="158" y="40"/>
                    <a:pt x="159" y="39"/>
                  </a:cubicBezTo>
                  <a:cubicBezTo>
                    <a:pt x="159" y="39"/>
                    <a:pt x="160" y="39"/>
                    <a:pt x="160" y="38"/>
                  </a:cubicBezTo>
                  <a:cubicBezTo>
                    <a:pt x="162" y="37"/>
                    <a:pt x="162" y="35"/>
                    <a:pt x="162" y="33"/>
                  </a:cubicBezTo>
                  <a:cubicBezTo>
                    <a:pt x="162" y="27"/>
                    <a:pt x="162" y="21"/>
                    <a:pt x="163" y="15"/>
                  </a:cubicBezTo>
                  <a:cubicBezTo>
                    <a:pt x="163" y="6"/>
                    <a:pt x="163" y="6"/>
                    <a:pt x="163" y="6"/>
                  </a:cubicBezTo>
                  <a:cubicBezTo>
                    <a:pt x="163" y="4"/>
                    <a:pt x="163" y="2"/>
                    <a:pt x="162" y="1"/>
                  </a:cubicBezTo>
                  <a:close/>
                </a:path>
              </a:pathLst>
            </a:custGeom>
            <a:solidFill>
              <a:srgbClr val="139B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t-IT"/>
            </a:p>
          </p:txBody>
        </p:sp>
        <p:sp>
          <p:nvSpPr>
            <p:cNvPr id="470" name="Rectangle 38"/>
            <p:cNvSpPr>
              <a:spLocks noChangeArrowheads="1"/>
            </p:cNvSpPr>
            <p:nvPr/>
          </p:nvSpPr>
          <p:spPr bwMode="auto">
            <a:xfrm>
              <a:off x="8402638" y="2801938"/>
              <a:ext cx="223838"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500" b="1" i="0" u="none" strike="noStrike" cap="none" normalizeH="0" baseline="0">
                  <a:ln>
                    <a:noFill/>
                  </a:ln>
                  <a:solidFill>
                    <a:srgbClr val="139B29"/>
                  </a:solidFill>
                  <a:effectLst/>
                  <a:latin typeface="Arial" panose="020B0604020202020204" pitchFamily="34" charset="0"/>
                </a:rPr>
                <a:t>L</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471" name="Rectangle 39"/>
            <p:cNvSpPr>
              <a:spLocks noChangeArrowheads="1"/>
            </p:cNvSpPr>
            <p:nvPr/>
          </p:nvSpPr>
          <p:spPr bwMode="auto">
            <a:xfrm>
              <a:off x="8502651" y="2801938"/>
              <a:ext cx="231775"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500" b="1" i="0" u="none" strike="noStrike" cap="none" normalizeH="0" baseline="0">
                  <a:ln>
                    <a:noFill/>
                  </a:ln>
                  <a:solidFill>
                    <a:srgbClr val="139B29"/>
                  </a:solidFill>
                  <a:effectLst/>
                  <a:latin typeface="Arial" panose="020B0604020202020204" pitchFamily="34" charset="0"/>
                </a:rPr>
                <a:t>a</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472" name="Rectangle 40"/>
            <p:cNvSpPr>
              <a:spLocks noChangeArrowheads="1"/>
            </p:cNvSpPr>
            <p:nvPr/>
          </p:nvSpPr>
          <p:spPr bwMode="auto">
            <a:xfrm>
              <a:off x="8609013" y="2801938"/>
              <a:ext cx="374650"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500" b="1" i="0" u="none" strike="noStrike" cap="none" normalizeH="0" baseline="0">
                  <a:ln>
                    <a:noFill/>
                  </a:ln>
                  <a:solidFill>
                    <a:srgbClr val="139B29"/>
                  </a:solidFill>
                  <a:effectLst/>
                  <a:latin typeface="Arial" panose="020B0604020202020204" pitchFamily="34" charset="0"/>
                </a:rPr>
                <a:t>nd</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473" name="Rectangle 41"/>
            <p:cNvSpPr>
              <a:spLocks noChangeArrowheads="1"/>
            </p:cNvSpPr>
            <p:nvPr/>
          </p:nvSpPr>
          <p:spPr bwMode="auto">
            <a:xfrm>
              <a:off x="8905876" y="2801938"/>
              <a:ext cx="231775"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500" b="1" i="0" u="none" strike="noStrike" cap="none" normalizeH="0" baseline="0">
                  <a:ln>
                    <a:noFill/>
                  </a:ln>
                  <a:solidFill>
                    <a:srgbClr val="139B29"/>
                  </a:solidFill>
                  <a:effectLst/>
                  <a:latin typeface="Arial" panose="020B0604020202020204" pitchFamily="34" charset="0"/>
                </a:rPr>
                <a:t>a</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474" name="Rectangle 42"/>
            <p:cNvSpPr>
              <a:spLocks noChangeArrowheads="1"/>
            </p:cNvSpPr>
            <p:nvPr/>
          </p:nvSpPr>
          <p:spPr bwMode="auto">
            <a:xfrm>
              <a:off x="9010651" y="2801938"/>
              <a:ext cx="231775"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500" b="1" i="0" u="none" strike="noStrike" cap="none" normalizeH="0" baseline="0">
                  <a:ln>
                    <a:noFill/>
                  </a:ln>
                  <a:solidFill>
                    <a:srgbClr val="139B29"/>
                  </a:solidFill>
                  <a:effectLst/>
                  <a:latin typeface="Arial" panose="020B0604020202020204" pitchFamily="34" charset="0"/>
                </a:rPr>
                <a:t>v</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475" name="Rectangle 43"/>
            <p:cNvSpPr>
              <a:spLocks noChangeArrowheads="1"/>
            </p:cNvSpPr>
            <p:nvPr/>
          </p:nvSpPr>
          <p:spPr bwMode="auto">
            <a:xfrm>
              <a:off x="9115426" y="2801938"/>
              <a:ext cx="231775"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500" b="1" i="0" u="none" strike="noStrike" cap="none" normalizeH="0" baseline="0">
                  <a:ln>
                    <a:noFill/>
                  </a:ln>
                  <a:solidFill>
                    <a:srgbClr val="139B29"/>
                  </a:solidFill>
                  <a:effectLst/>
                  <a:latin typeface="Arial" panose="020B0604020202020204" pitchFamily="34" charset="0"/>
                </a:rPr>
                <a:t>a</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476" name="Rectangle 44"/>
            <p:cNvSpPr>
              <a:spLocks noChangeArrowheads="1"/>
            </p:cNvSpPr>
            <p:nvPr/>
          </p:nvSpPr>
          <p:spPr bwMode="auto">
            <a:xfrm>
              <a:off x="9221788" y="2801938"/>
              <a:ext cx="179388"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500" b="1" i="0" u="none" strike="noStrike" cap="none" normalizeH="0" baseline="0">
                  <a:ln>
                    <a:noFill/>
                  </a:ln>
                  <a:solidFill>
                    <a:srgbClr val="139B29"/>
                  </a:solidFill>
                  <a:effectLst/>
                  <a:latin typeface="Arial" panose="020B0604020202020204" pitchFamily="34" charset="0"/>
                </a:rPr>
                <a:t>i</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477" name="Rectangle 45"/>
            <p:cNvSpPr>
              <a:spLocks noChangeArrowheads="1"/>
            </p:cNvSpPr>
            <p:nvPr/>
          </p:nvSpPr>
          <p:spPr bwMode="auto">
            <a:xfrm>
              <a:off x="9285288" y="2801938"/>
              <a:ext cx="415925"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500" b="1" i="0" u="none" strike="noStrike" cap="none" normalizeH="0" baseline="0">
                  <a:ln>
                    <a:noFill/>
                  </a:ln>
                  <a:solidFill>
                    <a:srgbClr val="139B29"/>
                  </a:solidFill>
                  <a:effectLst/>
                  <a:latin typeface="Arial" panose="020B0604020202020204" pitchFamily="34" charset="0"/>
                </a:rPr>
                <a:t>lab</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478" name="Rectangle 46"/>
            <p:cNvSpPr>
              <a:spLocks noChangeArrowheads="1"/>
            </p:cNvSpPr>
            <p:nvPr/>
          </p:nvSpPr>
          <p:spPr bwMode="auto">
            <a:xfrm>
              <a:off x="9577388" y="2801938"/>
              <a:ext cx="180975"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500" b="1" i="0" u="none" strike="noStrike" cap="none" normalizeH="0" baseline="0">
                  <a:ln>
                    <a:noFill/>
                  </a:ln>
                  <a:solidFill>
                    <a:srgbClr val="139B29"/>
                  </a:solidFill>
                  <a:effectLst/>
                  <a:latin typeface="Arial" panose="020B0604020202020204" pitchFamily="34" charset="0"/>
                </a:rPr>
                <a:t>i</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479" name="Rectangle 47"/>
            <p:cNvSpPr>
              <a:spLocks noChangeArrowheads="1"/>
            </p:cNvSpPr>
            <p:nvPr/>
          </p:nvSpPr>
          <p:spPr bwMode="auto">
            <a:xfrm>
              <a:off x="9640888" y="2801938"/>
              <a:ext cx="319088"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500" b="1" i="0" u="none" strike="noStrike" cap="none" normalizeH="0" baseline="0">
                  <a:ln>
                    <a:noFill/>
                  </a:ln>
                  <a:solidFill>
                    <a:srgbClr val="139B29"/>
                  </a:solidFill>
                  <a:effectLst/>
                  <a:latin typeface="Arial" panose="020B0604020202020204" pitchFamily="34" charset="0"/>
                </a:rPr>
                <a:t>lit</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480" name="Rectangle 48"/>
            <p:cNvSpPr>
              <a:spLocks noChangeArrowheads="1"/>
            </p:cNvSpPr>
            <p:nvPr/>
          </p:nvSpPr>
          <p:spPr bwMode="auto">
            <a:xfrm>
              <a:off x="9847263" y="2801938"/>
              <a:ext cx="231775"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500" b="1" i="0" u="none" strike="noStrike" cap="none" normalizeH="0" baseline="0">
                  <a:ln>
                    <a:noFill/>
                  </a:ln>
                  <a:solidFill>
                    <a:srgbClr val="139B29"/>
                  </a:solidFill>
                  <a:effectLst/>
                  <a:latin typeface="Arial" panose="020B0604020202020204" pitchFamily="34" charset="0"/>
                </a:rPr>
                <a:t>y</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481" name="Rectangle 49"/>
            <p:cNvSpPr>
              <a:spLocks noChangeArrowheads="1"/>
            </p:cNvSpPr>
            <p:nvPr/>
          </p:nvSpPr>
          <p:spPr bwMode="auto">
            <a:xfrm>
              <a:off x="9953626" y="2801938"/>
              <a:ext cx="211138"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500" b="1" i="0" u="none" strike="noStrike" cap="none" normalizeH="0" baseline="0">
                  <a:ln>
                    <a:noFill/>
                  </a:ln>
                  <a:solidFill>
                    <a:srgbClr val="139B29"/>
                  </a:solidFill>
                  <a:effectLst/>
                  <a:latin typeface="Arial" panose="020B0604020202020204" pitchFamily="34" charset="0"/>
                </a:rPr>
                <a:t>?</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513" name="Freeform 81"/>
            <p:cNvSpPr>
              <a:spLocks/>
            </p:cNvSpPr>
            <p:nvPr/>
          </p:nvSpPr>
          <p:spPr bwMode="auto">
            <a:xfrm>
              <a:off x="6596063" y="3179763"/>
              <a:ext cx="101600" cy="109538"/>
            </a:xfrm>
            <a:custGeom>
              <a:avLst/>
              <a:gdLst>
                <a:gd name="T0" fmla="*/ 64 w 64"/>
                <a:gd name="T1" fmla="*/ 0 h 69"/>
                <a:gd name="T2" fmla="*/ 29 w 64"/>
                <a:gd name="T3" fmla="*/ 34 h 69"/>
                <a:gd name="T4" fmla="*/ 64 w 64"/>
                <a:gd name="T5" fmla="*/ 69 h 69"/>
                <a:gd name="T6" fmla="*/ 35 w 64"/>
                <a:gd name="T7" fmla="*/ 69 h 69"/>
                <a:gd name="T8" fmla="*/ 0 w 64"/>
                <a:gd name="T9" fmla="*/ 34 h 69"/>
                <a:gd name="T10" fmla="*/ 35 w 64"/>
                <a:gd name="T11" fmla="*/ 0 h 69"/>
                <a:gd name="T12" fmla="*/ 64 w 64"/>
                <a:gd name="T13" fmla="*/ 0 h 69"/>
              </a:gdLst>
              <a:ahLst/>
              <a:cxnLst>
                <a:cxn ang="0">
                  <a:pos x="T0" y="T1"/>
                </a:cxn>
                <a:cxn ang="0">
                  <a:pos x="T2" y="T3"/>
                </a:cxn>
                <a:cxn ang="0">
                  <a:pos x="T4" y="T5"/>
                </a:cxn>
                <a:cxn ang="0">
                  <a:pos x="T6" y="T7"/>
                </a:cxn>
                <a:cxn ang="0">
                  <a:pos x="T8" y="T9"/>
                </a:cxn>
                <a:cxn ang="0">
                  <a:pos x="T10" y="T11"/>
                </a:cxn>
                <a:cxn ang="0">
                  <a:pos x="T12" y="T13"/>
                </a:cxn>
              </a:cxnLst>
              <a:rect l="0" t="0" r="r" b="b"/>
              <a:pathLst>
                <a:path w="64" h="69">
                  <a:moveTo>
                    <a:pt x="64" y="0"/>
                  </a:moveTo>
                  <a:lnTo>
                    <a:pt x="29" y="34"/>
                  </a:lnTo>
                  <a:lnTo>
                    <a:pt x="64" y="69"/>
                  </a:lnTo>
                  <a:lnTo>
                    <a:pt x="35" y="69"/>
                  </a:lnTo>
                  <a:lnTo>
                    <a:pt x="0" y="34"/>
                  </a:lnTo>
                  <a:lnTo>
                    <a:pt x="35" y="0"/>
                  </a:lnTo>
                  <a:lnTo>
                    <a:pt x="64" y="0"/>
                  </a:lnTo>
                  <a:close/>
                </a:path>
              </a:pathLst>
            </a:custGeom>
            <a:solidFill>
              <a:srgbClr val="139B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t-IT"/>
            </a:p>
          </p:txBody>
        </p:sp>
        <p:sp>
          <p:nvSpPr>
            <p:cNvPr id="514" name="Freeform 82"/>
            <p:cNvSpPr>
              <a:spLocks/>
            </p:cNvSpPr>
            <p:nvPr/>
          </p:nvSpPr>
          <p:spPr bwMode="auto">
            <a:xfrm>
              <a:off x="6642101" y="3233738"/>
              <a:ext cx="1538288" cy="0"/>
            </a:xfrm>
            <a:custGeom>
              <a:avLst/>
              <a:gdLst>
                <a:gd name="T0" fmla="*/ 969 w 969"/>
                <a:gd name="T1" fmla="*/ 0 w 969"/>
                <a:gd name="T2" fmla="*/ 969 w 969"/>
              </a:gdLst>
              <a:ahLst/>
              <a:cxnLst>
                <a:cxn ang="0">
                  <a:pos x="T0" y="0"/>
                </a:cxn>
                <a:cxn ang="0">
                  <a:pos x="T1" y="0"/>
                </a:cxn>
                <a:cxn ang="0">
                  <a:pos x="T2" y="0"/>
                </a:cxn>
              </a:cxnLst>
              <a:rect l="0" t="0" r="r" b="b"/>
              <a:pathLst>
                <a:path w="969">
                  <a:moveTo>
                    <a:pt x="969" y="0"/>
                  </a:moveTo>
                  <a:lnTo>
                    <a:pt x="0" y="0"/>
                  </a:lnTo>
                  <a:lnTo>
                    <a:pt x="969" y="0"/>
                  </a:lnTo>
                  <a:close/>
                </a:path>
              </a:pathLst>
            </a:custGeom>
            <a:solidFill>
              <a:srgbClr val="11AA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t-IT"/>
            </a:p>
          </p:txBody>
        </p:sp>
        <p:sp>
          <p:nvSpPr>
            <p:cNvPr id="515" name="Line 83"/>
            <p:cNvSpPr>
              <a:spLocks noChangeShapeType="1"/>
            </p:cNvSpPr>
            <p:nvPr/>
          </p:nvSpPr>
          <p:spPr bwMode="auto">
            <a:xfrm flipH="1">
              <a:off x="6642101" y="3233738"/>
              <a:ext cx="1538288"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t-IT"/>
            </a:p>
          </p:txBody>
        </p:sp>
        <p:sp>
          <p:nvSpPr>
            <p:cNvPr id="516" name="Rectangle 84"/>
            <p:cNvSpPr>
              <a:spLocks noChangeArrowheads="1"/>
            </p:cNvSpPr>
            <p:nvPr/>
          </p:nvSpPr>
          <p:spPr bwMode="auto">
            <a:xfrm>
              <a:off x="6642101" y="3221038"/>
              <a:ext cx="1538288" cy="26988"/>
            </a:xfrm>
            <a:prstGeom prst="rect">
              <a:avLst/>
            </a:prstGeom>
            <a:solidFill>
              <a:srgbClr val="139B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t-IT"/>
            </a:p>
          </p:txBody>
        </p:sp>
        <p:sp>
          <p:nvSpPr>
            <p:cNvPr id="517" name="Freeform 85"/>
            <p:cNvSpPr>
              <a:spLocks/>
            </p:cNvSpPr>
            <p:nvPr/>
          </p:nvSpPr>
          <p:spPr bwMode="auto">
            <a:xfrm>
              <a:off x="6642101" y="3221038"/>
              <a:ext cx="1538288" cy="26988"/>
            </a:xfrm>
            <a:custGeom>
              <a:avLst/>
              <a:gdLst>
                <a:gd name="T0" fmla="*/ 969 w 969"/>
                <a:gd name="T1" fmla="*/ 0 h 17"/>
                <a:gd name="T2" fmla="*/ 0 w 969"/>
                <a:gd name="T3" fmla="*/ 0 h 17"/>
                <a:gd name="T4" fmla="*/ 0 w 969"/>
                <a:gd name="T5" fmla="*/ 17 h 17"/>
                <a:gd name="T6" fmla="*/ 969 w 969"/>
                <a:gd name="T7" fmla="*/ 17 h 17"/>
              </a:gdLst>
              <a:ahLst/>
              <a:cxnLst>
                <a:cxn ang="0">
                  <a:pos x="T0" y="T1"/>
                </a:cxn>
                <a:cxn ang="0">
                  <a:pos x="T2" y="T3"/>
                </a:cxn>
                <a:cxn ang="0">
                  <a:pos x="T4" y="T5"/>
                </a:cxn>
                <a:cxn ang="0">
                  <a:pos x="T6" y="T7"/>
                </a:cxn>
              </a:cxnLst>
              <a:rect l="0" t="0" r="r" b="b"/>
              <a:pathLst>
                <a:path w="969" h="17">
                  <a:moveTo>
                    <a:pt x="969" y="0"/>
                  </a:moveTo>
                  <a:lnTo>
                    <a:pt x="0" y="0"/>
                  </a:lnTo>
                  <a:lnTo>
                    <a:pt x="0" y="17"/>
                  </a:lnTo>
                  <a:lnTo>
                    <a:pt x="969" y="1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t-IT"/>
            </a:p>
          </p:txBody>
        </p:sp>
        <p:sp>
          <p:nvSpPr>
            <p:cNvPr id="562" name="Freeform 130"/>
            <p:cNvSpPr>
              <a:spLocks noEditPoints="1"/>
            </p:cNvSpPr>
            <p:nvPr/>
          </p:nvSpPr>
          <p:spPr bwMode="auto">
            <a:xfrm>
              <a:off x="8496301" y="3157538"/>
              <a:ext cx="493713" cy="468313"/>
            </a:xfrm>
            <a:custGeom>
              <a:avLst/>
              <a:gdLst>
                <a:gd name="T0" fmla="*/ 311 w 311"/>
                <a:gd name="T1" fmla="*/ 83 h 295"/>
                <a:gd name="T2" fmla="*/ 0 w 311"/>
                <a:gd name="T3" fmla="*/ 83 h 295"/>
                <a:gd name="T4" fmla="*/ 0 w 311"/>
                <a:gd name="T5" fmla="*/ 138 h 295"/>
                <a:gd name="T6" fmla="*/ 0 w 311"/>
                <a:gd name="T7" fmla="*/ 192 h 295"/>
                <a:gd name="T8" fmla="*/ 311 w 311"/>
                <a:gd name="T9" fmla="*/ 192 h 295"/>
                <a:gd name="T10" fmla="*/ 311 w 311"/>
                <a:gd name="T11" fmla="*/ 138 h 295"/>
                <a:gd name="T12" fmla="*/ 154 w 311"/>
                <a:gd name="T13" fmla="*/ 70 h 295"/>
                <a:gd name="T14" fmla="*/ 157 w 311"/>
                <a:gd name="T15" fmla="*/ 107 h 295"/>
                <a:gd name="T16" fmla="*/ 154 w 311"/>
                <a:gd name="T17" fmla="*/ 70 h 295"/>
                <a:gd name="T18" fmla="*/ 83 w 311"/>
                <a:gd name="T19" fmla="*/ 59 h 295"/>
                <a:gd name="T20" fmla="*/ 137 w 311"/>
                <a:gd name="T21" fmla="*/ 59 h 295"/>
                <a:gd name="T22" fmla="*/ 172 w 311"/>
                <a:gd name="T23" fmla="*/ 59 h 295"/>
                <a:gd name="T24" fmla="*/ 229 w 311"/>
                <a:gd name="T25" fmla="*/ 59 h 295"/>
                <a:gd name="T26" fmla="*/ 172 w 311"/>
                <a:gd name="T27" fmla="*/ 59 h 295"/>
                <a:gd name="T28" fmla="*/ 113 w 311"/>
                <a:gd name="T29" fmla="*/ 136 h 295"/>
                <a:gd name="T30" fmla="*/ 109 w 311"/>
                <a:gd name="T31" fmla="*/ 99 h 295"/>
                <a:gd name="T32" fmla="*/ 157 w 311"/>
                <a:gd name="T33" fmla="*/ 129 h 295"/>
                <a:gd name="T34" fmla="*/ 157 w 311"/>
                <a:gd name="T35" fmla="*/ 162 h 295"/>
                <a:gd name="T36" fmla="*/ 157 w 311"/>
                <a:gd name="T37" fmla="*/ 129 h 295"/>
                <a:gd name="T38" fmla="*/ 172 w 311"/>
                <a:gd name="T39" fmla="*/ 118 h 295"/>
                <a:gd name="T40" fmla="*/ 229 w 311"/>
                <a:gd name="T41" fmla="*/ 116 h 295"/>
                <a:gd name="T42" fmla="*/ 246 w 311"/>
                <a:gd name="T43" fmla="*/ 105 h 295"/>
                <a:gd name="T44" fmla="*/ 246 w 311"/>
                <a:gd name="T45" fmla="*/ 70 h 295"/>
                <a:gd name="T46" fmla="*/ 246 w 311"/>
                <a:gd name="T47" fmla="*/ 105 h 295"/>
                <a:gd name="T48" fmla="*/ 154 w 311"/>
                <a:gd name="T49" fmla="*/ 48 h 295"/>
                <a:gd name="T50" fmla="*/ 157 w 311"/>
                <a:gd name="T51" fmla="*/ 20 h 295"/>
                <a:gd name="T52" fmla="*/ 65 w 311"/>
                <a:gd name="T53" fmla="*/ 70 h 295"/>
                <a:gd name="T54" fmla="*/ 65 w 311"/>
                <a:gd name="T55" fmla="*/ 103 h 295"/>
                <a:gd name="T56" fmla="*/ 65 w 311"/>
                <a:gd name="T57" fmla="*/ 70 h 295"/>
                <a:gd name="T58" fmla="*/ 157 w 311"/>
                <a:gd name="T59" fmla="*/ 184 h 295"/>
                <a:gd name="T60" fmla="*/ 277 w 311"/>
                <a:gd name="T61" fmla="*/ 140 h 295"/>
                <a:gd name="T62" fmla="*/ 35 w 311"/>
                <a:gd name="T63" fmla="*/ 140 h 295"/>
                <a:gd name="T64" fmla="*/ 277 w 311"/>
                <a:gd name="T65" fmla="*/ 195 h 295"/>
                <a:gd name="T66" fmla="*/ 35 w 311"/>
                <a:gd name="T67" fmla="*/ 195 h 295"/>
                <a:gd name="T68" fmla="*/ 157 w 311"/>
                <a:gd name="T69" fmla="*/ 240 h 295"/>
                <a:gd name="T70" fmla="*/ 277 w 311"/>
                <a:gd name="T71" fmla="*/ 195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11" h="295">
                  <a:moveTo>
                    <a:pt x="266" y="114"/>
                  </a:moveTo>
                  <a:lnTo>
                    <a:pt x="311" y="83"/>
                  </a:lnTo>
                  <a:lnTo>
                    <a:pt x="157" y="0"/>
                  </a:lnTo>
                  <a:lnTo>
                    <a:pt x="0" y="83"/>
                  </a:lnTo>
                  <a:lnTo>
                    <a:pt x="46" y="114"/>
                  </a:lnTo>
                  <a:lnTo>
                    <a:pt x="0" y="138"/>
                  </a:lnTo>
                  <a:lnTo>
                    <a:pt x="46" y="168"/>
                  </a:lnTo>
                  <a:lnTo>
                    <a:pt x="0" y="192"/>
                  </a:lnTo>
                  <a:lnTo>
                    <a:pt x="157" y="295"/>
                  </a:lnTo>
                  <a:lnTo>
                    <a:pt x="311" y="192"/>
                  </a:lnTo>
                  <a:lnTo>
                    <a:pt x="266" y="168"/>
                  </a:lnTo>
                  <a:lnTo>
                    <a:pt x="311" y="138"/>
                  </a:lnTo>
                  <a:lnTo>
                    <a:pt x="266" y="114"/>
                  </a:lnTo>
                  <a:close/>
                  <a:moveTo>
                    <a:pt x="154" y="70"/>
                  </a:moveTo>
                  <a:lnTo>
                    <a:pt x="183" y="88"/>
                  </a:lnTo>
                  <a:lnTo>
                    <a:pt x="157" y="107"/>
                  </a:lnTo>
                  <a:lnTo>
                    <a:pt x="126" y="88"/>
                  </a:lnTo>
                  <a:lnTo>
                    <a:pt x="154" y="70"/>
                  </a:lnTo>
                  <a:close/>
                  <a:moveTo>
                    <a:pt x="109" y="77"/>
                  </a:moveTo>
                  <a:lnTo>
                    <a:pt x="83" y="59"/>
                  </a:lnTo>
                  <a:lnTo>
                    <a:pt x="113" y="44"/>
                  </a:lnTo>
                  <a:lnTo>
                    <a:pt x="137" y="59"/>
                  </a:lnTo>
                  <a:lnTo>
                    <a:pt x="109" y="77"/>
                  </a:lnTo>
                  <a:close/>
                  <a:moveTo>
                    <a:pt x="172" y="59"/>
                  </a:moveTo>
                  <a:lnTo>
                    <a:pt x="198" y="44"/>
                  </a:lnTo>
                  <a:lnTo>
                    <a:pt x="229" y="59"/>
                  </a:lnTo>
                  <a:lnTo>
                    <a:pt x="200" y="77"/>
                  </a:lnTo>
                  <a:lnTo>
                    <a:pt x="172" y="59"/>
                  </a:lnTo>
                  <a:close/>
                  <a:moveTo>
                    <a:pt x="139" y="118"/>
                  </a:moveTo>
                  <a:lnTo>
                    <a:pt x="113" y="136"/>
                  </a:lnTo>
                  <a:lnTo>
                    <a:pt x="83" y="114"/>
                  </a:lnTo>
                  <a:lnTo>
                    <a:pt x="109" y="99"/>
                  </a:lnTo>
                  <a:lnTo>
                    <a:pt x="139" y="118"/>
                  </a:lnTo>
                  <a:close/>
                  <a:moveTo>
                    <a:pt x="157" y="129"/>
                  </a:moveTo>
                  <a:lnTo>
                    <a:pt x="183" y="147"/>
                  </a:lnTo>
                  <a:lnTo>
                    <a:pt x="157" y="162"/>
                  </a:lnTo>
                  <a:lnTo>
                    <a:pt x="128" y="147"/>
                  </a:lnTo>
                  <a:lnTo>
                    <a:pt x="157" y="129"/>
                  </a:lnTo>
                  <a:close/>
                  <a:moveTo>
                    <a:pt x="198" y="136"/>
                  </a:moveTo>
                  <a:lnTo>
                    <a:pt x="172" y="118"/>
                  </a:lnTo>
                  <a:lnTo>
                    <a:pt x="200" y="99"/>
                  </a:lnTo>
                  <a:lnTo>
                    <a:pt x="229" y="116"/>
                  </a:lnTo>
                  <a:lnTo>
                    <a:pt x="198" y="136"/>
                  </a:lnTo>
                  <a:close/>
                  <a:moveTo>
                    <a:pt x="246" y="105"/>
                  </a:moveTo>
                  <a:lnTo>
                    <a:pt x="218" y="88"/>
                  </a:lnTo>
                  <a:lnTo>
                    <a:pt x="246" y="70"/>
                  </a:lnTo>
                  <a:lnTo>
                    <a:pt x="277" y="85"/>
                  </a:lnTo>
                  <a:lnTo>
                    <a:pt x="246" y="105"/>
                  </a:lnTo>
                  <a:close/>
                  <a:moveTo>
                    <a:pt x="181" y="33"/>
                  </a:moveTo>
                  <a:lnTo>
                    <a:pt x="154" y="48"/>
                  </a:lnTo>
                  <a:lnTo>
                    <a:pt x="131" y="33"/>
                  </a:lnTo>
                  <a:lnTo>
                    <a:pt x="157" y="20"/>
                  </a:lnTo>
                  <a:lnTo>
                    <a:pt x="181" y="33"/>
                  </a:lnTo>
                  <a:close/>
                  <a:moveTo>
                    <a:pt x="65" y="70"/>
                  </a:moveTo>
                  <a:lnTo>
                    <a:pt x="91" y="88"/>
                  </a:lnTo>
                  <a:lnTo>
                    <a:pt x="65" y="103"/>
                  </a:lnTo>
                  <a:lnTo>
                    <a:pt x="35" y="85"/>
                  </a:lnTo>
                  <a:lnTo>
                    <a:pt x="65" y="70"/>
                  </a:lnTo>
                  <a:close/>
                  <a:moveTo>
                    <a:pt x="63" y="125"/>
                  </a:moveTo>
                  <a:lnTo>
                    <a:pt x="157" y="184"/>
                  </a:lnTo>
                  <a:lnTo>
                    <a:pt x="248" y="125"/>
                  </a:lnTo>
                  <a:lnTo>
                    <a:pt x="277" y="140"/>
                  </a:lnTo>
                  <a:lnTo>
                    <a:pt x="157" y="219"/>
                  </a:lnTo>
                  <a:lnTo>
                    <a:pt x="35" y="140"/>
                  </a:lnTo>
                  <a:lnTo>
                    <a:pt x="63" y="125"/>
                  </a:lnTo>
                  <a:close/>
                  <a:moveTo>
                    <a:pt x="277" y="195"/>
                  </a:moveTo>
                  <a:lnTo>
                    <a:pt x="157" y="273"/>
                  </a:lnTo>
                  <a:lnTo>
                    <a:pt x="35" y="195"/>
                  </a:lnTo>
                  <a:lnTo>
                    <a:pt x="63" y="179"/>
                  </a:lnTo>
                  <a:lnTo>
                    <a:pt x="157" y="240"/>
                  </a:lnTo>
                  <a:lnTo>
                    <a:pt x="248" y="179"/>
                  </a:lnTo>
                  <a:lnTo>
                    <a:pt x="277" y="195"/>
                  </a:lnTo>
                  <a:close/>
                </a:path>
              </a:pathLst>
            </a:custGeom>
            <a:solidFill>
              <a:srgbClr val="139B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t-IT"/>
            </a:p>
          </p:txBody>
        </p:sp>
        <p:sp>
          <p:nvSpPr>
            <p:cNvPr id="627" name="Rectangle 195"/>
            <p:cNvSpPr>
              <a:spLocks noChangeArrowheads="1"/>
            </p:cNvSpPr>
            <p:nvPr/>
          </p:nvSpPr>
          <p:spPr bwMode="auto">
            <a:xfrm>
              <a:off x="8343901" y="3973513"/>
              <a:ext cx="247650"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500" b="1" i="0" u="none" strike="noStrike" cap="none" normalizeH="0" baseline="0">
                  <a:ln>
                    <a:noFill/>
                  </a:ln>
                  <a:solidFill>
                    <a:srgbClr val="7F7F7F"/>
                  </a:solidFill>
                  <a:effectLst/>
                  <a:latin typeface="Arial" panose="020B0604020202020204" pitchFamily="34" charset="0"/>
                </a:rPr>
                <a:t>C</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628" name="Rectangle 196"/>
            <p:cNvSpPr>
              <a:spLocks noChangeArrowheads="1"/>
            </p:cNvSpPr>
            <p:nvPr/>
          </p:nvSpPr>
          <p:spPr bwMode="auto">
            <a:xfrm>
              <a:off x="8466138" y="3973513"/>
              <a:ext cx="276225"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500" b="1" i="0" u="none" strike="noStrike" cap="none" normalizeH="0" baseline="0">
                  <a:ln>
                    <a:noFill/>
                  </a:ln>
                  <a:solidFill>
                    <a:srgbClr val="7F7F7F"/>
                  </a:solidFill>
                  <a:effectLst/>
                  <a:latin typeface="Arial" panose="020B0604020202020204" pitchFamily="34" charset="0"/>
                </a:rPr>
                <a:t>H</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629" name="Rectangle 197"/>
            <p:cNvSpPr>
              <a:spLocks noChangeArrowheads="1"/>
            </p:cNvSpPr>
            <p:nvPr/>
          </p:nvSpPr>
          <p:spPr bwMode="auto">
            <a:xfrm>
              <a:off x="8616951" y="3973513"/>
              <a:ext cx="293688"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500" b="1" i="0" u="none" strike="noStrike" cap="none" normalizeH="0" baseline="0">
                  <a:ln>
                    <a:noFill/>
                  </a:ln>
                  <a:solidFill>
                    <a:srgbClr val="7F7F7F"/>
                  </a:solidFill>
                  <a:effectLst/>
                  <a:latin typeface="Arial" panose="020B0604020202020204" pitchFamily="34" charset="0"/>
                </a:rPr>
                <a:t>4,</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630" name="Rectangle 198"/>
            <p:cNvSpPr>
              <a:spLocks noChangeArrowheads="1"/>
            </p:cNvSpPr>
            <p:nvPr/>
          </p:nvSpPr>
          <p:spPr bwMode="auto">
            <a:xfrm>
              <a:off x="8839201" y="3973513"/>
              <a:ext cx="246063"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500" b="1" i="0" u="none" strike="noStrike" cap="none" normalizeH="0" baseline="0">
                  <a:ln>
                    <a:noFill/>
                  </a:ln>
                  <a:solidFill>
                    <a:srgbClr val="7F7F7F"/>
                  </a:solidFill>
                  <a:effectLst/>
                  <a:latin typeface="Arial" panose="020B0604020202020204" pitchFamily="34" charset="0"/>
                </a:rPr>
                <a:t>o</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631" name="Rectangle 199"/>
            <p:cNvSpPr>
              <a:spLocks noChangeArrowheads="1"/>
            </p:cNvSpPr>
            <p:nvPr/>
          </p:nvSpPr>
          <p:spPr bwMode="auto">
            <a:xfrm>
              <a:off x="8959851" y="3973513"/>
              <a:ext cx="323850"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500" b="1" i="0" u="none" strike="noStrike" cap="none" normalizeH="0" baseline="0">
                  <a:ln>
                    <a:noFill/>
                  </a:ln>
                  <a:solidFill>
                    <a:srgbClr val="7F7F7F"/>
                  </a:solidFill>
                  <a:effectLst/>
                  <a:latin typeface="Arial" panose="020B0604020202020204" pitchFamily="34" charset="0"/>
                </a:rPr>
                <a:t>th</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632" name="Rectangle 200"/>
            <p:cNvSpPr>
              <a:spLocks noChangeArrowheads="1"/>
            </p:cNvSpPr>
            <p:nvPr/>
          </p:nvSpPr>
          <p:spPr bwMode="auto">
            <a:xfrm>
              <a:off x="9155113" y="3973513"/>
              <a:ext cx="231775"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500" b="1" i="0" u="none" strike="noStrike" cap="none" normalizeH="0" baseline="0">
                  <a:ln>
                    <a:noFill/>
                  </a:ln>
                  <a:solidFill>
                    <a:srgbClr val="7F7F7F"/>
                  </a:solidFill>
                  <a:effectLst/>
                  <a:latin typeface="Arial" panose="020B0604020202020204" pitchFamily="34" charset="0"/>
                </a:rPr>
                <a:t>e</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633" name="Rectangle 201"/>
            <p:cNvSpPr>
              <a:spLocks noChangeArrowheads="1"/>
            </p:cNvSpPr>
            <p:nvPr/>
          </p:nvSpPr>
          <p:spPr bwMode="auto">
            <a:xfrm>
              <a:off x="9261476" y="3973513"/>
              <a:ext cx="201613"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500" b="1" i="0" u="none" strike="noStrike" cap="none" normalizeH="0" baseline="0">
                  <a:ln>
                    <a:noFill/>
                  </a:ln>
                  <a:solidFill>
                    <a:srgbClr val="7F7F7F"/>
                  </a:solidFill>
                  <a:effectLst/>
                  <a:latin typeface="Arial" panose="020B0604020202020204" pitchFamily="34" charset="0"/>
                </a:rPr>
                <a:t>r</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634" name="Rectangle 202"/>
            <p:cNvSpPr>
              <a:spLocks noChangeArrowheads="1"/>
            </p:cNvSpPr>
            <p:nvPr/>
          </p:nvSpPr>
          <p:spPr bwMode="auto">
            <a:xfrm>
              <a:off x="9340851" y="3973513"/>
              <a:ext cx="287338"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500" b="1" i="0" u="none" strike="noStrike" cap="none" normalizeH="0" baseline="0">
                  <a:ln>
                    <a:noFill/>
                  </a:ln>
                  <a:solidFill>
                    <a:srgbClr val="7F7F7F"/>
                  </a:solidFill>
                  <a:effectLst/>
                  <a:latin typeface="Arial" panose="020B0604020202020204" pitchFamily="34" charset="0"/>
                </a:rPr>
                <a:t> e</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635" name="Rectangle 203"/>
            <p:cNvSpPr>
              <a:spLocks noChangeArrowheads="1"/>
            </p:cNvSpPr>
            <p:nvPr/>
          </p:nvSpPr>
          <p:spPr bwMode="auto">
            <a:xfrm>
              <a:off x="9502776" y="3973513"/>
              <a:ext cx="307975"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500" b="1" i="0" u="none" strike="noStrike" cap="none" normalizeH="0" baseline="0">
                  <a:ln>
                    <a:noFill/>
                  </a:ln>
                  <a:solidFill>
                    <a:srgbClr val="7F7F7F"/>
                  </a:solidFill>
                  <a:effectLst/>
                  <a:latin typeface="Arial" panose="020B0604020202020204" pitchFamily="34" charset="0"/>
                </a:rPr>
                <a:t>m</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636" name="Rectangle 204"/>
            <p:cNvSpPr>
              <a:spLocks noChangeArrowheads="1"/>
            </p:cNvSpPr>
            <p:nvPr/>
          </p:nvSpPr>
          <p:spPr bwMode="auto">
            <a:xfrm>
              <a:off x="9682163" y="3973513"/>
              <a:ext cx="269875"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500" b="1" i="0" u="none" strike="noStrike" cap="none" normalizeH="0" baseline="0">
                  <a:ln>
                    <a:noFill/>
                  </a:ln>
                  <a:solidFill>
                    <a:srgbClr val="7F7F7F"/>
                  </a:solidFill>
                  <a:effectLst/>
                  <a:latin typeface="Arial" panose="020B0604020202020204" pitchFamily="34" charset="0"/>
                </a:rPr>
                <a:t>is</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7" name="Rectangle 206"/>
            <p:cNvSpPr>
              <a:spLocks noChangeArrowheads="1"/>
            </p:cNvSpPr>
            <p:nvPr/>
          </p:nvSpPr>
          <p:spPr bwMode="auto">
            <a:xfrm>
              <a:off x="9832975" y="3973513"/>
              <a:ext cx="211138"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500" b="1" i="0" u="none" strike="noStrike" cap="none" normalizeH="0" baseline="0">
                  <a:ln>
                    <a:noFill/>
                  </a:ln>
                  <a:solidFill>
                    <a:srgbClr val="7F7F7F"/>
                  </a:solidFill>
                  <a:effectLst/>
                  <a:latin typeface="Arial" panose="020B0604020202020204" pitchFamily="34" charset="0"/>
                </a:rPr>
                <a:t>s</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8" name="Rectangle 207"/>
            <p:cNvSpPr>
              <a:spLocks noChangeArrowheads="1"/>
            </p:cNvSpPr>
            <p:nvPr/>
          </p:nvSpPr>
          <p:spPr bwMode="auto">
            <a:xfrm>
              <a:off x="9920288" y="3973513"/>
              <a:ext cx="303213"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500" b="1" i="0" u="none" strike="noStrike" cap="none" normalizeH="0" baseline="0">
                  <a:ln>
                    <a:noFill/>
                  </a:ln>
                  <a:solidFill>
                    <a:srgbClr val="7F7F7F"/>
                  </a:solidFill>
                  <a:effectLst/>
                  <a:latin typeface="Arial" panose="020B0604020202020204" pitchFamily="34" charset="0"/>
                </a:rPr>
                <a:t>io</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306" name="Rectangle 208"/>
            <p:cNvSpPr>
              <a:spLocks noChangeArrowheads="1"/>
            </p:cNvSpPr>
            <p:nvPr/>
          </p:nvSpPr>
          <p:spPr bwMode="auto">
            <a:xfrm>
              <a:off x="10102850" y="3973513"/>
              <a:ext cx="246063"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500" b="1" i="0" u="none" strike="noStrike" cap="none" normalizeH="0" baseline="0">
                  <a:ln>
                    <a:noFill/>
                  </a:ln>
                  <a:solidFill>
                    <a:srgbClr val="7F7F7F"/>
                  </a:solidFill>
                  <a:effectLst/>
                  <a:latin typeface="Arial" panose="020B0604020202020204" pitchFamily="34" charset="0"/>
                </a:rPr>
                <a:t>n</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307" name="Rectangle 209"/>
            <p:cNvSpPr>
              <a:spLocks noChangeArrowheads="1"/>
            </p:cNvSpPr>
            <p:nvPr/>
          </p:nvSpPr>
          <p:spPr bwMode="auto">
            <a:xfrm>
              <a:off x="10223500" y="3973513"/>
              <a:ext cx="209550"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500" b="1" i="0" u="none" strike="noStrike" cap="none" normalizeH="0" baseline="0">
                  <a:ln>
                    <a:noFill/>
                  </a:ln>
                  <a:solidFill>
                    <a:srgbClr val="7F7F7F"/>
                  </a:solidFill>
                  <a:effectLst/>
                  <a:latin typeface="Arial" panose="020B0604020202020204" pitchFamily="34" charset="0"/>
                </a:rPr>
                <a:t>s</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308" name="Rectangle 210"/>
            <p:cNvSpPr>
              <a:spLocks noChangeArrowheads="1"/>
            </p:cNvSpPr>
            <p:nvPr/>
          </p:nvSpPr>
          <p:spPr bwMode="auto">
            <a:xfrm>
              <a:off x="10309225" y="3973513"/>
              <a:ext cx="176213"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500" b="1" i="0" u="none" strike="noStrike" cap="none" normalizeH="0" baseline="0">
                  <a:ln>
                    <a:noFill/>
                  </a:ln>
                  <a:solidFill>
                    <a:srgbClr val="7F7F7F"/>
                  </a:solidFill>
                  <a:effectLst/>
                  <a:latin typeface="Arial" panose="020B0604020202020204" pitchFamily="34" charset="0"/>
                </a:rPr>
                <a:t>,</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309" name="Rectangle 211"/>
            <p:cNvSpPr>
              <a:spLocks noChangeArrowheads="1"/>
            </p:cNvSpPr>
            <p:nvPr/>
          </p:nvSpPr>
          <p:spPr bwMode="auto">
            <a:xfrm>
              <a:off x="8343900" y="4167188"/>
              <a:ext cx="282575"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500" b="1" i="0" u="none" strike="noStrike" cap="none" normalizeH="0" baseline="0">
                  <a:ln>
                    <a:noFill/>
                  </a:ln>
                  <a:solidFill>
                    <a:srgbClr val="7F7F7F"/>
                  </a:solidFill>
                  <a:effectLst/>
                  <a:latin typeface="Arial" panose="020B0604020202020204" pitchFamily="34" charset="0"/>
                </a:rPr>
                <a:t>w</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310" name="Rectangle 212"/>
            <p:cNvSpPr>
              <a:spLocks noChangeArrowheads="1"/>
            </p:cNvSpPr>
            <p:nvPr/>
          </p:nvSpPr>
          <p:spPr bwMode="auto">
            <a:xfrm>
              <a:off x="8499475" y="4167188"/>
              <a:ext cx="231775"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500" b="1" i="0" u="none" strike="noStrike" cap="none" normalizeH="0" baseline="0">
                  <a:ln>
                    <a:noFill/>
                  </a:ln>
                  <a:solidFill>
                    <a:srgbClr val="7F7F7F"/>
                  </a:solidFill>
                  <a:effectLst/>
                  <a:latin typeface="Arial" panose="020B0604020202020204" pitchFamily="34" charset="0"/>
                </a:rPr>
                <a:t>a</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311" name="Rectangle 213"/>
            <p:cNvSpPr>
              <a:spLocks noChangeArrowheads="1"/>
            </p:cNvSpPr>
            <p:nvPr/>
          </p:nvSpPr>
          <p:spPr bwMode="auto">
            <a:xfrm>
              <a:off x="8605838" y="4167188"/>
              <a:ext cx="200025"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500" b="1" i="0" u="none" strike="noStrike" cap="none" normalizeH="0" baseline="0">
                  <a:ln>
                    <a:noFill/>
                  </a:ln>
                  <a:solidFill>
                    <a:srgbClr val="7F7F7F"/>
                  </a:solidFill>
                  <a:effectLst/>
                  <a:latin typeface="Arial" panose="020B0604020202020204" pitchFamily="34" charset="0"/>
                </a:rPr>
                <a:t>t</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312" name="Rectangle 214"/>
            <p:cNvSpPr>
              <a:spLocks noChangeArrowheads="1"/>
            </p:cNvSpPr>
            <p:nvPr/>
          </p:nvSpPr>
          <p:spPr bwMode="auto">
            <a:xfrm>
              <a:off x="8682038" y="4167188"/>
              <a:ext cx="314325"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500" b="1" i="0" u="none" strike="noStrike" cap="none" normalizeH="0" baseline="0">
                  <a:ln>
                    <a:noFill/>
                  </a:ln>
                  <a:solidFill>
                    <a:srgbClr val="7F7F7F"/>
                  </a:solidFill>
                  <a:effectLst/>
                  <a:latin typeface="Arial" panose="020B0604020202020204" pitchFamily="34" charset="0"/>
                </a:rPr>
                <a:t>er</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313" name="Rectangle 215"/>
            <p:cNvSpPr>
              <a:spLocks noChangeArrowheads="1"/>
            </p:cNvSpPr>
            <p:nvPr/>
          </p:nvSpPr>
          <p:spPr bwMode="auto">
            <a:xfrm>
              <a:off x="8923338" y="4167188"/>
              <a:ext cx="373063"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500" b="1" i="0" u="none" strike="noStrike" cap="none" normalizeH="0" baseline="0">
                  <a:ln>
                    <a:noFill/>
                  </a:ln>
                  <a:solidFill>
                    <a:srgbClr val="7F7F7F"/>
                  </a:solidFill>
                  <a:effectLst/>
                  <a:latin typeface="Arial" panose="020B0604020202020204" pitchFamily="34" charset="0"/>
                </a:rPr>
                <a:t>po</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314" name="Rectangle 216"/>
            <p:cNvSpPr>
              <a:spLocks noChangeArrowheads="1"/>
            </p:cNvSpPr>
            <p:nvPr/>
          </p:nvSpPr>
          <p:spPr bwMode="auto">
            <a:xfrm>
              <a:off x="9164638" y="4167188"/>
              <a:ext cx="180975"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500" b="1" i="0" u="none" strike="noStrike" cap="none" normalizeH="0" baseline="0">
                  <a:ln>
                    <a:noFill/>
                  </a:ln>
                  <a:solidFill>
                    <a:srgbClr val="7F7F7F"/>
                  </a:solidFill>
                  <a:effectLst/>
                  <a:latin typeface="Arial" panose="020B0604020202020204" pitchFamily="34" charset="0"/>
                </a:rPr>
                <a:t>l</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315" name="Rectangle 217"/>
            <p:cNvSpPr>
              <a:spLocks noChangeArrowheads="1"/>
            </p:cNvSpPr>
            <p:nvPr/>
          </p:nvSpPr>
          <p:spPr bwMode="auto">
            <a:xfrm>
              <a:off x="9229725" y="4167188"/>
              <a:ext cx="179388"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500" b="1" i="0" u="none" strike="noStrike" cap="none" normalizeH="0" baseline="0">
                  <a:ln>
                    <a:noFill/>
                  </a:ln>
                  <a:solidFill>
                    <a:srgbClr val="7F7F7F"/>
                  </a:solidFill>
                  <a:effectLst/>
                  <a:latin typeface="Arial" panose="020B0604020202020204" pitchFamily="34" charset="0"/>
                </a:rPr>
                <a:t>l</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316" name="Rectangle 218"/>
            <p:cNvSpPr>
              <a:spLocks noChangeArrowheads="1"/>
            </p:cNvSpPr>
            <p:nvPr/>
          </p:nvSpPr>
          <p:spPr bwMode="auto">
            <a:xfrm>
              <a:off x="9293225" y="4167188"/>
              <a:ext cx="325438"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500" b="1" i="0" u="none" strike="noStrike" cap="none" normalizeH="0" baseline="0">
                  <a:ln>
                    <a:noFill/>
                  </a:ln>
                  <a:solidFill>
                    <a:srgbClr val="7F7F7F"/>
                  </a:solidFill>
                  <a:effectLst/>
                  <a:latin typeface="Arial" panose="020B0604020202020204" pitchFamily="34" charset="0"/>
                </a:rPr>
                <a:t>ut</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317" name="Rectangle 219"/>
            <p:cNvSpPr>
              <a:spLocks noChangeArrowheads="1"/>
            </p:cNvSpPr>
            <p:nvPr/>
          </p:nvSpPr>
          <p:spPr bwMode="auto">
            <a:xfrm>
              <a:off x="9490075" y="4167188"/>
              <a:ext cx="231775"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500" b="1" i="0" u="none" strike="noStrike" cap="none" normalizeH="0" baseline="0">
                  <a:ln>
                    <a:noFill/>
                  </a:ln>
                  <a:solidFill>
                    <a:srgbClr val="7F7F7F"/>
                  </a:solidFill>
                  <a:effectLst/>
                  <a:latin typeface="Arial" panose="020B0604020202020204" pitchFamily="34" charset="0"/>
                </a:rPr>
                <a:t>a</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318" name="Rectangle 220"/>
            <p:cNvSpPr>
              <a:spLocks noChangeArrowheads="1"/>
            </p:cNvSpPr>
            <p:nvPr/>
          </p:nvSpPr>
          <p:spPr bwMode="auto">
            <a:xfrm>
              <a:off x="9594850" y="4167188"/>
              <a:ext cx="325438"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500" b="1" i="0" u="none" strike="noStrike" cap="none" normalizeH="0" baseline="0">
                  <a:ln>
                    <a:noFill/>
                  </a:ln>
                  <a:solidFill>
                    <a:srgbClr val="7F7F7F"/>
                  </a:solidFill>
                  <a:effectLst/>
                  <a:latin typeface="Arial" panose="020B0604020202020204" pitchFamily="34" charset="0"/>
                </a:rPr>
                <a:t>nt</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319" name="Rectangle 221"/>
            <p:cNvSpPr>
              <a:spLocks noChangeArrowheads="1"/>
            </p:cNvSpPr>
            <p:nvPr/>
          </p:nvSpPr>
          <p:spPr bwMode="auto">
            <a:xfrm>
              <a:off x="9791700" y="4167188"/>
              <a:ext cx="211138"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500" b="1" i="0" u="none" strike="noStrike" cap="none" normalizeH="0" baseline="0">
                  <a:ln>
                    <a:noFill/>
                  </a:ln>
                  <a:solidFill>
                    <a:srgbClr val="7F7F7F"/>
                  </a:solidFill>
                  <a:effectLst/>
                  <a:latin typeface="Arial" panose="020B0604020202020204" pitchFamily="34" charset="0"/>
                </a:rPr>
                <a:t>s</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389" name="Freeform 291"/>
            <p:cNvSpPr>
              <a:spLocks/>
            </p:cNvSpPr>
            <p:nvPr/>
          </p:nvSpPr>
          <p:spPr bwMode="auto">
            <a:xfrm>
              <a:off x="8091488" y="4151313"/>
              <a:ext cx="100013" cy="111125"/>
            </a:xfrm>
            <a:custGeom>
              <a:avLst/>
              <a:gdLst>
                <a:gd name="T0" fmla="*/ 0 w 63"/>
                <a:gd name="T1" fmla="*/ 70 h 70"/>
                <a:gd name="T2" fmla="*/ 35 w 63"/>
                <a:gd name="T3" fmla="*/ 35 h 70"/>
                <a:gd name="T4" fmla="*/ 0 w 63"/>
                <a:gd name="T5" fmla="*/ 0 h 70"/>
                <a:gd name="T6" fmla="*/ 28 w 63"/>
                <a:gd name="T7" fmla="*/ 0 h 70"/>
                <a:gd name="T8" fmla="*/ 63 w 63"/>
                <a:gd name="T9" fmla="*/ 35 h 70"/>
                <a:gd name="T10" fmla="*/ 28 w 63"/>
                <a:gd name="T11" fmla="*/ 70 h 70"/>
                <a:gd name="T12" fmla="*/ 0 w 63"/>
                <a:gd name="T13" fmla="*/ 70 h 70"/>
              </a:gdLst>
              <a:ahLst/>
              <a:cxnLst>
                <a:cxn ang="0">
                  <a:pos x="T0" y="T1"/>
                </a:cxn>
                <a:cxn ang="0">
                  <a:pos x="T2" y="T3"/>
                </a:cxn>
                <a:cxn ang="0">
                  <a:pos x="T4" y="T5"/>
                </a:cxn>
                <a:cxn ang="0">
                  <a:pos x="T6" y="T7"/>
                </a:cxn>
                <a:cxn ang="0">
                  <a:pos x="T8" y="T9"/>
                </a:cxn>
                <a:cxn ang="0">
                  <a:pos x="T10" y="T11"/>
                </a:cxn>
                <a:cxn ang="0">
                  <a:pos x="T12" y="T13"/>
                </a:cxn>
              </a:cxnLst>
              <a:rect l="0" t="0" r="r" b="b"/>
              <a:pathLst>
                <a:path w="63" h="70">
                  <a:moveTo>
                    <a:pt x="0" y="70"/>
                  </a:moveTo>
                  <a:lnTo>
                    <a:pt x="35" y="35"/>
                  </a:lnTo>
                  <a:lnTo>
                    <a:pt x="0" y="0"/>
                  </a:lnTo>
                  <a:lnTo>
                    <a:pt x="28" y="0"/>
                  </a:lnTo>
                  <a:lnTo>
                    <a:pt x="63" y="35"/>
                  </a:lnTo>
                  <a:lnTo>
                    <a:pt x="28" y="70"/>
                  </a:lnTo>
                  <a:lnTo>
                    <a:pt x="0" y="7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t-IT"/>
            </a:p>
          </p:txBody>
        </p:sp>
        <p:sp>
          <p:nvSpPr>
            <p:cNvPr id="390" name="Rectangle 292"/>
            <p:cNvSpPr>
              <a:spLocks noChangeArrowheads="1"/>
            </p:cNvSpPr>
            <p:nvPr/>
          </p:nvSpPr>
          <p:spPr bwMode="auto">
            <a:xfrm>
              <a:off x="6630988" y="4192588"/>
              <a:ext cx="1516063" cy="28575"/>
            </a:xfrm>
            <a:prstGeom prst="rect">
              <a:avLst/>
            </a:pr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t-IT"/>
            </a:p>
          </p:txBody>
        </p:sp>
        <p:sp>
          <p:nvSpPr>
            <p:cNvPr id="391" name="Freeform 293"/>
            <p:cNvSpPr>
              <a:spLocks/>
            </p:cNvSpPr>
            <p:nvPr/>
          </p:nvSpPr>
          <p:spPr bwMode="auto">
            <a:xfrm>
              <a:off x="6630988" y="4192588"/>
              <a:ext cx="1516063" cy="28575"/>
            </a:xfrm>
            <a:custGeom>
              <a:avLst/>
              <a:gdLst>
                <a:gd name="T0" fmla="*/ 0 w 955"/>
                <a:gd name="T1" fmla="*/ 18 h 18"/>
                <a:gd name="T2" fmla="*/ 955 w 955"/>
                <a:gd name="T3" fmla="*/ 18 h 18"/>
                <a:gd name="T4" fmla="*/ 955 w 955"/>
                <a:gd name="T5" fmla="*/ 0 h 18"/>
                <a:gd name="T6" fmla="*/ 0 w 955"/>
                <a:gd name="T7" fmla="*/ 0 h 18"/>
              </a:gdLst>
              <a:ahLst/>
              <a:cxnLst>
                <a:cxn ang="0">
                  <a:pos x="T0" y="T1"/>
                </a:cxn>
                <a:cxn ang="0">
                  <a:pos x="T2" y="T3"/>
                </a:cxn>
                <a:cxn ang="0">
                  <a:pos x="T4" y="T5"/>
                </a:cxn>
                <a:cxn ang="0">
                  <a:pos x="T6" y="T7"/>
                </a:cxn>
              </a:cxnLst>
              <a:rect l="0" t="0" r="r" b="b"/>
              <a:pathLst>
                <a:path w="955" h="18">
                  <a:moveTo>
                    <a:pt x="0" y="18"/>
                  </a:moveTo>
                  <a:lnTo>
                    <a:pt x="955" y="18"/>
                  </a:lnTo>
                  <a:lnTo>
                    <a:pt x="955"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t-IT"/>
            </a:p>
          </p:txBody>
        </p:sp>
        <p:sp>
          <p:nvSpPr>
            <p:cNvPr id="398" name="Rectangle 300"/>
            <p:cNvSpPr>
              <a:spLocks noChangeArrowheads="1"/>
            </p:cNvSpPr>
            <p:nvPr/>
          </p:nvSpPr>
          <p:spPr bwMode="auto">
            <a:xfrm>
              <a:off x="6789738" y="2790826"/>
              <a:ext cx="185738"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139B29"/>
                  </a:solidFill>
                  <a:effectLst/>
                  <a:latin typeface="Arial" panose="020B0604020202020204" pitchFamily="34" charset="0"/>
                </a:rPr>
                <a:t>T</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399" name="Rectangle 301"/>
            <p:cNvSpPr>
              <a:spLocks noChangeArrowheads="1"/>
            </p:cNvSpPr>
            <p:nvPr/>
          </p:nvSpPr>
          <p:spPr bwMode="auto">
            <a:xfrm>
              <a:off x="6861175" y="2790826"/>
              <a:ext cx="346075"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139B29"/>
                  </a:solidFill>
                  <a:effectLst/>
                  <a:latin typeface="Arial" panose="020B0604020202020204" pitchFamily="34" charset="0"/>
                </a:rPr>
                <a:t>ota</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400" name="Rectangle 302"/>
            <p:cNvSpPr>
              <a:spLocks noChangeArrowheads="1"/>
            </p:cNvSpPr>
            <p:nvPr/>
          </p:nvSpPr>
          <p:spPr bwMode="auto">
            <a:xfrm>
              <a:off x="7104063" y="2790826"/>
              <a:ext cx="134938"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139B29"/>
                  </a:solidFill>
                  <a:effectLst/>
                  <a:latin typeface="Arial" panose="020B0604020202020204" pitchFamily="34" charset="0"/>
                </a:rPr>
                <a:t>l</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401" name="Rectangle 303"/>
            <p:cNvSpPr>
              <a:spLocks noChangeArrowheads="1"/>
            </p:cNvSpPr>
            <p:nvPr/>
          </p:nvSpPr>
          <p:spPr bwMode="auto">
            <a:xfrm>
              <a:off x="7146925" y="2790826"/>
              <a:ext cx="477838"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139B29"/>
                  </a:solidFill>
                  <a:effectLst/>
                  <a:latin typeface="Arial" panose="020B0604020202020204" pitchFamily="34" charset="0"/>
                </a:rPr>
                <a:t> land</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402" name="Rectangle 304"/>
            <p:cNvSpPr>
              <a:spLocks noChangeArrowheads="1"/>
            </p:cNvSpPr>
            <p:nvPr/>
          </p:nvSpPr>
          <p:spPr bwMode="auto">
            <a:xfrm>
              <a:off x="6789738" y="2984501"/>
              <a:ext cx="452438"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139B29"/>
                  </a:solidFill>
                  <a:effectLst/>
                  <a:latin typeface="Arial" panose="020B0604020202020204" pitchFamily="34" charset="0"/>
                </a:rPr>
                <a:t>cons</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403" name="Rectangle 305"/>
            <p:cNvSpPr>
              <a:spLocks noChangeArrowheads="1"/>
            </p:cNvSpPr>
            <p:nvPr/>
          </p:nvSpPr>
          <p:spPr bwMode="auto">
            <a:xfrm>
              <a:off x="7134225" y="2984501"/>
              <a:ext cx="152400"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139B29"/>
                  </a:solidFill>
                  <a:effectLst/>
                  <a:latin typeface="Arial" panose="020B0604020202020204" pitchFamily="34" charset="0"/>
                </a:rPr>
                <a:t>t</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404" name="Rectangle 306"/>
            <p:cNvSpPr>
              <a:spLocks noChangeArrowheads="1"/>
            </p:cNvSpPr>
            <p:nvPr/>
          </p:nvSpPr>
          <p:spPr bwMode="auto">
            <a:xfrm>
              <a:off x="7191375" y="2984501"/>
              <a:ext cx="447675"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139B29"/>
                  </a:solidFill>
                  <a:effectLst/>
                  <a:latin typeface="Arial" panose="020B0604020202020204" pitchFamily="34" charset="0"/>
                </a:rPr>
                <a:t>raint</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405" name="Rectangle 307"/>
            <p:cNvSpPr>
              <a:spLocks noChangeArrowheads="1"/>
            </p:cNvSpPr>
            <p:nvPr/>
          </p:nvSpPr>
          <p:spPr bwMode="auto">
            <a:xfrm>
              <a:off x="7534275" y="2984501"/>
              <a:ext cx="169863"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139B29"/>
                  </a:solidFill>
                  <a:effectLst/>
                  <a:latin typeface="Arial" panose="020B0604020202020204" pitchFamily="34" charset="0"/>
                </a:rPr>
                <a:t>s</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406" name="Freeform 308"/>
            <p:cNvSpPr>
              <a:spLocks/>
            </p:cNvSpPr>
            <p:nvPr/>
          </p:nvSpPr>
          <p:spPr bwMode="auto">
            <a:xfrm>
              <a:off x="8080375" y="1749426"/>
              <a:ext cx="100013" cy="111125"/>
            </a:xfrm>
            <a:custGeom>
              <a:avLst/>
              <a:gdLst>
                <a:gd name="T0" fmla="*/ 0 w 63"/>
                <a:gd name="T1" fmla="*/ 0 h 70"/>
                <a:gd name="T2" fmla="*/ 35 w 63"/>
                <a:gd name="T3" fmla="*/ 35 h 70"/>
                <a:gd name="T4" fmla="*/ 0 w 63"/>
                <a:gd name="T5" fmla="*/ 70 h 70"/>
                <a:gd name="T6" fmla="*/ 31 w 63"/>
                <a:gd name="T7" fmla="*/ 70 h 70"/>
                <a:gd name="T8" fmla="*/ 63 w 63"/>
                <a:gd name="T9" fmla="*/ 35 h 70"/>
                <a:gd name="T10" fmla="*/ 31 w 63"/>
                <a:gd name="T11" fmla="*/ 0 h 70"/>
                <a:gd name="T12" fmla="*/ 0 w 63"/>
                <a:gd name="T13" fmla="*/ 0 h 70"/>
              </a:gdLst>
              <a:ahLst/>
              <a:cxnLst>
                <a:cxn ang="0">
                  <a:pos x="T0" y="T1"/>
                </a:cxn>
                <a:cxn ang="0">
                  <a:pos x="T2" y="T3"/>
                </a:cxn>
                <a:cxn ang="0">
                  <a:pos x="T4" y="T5"/>
                </a:cxn>
                <a:cxn ang="0">
                  <a:pos x="T6" y="T7"/>
                </a:cxn>
                <a:cxn ang="0">
                  <a:pos x="T8" y="T9"/>
                </a:cxn>
                <a:cxn ang="0">
                  <a:pos x="T10" y="T11"/>
                </a:cxn>
                <a:cxn ang="0">
                  <a:pos x="T12" y="T13"/>
                </a:cxn>
              </a:cxnLst>
              <a:rect l="0" t="0" r="r" b="b"/>
              <a:pathLst>
                <a:path w="63" h="70">
                  <a:moveTo>
                    <a:pt x="0" y="0"/>
                  </a:moveTo>
                  <a:lnTo>
                    <a:pt x="35" y="35"/>
                  </a:lnTo>
                  <a:lnTo>
                    <a:pt x="0" y="70"/>
                  </a:lnTo>
                  <a:lnTo>
                    <a:pt x="31" y="70"/>
                  </a:lnTo>
                  <a:lnTo>
                    <a:pt x="63" y="35"/>
                  </a:lnTo>
                  <a:lnTo>
                    <a:pt x="31" y="0"/>
                  </a:lnTo>
                  <a:lnTo>
                    <a:pt x="0" y="0"/>
                  </a:lnTo>
                  <a:close/>
                </a:path>
              </a:pathLst>
            </a:custGeom>
            <a:solidFill>
              <a:srgbClr val="139B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t-IT"/>
            </a:p>
          </p:txBody>
        </p:sp>
        <p:sp>
          <p:nvSpPr>
            <p:cNvPr id="407" name="Freeform 309"/>
            <p:cNvSpPr>
              <a:spLocks/>
            </p:cNvSpPr>
            <p:nvPr/>
          </p:nvSpPr>
          <p:spPr bwMode="auto">
            <a:xfrm>
              <a:off x="6596063" y="1804988"/>
              <a:ext cx="1539875" cy="0"/>
            </a:xfrm>
            <a:custGeom>
              <a:avLst/>
              <a:gdLst>
                <a:gd name="T0" fmla="*/ 0 w 970"/>
                <a:gd name="T1" fmla="*/ 970 w 970"/>
                <a:gd name="T2" fmla="*/ 0 w 970"/>
              </a:gdLst>
              <a:ahLst/>
              <a:cxnLst>
                <a:cxn ang="0">
                  <a:pos x="T0" y="0"/>
                </a:cxn>
                <a:cxn ang="0">
                  <a:pos x="T1" y="0"/>
                </a:cxn>
                <a:cxn ang="0">
                  <a:pos x="T2" y="0"/>
                </a:cxn>
              </a:cxnLst>
              <a:rect l="0" t="0" r="r" b="b"/>
              <a:pathLst>
                <a:path w="970">
                  <a:moveTo>
                    <a:pt x="0" y="0"/>
                  </a:moveTo>
                  <a:lnTo>
                    <a:pt x="970" y="0"/>
                  </a:lnTo>
                  <a:lnTo>
                    <a:pt x="0" y="0"/>
                  </a:lnTo>
                  <a:close/>
                </a:path>
              </a:pathLst>
            </a:custGeom>
            <a:solidFill>
              <a:srgbClr val="11AA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t-IT"/>
            </a:p>
          </p:txBody>
        </p:sp>
        <p:sp>
          <p:nvSpPr>
            <p:cNvPr id="408" name="Line 310"/>
            <p:cNvSpPr>
              <a:spLocks noChangeShapeType="1"/>
            </p:cNvSpPr>
            <p:nvPr/>
          </p:nvSpPr>
          <p:spPr bwMode="auto">
            <a:xfrm>
              <a:off x="6596063" y="1804988"/>
              <a:ext cx="1539875"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t-IT"/>
            </a:p>
          </p:txBody>
        </p:sp>
        <p:sp>
          <p:nvSpPr>
            <p:cNvPr id="409" name="Rectangle 311"/>
            <p:cNvSpPr>
              <a:spLocks noChangeArrowheads="1"/>
            </p:cNvSpPr>
            <p:nvPr/>
          </p:nvSpPr>
          <p:spPr bwMode="auto">
            <a:xfrm>
              <a:off x="6596063" y="1790701"/>
              <a:ext cx="1539875" cy="28575"/>
            </a:xfrm>
            <a:prstGeom prst="rect">
              <a:avLst/>
            </a:prstGeom>
            <a:solidFill>
              <a:srgbClr val="139B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t-IT"/>
            </a:p>
          </p:txBody>
        </p:sp>
        <p:sp>
          <p:nvSpPr>
            <p:cNvPr id="410" name="Freeform 312"/>
            <p:cNvSpPr>
              <a:spLocks/>
            </p:cNvSpPr>
            <p:nvPr/>
          </p:nvSpPr>
          <p:spPr bwMode="auto">
            <a:xfrm>
              <a:off x="6596063" y="1790701"/>
              <a:ext cx="1539875" cy="28575"/>
            </a:xfrm>
            <a:custGeom>
              <a:avLst/>
              <a:gdLst>
                <a:gd name="T0" fmla="*/ 0 w 970"/>
                <a:gd name="T1" fmla="*/ 18 h 18"/>
                <a:gd name="T2" fmla="*/ 970 w 970"/>
                <a:gd name="T3" fmla="*/ 18 h 18"/>
                <a:gd name="T4" fmla="*/ 970 w 970"/>
                <a:gd name="T5" fmla="*/ 0 h 18"/>
                <a:gd name="T6" fmla="*/ 0 w 970"/>
                <a:gd name="T7" fmla="*/ 0 h 18"/>
              </a:gdLst>
              <a:ahLst/>
              <a:cxnLst>
                <a:cxn ang="0">
                  <a:pos x="T0" y="T1"/>
                </a:cxn>
                <a:cxn ang="0">
                  <a:pos x="T2" y="T3"/>
                </a:cxn>
                <a:cxn ang="0">
                  <a:pos x="T4" y="T5"/>
                </a:cxn>
                <a:cxn ang="0">
                  <a:pos x="T6" y="T7"/>
                </a:cxn>
              </a:cxnLst>
              <a:rect l="0" t="0" r="r" b="b"/>
              <a:pathLst>
                <a:path w="970" h="18">
                  <a:moveTo>
                    <a:pt x="0" y="18"/>
                  </a:moveTo>
                  <a:lnTo>
                    <a:pt x="970" y="18"/>
                  </a:lnTo>
                  <a:lnTo>
                    <a:pt x="97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t-IT"/>
            </a:p>
          </p:txBody>
        </p:sp>
        <p:sp>
          <p:nvSpPr>
            <p:cNvPr id="411" name="Rectangle 313"/>
            <p:cNvSpPr>
              <a:spLocks noChangeArrowheads="1"/>
            </p:cNvSpPr>
            <p:nvPr/>
          </p:nvSpPr>
          <p:spPr bwMode="auto">
            <a:xfrm>
              <a:off x="6697663" y="1543051"/>
              <a:ext cx="193675"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139B29"/>
                  </a:solidFill>
                  <a:effectLst/>
                  <a:latin typeface="Arial" panose="020B0604020202020204" pitchFamily="34" charset="0"/>
                </a:rPr>
                <a:t>C</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412" name="Rectangle 314"/>
            <p:cNvSpPr>
              <a:spLocks noChangeArrowheads="1"/>
            </p:cNvSpPr>
            <p:nvPr/>
          </p:nvSpPr>
          <p:spPr bwMode="auto">
            <a:xfrm>
              <a:off x="6802438" y="1543051"/>
              <a:ext cx="147638"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139B29"/>
                  </a:solidFill>
                  <a:effectLst/>
                  <a:latin typeface="Arial" panose="020B0604020202020204" pitchFamily="34" charset="0"/>
                </a:rPr>
                <a:t>r</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413" name="Rectangle 315"/>
            <p:cNvSpPr>
              <a:spLocks noChangeArrowheads="1"/>
            </p:cNvSpPr>
            <p:nvPr/>
          </p:nvSpPr>
          <p:spPr bwMode="auto">
            <a:xfrm>
              <a:off x="6859588" y="1543051"/>
              <a:ext cx="287338"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139B29"/>
                  </a:solidFill>
                  <a:effectLst/>
                  <a:latin typeface="Arial" panose="020B0604020202020204" pitchFamily="34" charset="0"/>
                </a:rPr>
                <a:t>op</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414" name="Rectangle 316"/>
            <p:cNvSpPr>
              <a:spLocks noChangeArrowheads="1"/>
            </p:cNvSpPr>
            <p:nvPr/>
          </p:nvSpPr>
          <p:spPr bwMode="auto">
            <a:xfrm>
              <a:off x="7104063" y="1543051"/>
              <a:ext cx="187325"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139B29"/>
                  </a:solidFill>
                  <a:effectLst/>
                  <a:latin typeface="Arial" panose="020B0604020202020204" pitchFamily="34" charset="0"/>
                </a:rPr>
                <a:t>p</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415" name="Rectangle 317"/>
            <p:cNvSpPr>
              <a:spLocks noChangeArrowheads="1"/>
            </p:cNvSpPr>
            <p:nvPr/>
          </p:nvSpPr>
          <p:spPr bwMode="auto">
            <a:xfrm>
              <a:off x="7204075" y="1543051"/>
              <a:ext cx="147638"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139B29"/>
                  </a:solidFill>
                  <a:effectLst/>
                  <a:latin typeface="Arial" panose="020B0604020202020204" pitchFamily="34" charset="0"/>
                </a:rPr>
                <a:t>r</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416" name="Rectangle 318"/>
            <p:cNvSpPr>
              <a:spLocks noChangeArrowheads="1"/>
            </p:cNvSpPr>
            <p:nvPr/>
          </p:nvSpPr>
          <p:spPr bwMode="auto">
            <a:xfrm>
              <a:off x="7261225" y="1543051"/>
              <a:ext cx="514350"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139B29"/>
                  </a:solidFill>
                  <a:effectLst/>
                  <a:latin typeface="Arial" panose="020B0604020202020204" pitchFamily="34" charset="0"/>
                </a:rPr>
                <a:t>oduct</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417" name="Rectangle 319"/>
            <p:cNvSpPr>
              <a:spLocks noChangeArrowheads="1"/>
            </p:cNvSpPr>
            <p:nvPr/>
          </p:nvSpPr>
          <p:spPr bwMode="auto">
            <a:xfrm>
              <a:off x="7691438" y="1543051"/>
              <a:ext cx="161925"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139B29"/>
                  </a:solidFill>
                  <a:effectLst/>
                  <a:latin typeface="Arial" panose="020B0604020202020204" pitchFamily="34" charset="0"/>
                </a:rPr>
                <a:t>s</a:t>
              </a:r>
              <a:endParaRPr kumimoji="0" lang="it-IT" altLang="it-IT" sz="1800" b="0" i="0" u="none" strike="noStrike" cap="none" normalizeH="0" baseline="0">
                <a:ln>
                  <a:noFill/>
                </a:ln>
                <a:solidFill>
                  <a:schemeClr val="tx1"/>
                </a:solidFill>
                <a:effectLst/>
                <a:latin typeface="Arial" panose="020B0604020202020204" pitchFamily="34" charset="0"/>
              </a:endParaRPr>
            </a:p>
          </p:txBody>
        </p:sp>
      </p:grpSp>
      <p:sp>
        <p:nvSpPr>
          <p:cNvPr id="418" name="Freeform 320"/>
          <p:cNvSpPr>
            <a:spLocks/>
          </p:cNvSpPr>
          <p:nvPr/>
        </p:nvSpPr>
        <p:spPr bwMode="auto">
          <a:xfrm>
            <a:off x="5119688" y="4948238"/>
            <a:ext cx="287338" cy="263525"/>
          </a:xfrm>
          <a:custGeom>
            <a:avLst/>
            <a:gdLst>
              <a:gd name="T0" fmla="*/ 83 w 83"/>
              <a:gd name="T1" fmla="*/ 68 h 76"/>
              <a:gd name="T2" fmla="*/ 76 w 83"/>
              <a:gd name="T3" fmla="*/ 68 h 76"/>
              <a:gd name="T4" fmla="*/ 35 w 83"/>
              <a:gd name="T5" fmla="*/ 66 h 76"/>
              <a:gd name="T6" fmla="*/ 19 w 83"/>
              <a:gd name="T7" fmla="*/ 62 h 76"/>
              <a:gd name="T8" fmla="*/ 13 w 83"/>
              <a:gd name="T9" fmla="*/ 56 h 76"/>
              <a:gd name="T10" fmla="*/ 9 w 83"/>
              <a:gd name="T11" fmla="*/ 36 h 76"/>
              <a:gd name="T12" fmla="*/ 8 w 83"/>
              <a:gd name="T13" fmla="*/ 0 h 76"/>
              <a:gd name="T14" fmla="*/ 0 w 83"/>
              <a:gd name="T15" fmla="*/ 0 h 76"/>
              <a:gd name="T16" fmla="*/ 2 w 83"/>
              <a:gd name="T17" fmla="*/ 42 h 76"/>
              <a:gd name="T18" fmla="*/ 7 w 83"/>
              <a:gd name="T19" fmla="*/ 61 h 76"/>
              <a:gd name="T20" fmla="*/ 17 w 83"/>
              <a:gd name="T21" fmla="*/ 70 h 76"/>
              <a:gd name="T22" fmla="*/ 40 w 83"/>
              <a:gd name="T23" fmla="*/ 75 h 76"/>
              <a:gd name="T24" fmla="*/ 76 w 83"/>
              <a:gd name="T25" fmla="*/ 76 h 76"/>
              <a:gd name="T26" fmla="*/ 83 w 83"/>
              <a:gd name="T27" fmla="*/ 76 h 76"/>
              <a:gd name="T28" fmla="*/ 83 w 83"/>
              <a:gd name="T29" fmla="*/ 68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3" h="76">
                <a:moveTo>
                  <a:pt x="83" y="68"/>
                </a:moveTo>
                <a:cubicBezTo>
                  <a:pt x="76" y="68"/>
                  <a:pt x="76" y="68"/>
                  <a:pt x="76" y="68"/>
                </a:cubicBezTo>
                <a:cubicBezTo>
                  <a:pt x="59" y="68"/>
                  <a:pt x="45" y="68"/>
                  <a:pt x="35" y="66"/>
                </a:cubicBezTo>
                <a:cubicBezTo>
                  <a:pt x="28" y="66"/>
                  <a:pt x="23" y="64"/>
                  <a:pt x="19" y="62"/>
                </a:cubicBezTo>
                <a:cubicBezTo>
                  <a:pt x="17" y="61"/>
                  <a:pt x="15" y="59"/>
                  <a:pt x="13" y="56"/>
                </a:cubicBezTo>
                <a:cubicBezTo>
                  <a:pt x="11" y="52"/>
                  <a:pt x="10" y="45"/>
                  <a:pt x="9" y="36"/>
                </a:cubicBezTo>
                <a:cubicBezTo>
                  <a:pt x="8" y="27"/>
                  <a:pt x="8" y="15"/>
                  <a:pt x="8" y="0"/>
                </a:cubicBezTo>
                <a:cubicBezTo>
                  <a:pt x="0" y="0"/>
                  <a:pt x="0" y="0"/>
                  <a:pt x="0" y="0"/>
                </a:cubicBezTo>
                <a:cubicBezTo>
                  <a:pt x="0" y="18"/>
                  <a:pt x="0" y="31"/>
                  <a:pt x="2" y="42"/>
                </a:cubicBezTo>
                <a:cubicBezTo>
                  <a:pt x="3" y="49"/>
                  <a:pt x="4" y="56"/>
                  <a:pt x="7" y="61"/>
                </a:cubicBezTo>
                <a:cubicBezTo>
                  <a:pt x="9" y="65"/>
                  <a:pt x="13" y="68"/>
                  <a:pt x="17" y="70"/>
                </a:cubicBezTo>
                <a:cubicBezTo>
                  <a:pt x="22" y="73"/>
                  <a:pt x="30" y="74"/>
                  <a:pt x="40" y="75"/>
                </a:cubicBezTo>
                <a:cubicBezTo>
                  <a:pt x="49" y="76"/>
                  <a:pt x="61" y="76"/>
                  <a:pt x="76" y="76"/>
                </a:cubicBezTo>
                <a:cubicBezTo>
                  <a:pt x="83" y="76"/>
                  <a:pt x="83" y="76"/>
                  <a:pt x="83" y="76"/>
                </a:cubicBezTo>
                <a:cubicBezTo>
                  <a:pt x="83" y="68"/>
                  <a:pt x="83" y="68"/>
                  <a:pt x="83" y="68"/>
                </a:cubicBezTo>
                <a:close/>
              </a:path>
            </a:pathLst>
          </a:custGeom>
          <a:solidFill>
            <a:srgbClr val="139B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t-IT"/>
          </a:p>
        </p:txBody>
      </p:sp>
      <p:sp>
        <p:nvSpPr>
          <p:cNvPr id="419" name="Rectangle 321"/>
          <p:cNvSpPr>
            <a:spLocks noChangeArrowheads="1"/>
          </p:cNvSpPr>
          <p:nvPr/>
        </p:nvSpPr>
        <p:spPr bwMode="auto">
          <a:xfrm>
            <a:off x="5119688" y="4502151"/>
            <a:ext cx="26988" cy="446088"/>
          </a:xfrm>
          <a:prstGeom prst="rect">
            <a:avLst/>
          </a:prstGeom>
          <a:solidFill>
            <a:srgbClr val="139B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t-IT"/>
          </a:p>
        </p:txBody>
      </p:sp>
      <p:sp>
        <p:nvSpPr>
          <p:cNvPr id="420" name="Freeform 322"/>
          <p:cNvSpPr>
            <a:spLocks/>
          </p:cNvSpPr>
          <p:nvPr/>
        </p:nvSpPr>
        <p:spPr bwMode="auto">
          <a:xfrm>
            <a:off x="5119688" y="4502151"/>
            <a:ext cx="26988" cy="446088"/>
          </a:xfrm>
          <a:custGeom>
            <a:avLst/>
            <a:gdLst>
              <a:gd name="T0" fmla="*/ 17 w 17"/>
              <a:gd name="T1" fmla="*/ 281 h 281"/>
              <a:gd name="T2" fmla="*/ 17 w 17"/>
              <a:gd name="T3" fmla="*/ 0 h 281"/>
              <a:gd name="T4" fmla="*/ 0 w 17"/>
              <a:gd name="T5" fmla="*/ 0 h 281"/>
              <a:gd name="T6" fmla="*/ 0 w 17"/>
              <a:gd name="T7" fmla="*/ 281 h 281"/>
            </a:gdLst>
            <a:ahLst/>
            <a:cxnLst>
              <a:cxn ang="0">
                <a:pos x="T0" y="T1"/>
              </a:cxn>
              <a:cxn ang="0">
                <a:pos x="T2" y="T3"/>
              </a:cxn>
              <a:cxn ang="0">
                <a:pos x="T4" y="T5"/>
              </a:cxn>
              <a:cxn ang="0">
                <a:pos x="T6" y="T7"/>
              </a:cxn>
            </a:cxnLst>
            <a:rect l="0" t="0" r="r" b="b"/>
            <a:pathLst>
              <a:path w="17" h="281">
                <a:moveTo>
                  <a:pt x="17" y="281"/>
                </a:moveTo>
                <a:lnTo>
                  <a:pt x="17" y="0"/>
                </a:lnTo>
                <a:lnTo>
                  <a:pt x="0" y="0"/>
                </a:lnTo>
                <a:lnTo>
                  <a:pt x="0" y="28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t-IT"/>
          </a:p>
        </p:txBody>
      </p:sp>
      <p:sp>
        <p:nvSpPr>
          <p:cNvPr id="421" name="Freeform 323"/>
          <p:cNvSpPr>
            <a:spLocks/>
          </p:cNvSpPr>
          <p:nvPr/>
        </p:nvSpPr>
        <p:spPr bwMode="auto">
          <a:xfrm>
            <a:off x="6296025" y="5168901"/>
            <a:ext cx="269875" cy="263525"/>
          </a:xfrm>
          <a:custGeom>
            <a:avLst/>
            <a:gdLst>
              <a:gd name="T0" fmla="*/ 170 w 170"/>
              <a:gd name="T1" fmla="*/ 18 h 166"/>
              <a:gd name="T2" fmla="*/ 155 w 170"/>
              <a:gd name="T3" fmla="*/ 0 h 166"/>
              <a:gd name="T4" fmla="*/ 117 w 170"/>
              <a:gd name="T5" fmla="*/ 22 h 166"/>
              <a:gd name="T6" fmla="*/ 91 w 170"/>
              <a:gd name="T7" fmla="*/ 61 h 166"/>
              <a:gd name="T8" fmla="*/ 67 w 170"/>
              <a:gd name="T9" fmla="*/ 70 h 166"/>
              <a:gd name="T10" fmla="*/ 76 w 170"/>
              <a:gd name="T11" fmla="*/ 51 h 166"/>
              <a:gd name="T12" fmla="*/ 70 w 170"/>
              <a:gd name="T13" fmla="*/ 20 h 166"/>
              <a:gd name="T14" fmla="*/ 50 w 170"/>
              <a:gd name="T15" fmla="*/ 27 h 166"/>
              <a:gd name="T16" fmla="*/ 54 w 170"/>
              <a:gd name="T17" fmla="*/ 48 h 166"/>
              <a:gd name="T18" fmla="*/ 41 w 170"/>
              <a:gd name="T19" fmla="*/ 81 h 166"/>
              <a:gd name="T20" fmla="*/ 28 w 170"/>
              <a:gd name="T21" fmla="*/ 85 h 166"/>
              <a:gd name="T22" fmla="*/ 0 w 170"/>
              <a:gd name="T23" fmla="*/ 146 h 166"/>
              <a:gd name="T24" fmla="*/ 17 w 170"/>
              <a:gd name="T25" fmla="*/ 166 h 166"/>
              <a:gd name="T26" fmla="*/ 48 w 170"/>
              <a:gd name="T27" fmla="*/ 105 h 166"/>
              <a:gd name="T28" fmla="*/ 107 w 170"/>
              <a:gd name="T29" fmla="*/ 77 h 166"/>
              <a:gd name="T30" fmla="*/ 159 w 170"/>
              <a:gd name="T31" fmla="*/ 77 h 166"/>
              <a:gd name="T32" fmla="*/ 159 w 170"/>
              <a:gd name="T33" fmla="*/ 59 h 166"/>
              <a:gd name="T34" fmla="*/ 120 w 170"/>
              <a:gd name="T35" fmla="*/ 57 h 166"/>
              <a:gd name="T36" fmla="*/ 133 w 170"/>
              <a:gd name="T37" fmla="*/ 40 h 166"/>
              <a:gd name="T38" fmla="*/ 170 w 170"/>
              <a:gd name="T39" fmla="*/ 18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0" h="166">
                <a:moveTo>
                  <a:pt x="170" y="18"/>
                </a:moveTo>
                <a:lnTo>
                  <a:pt x="155" y="0"/>
                </a:lnTo>
                <a:lnTo>
                  <a:pt x="117" y="22"/>
                </a:lnTo>
                <a:lnTo>
                  <a:pt x="91" y="61"/>
                </a:lnTo>
                <a:lnTo>
                  <a:pt x="67" y="70"/>
                </a:lnTo>
                <a:lnTo>
                  <a:pt x="76" y="51"/>
                </a:lnTo>
                <a:lnTo>
                  <a:pt x="70" y="20"/>
                </a:lnTo>
                <a:lnTo>
                  <a:pt x="50" y="27"/>
                </a:lnTo>
                <a:lnTo>
                  <a:pt x="54" y="48"/>
                </a:lnTo>
                <a:lnTo>
                  <a:pt x="41" y="81"/>
                </a:lnTo>
                <a:lnTo>
                  <a:pt x="28" y="85"/>
                </a:lnTo>
                <a:lnTo>
                  <a:pt x="0" y="146"/>
                </a:lnTo>
                <a:lnTo>
                  <a:pt x="17" y="166"/>
                </a:lnTo>
                <a:lnTo>
                  <a:pt x="48" y="105"/>
                </a:lnTo>
                <a:lnTo>
                  <a:pt x="107" y="77"/>
                </a:lnTo>
                <a:lnTo>
                  <a:pt x="159" y="77"/>
                </a:lnTo>
                <a:lnTo>
                  <a:pt x="159" y="59"/>
                </a:lnTo>
                <a:lnTo>
                  <a:pt x="120" y="57"/>
                </a:lnTo>
                <a:lnTo>
                  <a:pt x="133" y="40"/>
                </a:lnTo>
                <a:lnTo>
                  <a:pt x="170" y="18"/>
                </a:lnTo>
                <a:close/>
              </a:path>
            </a:pathLst>
          </a:custGeom>
          <a:solidFill>
            <a:srgbClr val="139B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t-IT"/>
          </a:p>
        </p:txBody>
      </p:sp>
      <p:sp>
        <p:nvSpPr>
          <p:cNvPr id="422" name="Freeform 324"/>
          <p:cNvSpPr>
            <a:spLocks/>
          </p:cNvSpPr>
          <p:nvPr/>
        </p:nvSpPr>
        <p:spPr bwMode="auto">
          <a:xfrm>
            <a:off x="6478588" y="5326063"/>
            <a:ext cx="142875" cy="127000"/>
          </a:xfrm>
          <a:custGeom>
            <a:avLst/>
            <a:gdLst>
              <a:gd name="T0" fmla="*/ 17 w 41"/>
              <a:gd name="T1" fmla="*/ 5 h 37"/>
              <a:gd name="T2" fmla="*/ 21 w 41"/>
              <a:gd name="T3" fmla="*/ 0 h 37"/>
              <a:gd name="T4" fmla="*/ 25 w 41"/>
              <a:gd name="T5" fmla="*/ 5 h 37"/>
              <a:gd name="T6" fmla="*/ 21 w 41"/>
              <a:gd name="T7" fmla="*/ 37 h 37"/>
              <a:gd name="T8" fmla="*/ 17 w 41"/>
              <a:gd name="T9" fmla="*/ 5 h 37"/>
            </a:gdLst>
            <a:ahLst/>
            <a:cxnLst>
              <a:cxn ang="0">
                <a:pos x="T0" y="T1"/>
              </a:cxn>
              <a:cxn ang="0">
                <a:pos x="T2" y="T3"/>
              </a:cxn>
              <a:cxn ang="0">
                <a:pos x="T4" y="T5"/>
              </a:cxn>
              <a:cxn ang="0">
                <a:pos x="T6" y="T7"/>
              </a:cxn>
              <a:cxn ang="0">
                <a:pos x="T8" y="T9"/>
              </a:cxn>
            </a:cxnLst>
            <a:rect l="0" t="0" r="r" b="b"/>
            <a:pathLst>
              <a:path w="41" h="37">
                <a:moveTo>
                  <a:pt x="17" y="5"/>
                </a:moveTo>
                <a:cubicBezTo>
                  <a:pt x="21" y="0"/>
                  <a:pt x="21" y="0"/>
                  <a:pt x="21" y="0"/>
                </a:cubicBezTo>
                <a:cubicBezTo>
                  <a:pt x="25" y="5"/>
                  <a:pt x="25" y="5"/>
                  <a:pt x="25" y="5"/>
                </a:cubicBezTo>
                <a:cubicBezTo>
                  <a:pt x="41" y="23"/>
                  <a:pt x="21" y="37"/>
                  <a:pt x="21" y="37"/>
                </a:cubicBezTo>
                <a:cubicBezTo>
                  <a:pt x="21" y="37"/>
                  <a:pt x="0" y="23"/>
                  <a:pt x="17" y="5"/>
                </a:cubicBezTo>
                <a:close/>
              </a:path>
            </a:pathLst>
          </a:custGeom>
          <a:solidFill>
            <a:srgbClr val="139B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t-IT"/>
          </a:p>
        </p:txBody>
      </p:sp>
      <p:sp>
        <p:nvSpPr>
          <p:cNvPr id="423" name="Freeform 325"/>
          <p:cNvSpPr>
            <a:spLocks/>
          </p:cNvSpPr>
          <p:nvPr/>
        </p:nvSpPr>
        <p:spPr bwMode="auto">
          <a:xfrm>
            <a:off x="6630988" y="5303838"/>
            <a:ext cx="61913" cy="46038"/>
          </a:xfrm>
          <a:custGeom>
            <a:avLst/>
            <a:gdLst>
              <a:gd name="T0" fmla="*/ 0 w 18"/>
              <a:gd name="T1" fmla="*/ 7 h 13"/>
              <a:gd name="T2" fmla="*/ 3 w 18"/>
              <a:gd name="T3" fmla="*/ 3 h 13"/>
              <a:gd name="T4" fmla="*/ 15 w 18"/>
              <a:gd name="T5" fmla="*/ 4 h 13"/>
              <a:gd name="T6" fmla="*/ 18 w 18"/>
              <a:gd name="T7" fmla="*/ 7 h 13"/>
              <a:gd name="T8" fmla="*/ 15 w 18"/>
              <a:gd name="T9" fmla="*/ 10 h 13"/>
              <a:gd name="T10" fmla="*/ 3 w 18"/>
              <a:gd name="T11" fmla="*/ 10 h 13"/>
              <a:gd name="T12" fmla="*/ 0 w 18"/>
              <a:gd name="T13" fmla="*/ 7 h 13"/>
            </a:gdLst>
            <a:ahLst/>
            <a:cxnLst>
              <a:cxn ang="0">
                <a:pos x="T0" y="T1"/>
              </a:cxn>
              <a:cxn ang="0">
                <a:pos x="T2" y="T3"/>
              </a:cxn>
              <a:cxn ang="0">
                <a:pos x="T4" y="T5"/>
              </a:cxn>
              <a:cxn ang="0">
                <a:pos x="T6" y="T7"/>
              </a:cxn>
              <a:cxn ang="0">
                <a:pos x="T8" y="T9"/>
              </a:cxn>
              <a:cxn ang="0">
                <a:pos x="T10" y="T11"/>
              </a:cxn>
              <a:cxn ang="0">
                <a:pos x="T12" y="T13"/>
              </a:cxn>
            </a:cxnLst>
            <a:rect l="0" t="0" r="r" b="b"/>
            <a:pathLst>
              <a:path w="18" h="13">
                <a:moveTo>
                  <a:pt x="0" y="7"/>
                </a:moveTo>
                <a:cubicBezTo>
                  <a:pt x="3" y="3"/>
                  <a:pt x="3" y="3"/>
                  <a:pt x="3" y="3"/>
                </a:cubicBezTo>
                <a:cubicBezTo>
                  <a:pt x="7" y="0"/>
                  <a:pt x="12" y="0"/>
                  <a:pt x="15" y="4"/>
                </a:cubicBezTo>
                <a:cubicBezTo>
                  <a:pt x="18" y="7"/>
                  <a:pt x="18" y="7"/>
                  <a:pt x="18" y="7"/>
                </a:cubicBezTo>
                <a:cubicBezTo>
                  <a:pt x="15" y="10"/>
                  <a:pt x="15" y="10"/>
                  <a:pt x="15" y="10"/>
                </a:cubicBezTo>
                <a:cubicBezTo>
                  <a:pt x="11" y="13"/>
                  <a:pt x="6" y="13"/>
                  <a:pt x="3" y="10"/>
                </a:cubicBezTo>
                <a:lnTo>
                  <a:pt x="0" y="7"/>
                </a:lnTo>
                <a:close/>
              </a:path>
            </a:pathLst>
          </a:custGeom>
          <a:solidFill>
            <a:srgbClr val="139B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t-IT"/>
          </a:p>
        </p:txBody>
      </p:sp>
      <p:sp>
        <p:nvSpPr>
          <p:cNvPr id="424" name="Freeform 326"/>
          <p:cNvSpPr>
            <a:spLocks/>
          </p:cNvSpPr>
          <p:nvPr/>
        </p:nvSpPr>
        <p:spPr bwMode="auto">
          <a:xfrm>
            <a:off x="6542088" y="5151438"/>
            <a:ext cx="100013" cy="69850"/>
          </a:xfrm>
          <a:custGeom>
            <a:avLst/>
            <a:gdLst>
              <a:gd name="T0" fmla="*/ 0 w 29"/>
              <a:gd name="T1" fmla="*/ 10 h 20"/>
              <a:gd name="T2" fmla="*/ 5 w 29"/>
              <a:gd name="T3" fmla="*/ 5 h 20"/>
              <a:gd name="T4" fmla="*/ 25 w 29"/>
              <a:gd name="T5" fmla="*/ 5 h 20"/>
              <a:gd name="T6" fmla="*/ 29 w 29"/>
              <a:gd name="T7" fmla="*/ 10 h 20"/>
              <a:gd name="T8" fmla="*/ 25 w 29"/>
              <a:gd name="T9" fmla="*/ 14 h 20"/>
              <a:gd name="T10" fmla="*/ 5 w 29"/>
              <a:gd name="T11" fmla="*/ 14 h 20"/>
              <a:gd name="T12" fmla="*/ 0 w 29"/>
              <a:gd name="T13" fmla="*/ 10 h 20"/>
            </a:gdLst>
            <a:ahLst/>
            <a:cxnLst>
              <a:cxn ang="0">
                <a:pos x="T0" y="T1"/>
              </a:cxn>
              <a:cxn ang="0">
                <a:pos x="T2" y="T3"/>
              </a:cxn>
              <a:cxn ang="0">
                <a:pos x="T4" y="T5"/>
              </a:cxn>
              <a:cxn ang="0">
                <a:pos x="T6" y="T7"/>
              </a:cxn>
              <a:cxn ang="0">
                <a:pos x="T8" y="T9"/>
              </a:cxn>
              <a:cxn ang="0">
                <a:pos x="T10" y="T11"/>
              </a:cxn>
              <a:cxn ang="0">
                <a:pos x="T12" y="T13"/>
              </a:cxn>
            </a:cxnLst>
            <a:rect l="0" t="0" r="r" b="b"/>
            <a:pathLst>
              <a:path w="29" h="20">
                <a:moveTo>
                  <a:pt x="0" y="10"/>
                </a:moveTo>
                <a:cubicBezTo>
                  <a:pt x="5" y="5"/>
                  <a:pt x="5" y="5"/>
                  <a:pt x="5" y="5"/>
                </a:cubicBezTo>
                <a:cubicBezTo>
                  <a:pt x="10" y="0"/>
                  <a:pt x="19" y="0"/>
                  <a:pt x="25" y="5"/>
                </a:cubicBezTo>
                <a:cubicBezTo>
                  <a:pt x="29" y="10"/>
                  <a:pt x="29" y="10"/>
                  <a:pt x="29" y="10"/>
                </a:cubicBezTo>
                <a:cubicBezTo>
                  <a:pt x="25" y="14"/>
                  <a:pt x="25" y="14"/>
                  <a:pt x="25" y="14"/>
                </a:cubicBezTo>
                <a:cubicBezTo>
                  <a:pt x="19" y="20"/>
                  <a:pt x="10" y="20"/>
                  <a:pt x="5" y="14"/>
                </a:cubicBezTo>
                <a:lnTo>
                  <a:pt x="0" y="10"/>
                </a:lnTo>
                <a:close/>
              </a:path>
            </a:pathLst>
          </a:custGeom>
          <a:solidFill>
            <a:srgbClr val="139B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t-IT"/>
          </a:p>
        </p:txBody>
      </p:sp>
      <p:sp>
        <p:nvSpPr>
          <p:cNvPr id="425" name="Freeform 327"/>
          <p:cNvSpPr>
            <a:spLocks/>
          </p:cNvSpPr>
          <p:nvPr/>
        </p:nvSpPr>
        <p:spPr bwMode="auto">
          <a:xfrm>
            <a:off x="6499225" y="5065713"/>
            <a:ext cx="87313" cy="120650"/>
          </a:xfrm>
          <a:custGeom>
            <a:avLst/>
            <a:gdLst>
              <a:gd name="T0" fmla="*/ 7 w 25"/>
              <a:gd name="T1" fmla="*/ 6 h 35"/>
              <a:gd name="T2" fmla="*/ 13 w 25"/>
              <a:gd name="T3" fmla="*/ 0 h 35"/>
              <a:gd name="T4" fmla="*/ 18 w 25"/>
              <a:gd name="T5" fmla="*/ 6 h 35"/>
              <a:gd name="T6" fmla="*/ 18 w 25"/>
              <a:gd name="T7" fmla="*/ 29 h 35"/>
              <a:gd name="T8" fmla="*/ 12 w 25"/>
              <a:gd name="T9" fmla="*/ 35 h 35"/>
              <a:gd name="T10" fmla="*/ 6 w 25"/>
              <a:gd name="T11" fmla="*/ 29 h 35"/>
              <a:gd name="T12" fmla="*/ 7 w 25"/>
              <a:gd name="T13" fmla="*/ 6 h 35"/>
            </a:gdLst>
            <a:ahLst/>
            <a:cxnLst>
              <a:cxn ang="0">
                <a:pos x="T0" y="T1"/>
              </a:cxn>
              <a:cxn ang="0">
                <a:pos x="T2" y="T3"/>
              </a:cxn>
              <a:cxn ang="0">
                <a:pos x="T4" y="T5"/>
              </a:cxn>
              <a:cxn ang="0">
                <a:pos x="T6" y="T7"/>
              </a:cxn>
              <a:cxn ang="0">
                <a:pos x="T8" y="T9"/>
              </a:cxn>
              <a:cxn ang="0">
                <a:pos x="T10" y="T11"/>
              </a:cxn>
              <a:cxn ang="0">
                <a:pos x="T12" y="T13"/>
              </a:cxn>
            </a:cxnLst>
            <a:rect l="0" t="0" r="r" b="b"/>
            <a:pathLst>
              <a:path w="25" h="35">
                <a:moveTo>
                  <a:pt x="7" y="6"/>
                </a:moveTo>
                <a:cubicBezTo>
                  <a:pt x="13" y="0"/>
                  <a:pt x="13" y="0"/>
                  <a:pt x="13" y="0"/>
                </a:cubicBezTo>
                <a:cubicBezTo>
                  <a:pt x="18" y="6"/>
                  <a:pt x="18" y="6"/>
                  <a:pt x="18" y="6"/>
                </a:cubicBezTo>
                <a:cubicBezTo>
                  <a:pt x="25" y="12"/>
                  <a:pt x="25" y="22"/>
                  <a:pt x="18" y="29"/>
                </a:cubicBezTo>
                <a:cubicBezTo>
                  <a:pt x="12" y="35"/>
                  <a:pt x="12" y="35"/>
                  <a:pt x="12" y="35"/>
                </a:cubicBezTo>
                <a:cubicBezTo>
                  <a:pt x="6" y="29"/>
                  <a:pt x="6" y="29"/>
                  <a:pt x="6" y="29"/>
                </a:cubicBezTo>
                <a:cubicBezTo>
                  <a:pt x="0" y="22"/>
                  <a:pt x="0" y="12"/>
                  <a:pt x="7" y="6"/>
                </a:cubicBezTo>
                <a:close/>
              </a:path>
            </a:pathLst>
          </a:custGeom>
          <a:solidFill>
            <a:srgbClr val="139B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t-IT"/>
          </a:p>
        </p:txBody>
      </p:sp>
      <p:sp>
        <p:nvSpPr>
          <p:cNvPr id="426" name="Rectangle 328"/>
          <p:cNvSpPr>
            <a:spLocks noChangeArrowheads="1"/>
          </p:cNvSpPr>
          <p:nvPr/>
        </p:nvSpPr>
        <p:spPr bwMode="auto">
          <a:xfrm>
            <a:off x="1830388" y="3328988"/>
            <a:ext cx="166688"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500" b="0" i="0" u="none" strike="noStrike" cap="none" normalizeH="0" baseline="0">
                <a:ln>
                  <a:noFill/>
                </a:ln>
                <a:solidFill>
                  <a:srgbClr val="348DFA"/>
                </a:solidFill>
                <a:effectLst/>
                <a:latin typeface="Arial" panose="020B0604020202020204" pitchFamily="34" charset="0"/>
              </a:rPr>
              <a:t>I</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427" name="Rectangle 329"/>
          <p:cNvSpPr>
            <a:spLocks noChangeArrowheads="1"/>
          </p:cNvSpPr>
          <p:nvPr/>
        </p:nvSpPr>
        <p:spPr bwMode="auto">
          <a:xfrm>
            <a:off x="1884363" y="3328988"/>
            <a:ext cx="182563"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500" b="0" i="0" u="none" strike="noStrike" cap="none" normalizeH="0" baseline="0">
                <a:ln>
                  <a:noFill/>
                </a:ln>
                <a:solidFill>
                  <a:srgbClr val="348DFA"/>
                </a:solidFill>
                <a:effectLst/>
                <a:latin typeface="Arial" panose="020B0604020202020204" pitchFamily="34" charset="0"/>
              </a:rPr>
              <a:t>r</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428" name="Rectangle 330"/>
          <p:cNvSpPr>
            <a:spLocks noChangeArrowheads="1"/>
          </p:cNvSpPr>
          <p:nvPr/>
        </p:nvSpPr>
        <p:spPr bwMode="auto">
          <a:xfrm>
            <a:off x="1952625" y="3328988"/>
            <a:ext cx="354013"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500" b="0" i="0" u="none" strike="noStrike" cap="none" normalizeH="0" baseline="0">
                <a:ln>
                  <a:noFill/>
                </a:ln>
                <a:solidFill>
                  <a:srgbClr val="348DFA"/>
                </a:solidFill>
                <a:effectLst/>
                <a:latin typeface="Arial" panose="020B0604020202020204" pitchFamily="34" charset="0"/>
              </a:rPr>
              <a:t>rig</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429" name="Rectangle 331"/>
          <p:cNvSpPr>
            <a:spLocks noChangeArrowheads="1"/>
          </p:cNvSpPr>
          <p:nvPr/>
        </p:nvSpPr>
        <p:spPr bwMode="auto">
          <a:xfrm>
            <a:off x="2189163" y="3328988"/>
            <a:ext cx="214313"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500" b="0" i="0" u="none" strike="noStrike" cap="none" normalizeH="0" baseline="0">
                <a:ln>
                  <a:noFill/>
                </a:ln>
                <a:solidFill>
                  <a:srgbClr val="348DFA"/>
                </a:solidFill>
                <a:effectLst/>
                <a:latin typeface="Arial" panose="020B0604020202020204" pitchFamily="34" charset="0"/>
              </a:rPr>
              <a:t>a</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430" name="Rectangle 332"/>
          <p:cNvSpPr>
            <a:spLocks noChangeArrowheads="1"/>
          </p:cNvSpPr>
          <p:nvPr/>
        </p:nvSpPr>
        <p:spPr bwMode="auto">
          <a:xfrm>
            <a:off x="2289175" y="3328988"/>
            <a:ext cx="228600"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500" b="0" i="0" u="none" strike="noStrike" cap="none" normalizeH="0" baseline="0">
                <a:ln>
                  <a:noFill/>
                </a:ln>
                <a:solidFill>
                  <a:srgbClr val="348DFA"/>
                </a:solidFill>
                <a:effectLst/>
                <a:latin typeface="Arial" panose="020B0604020202020204" pitchFamily="34" charset="0"/>
              </a:rPr>
              <a:t>ti</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431" name="Rectangle 333"/>
          <p:cNvSpPr>
            <a:spLocks noChangeArrowheads="1"/>
          </p:cNvSpPr>
          <p:nvPr/>
        </p:nvSpPr>
        <p:spPr bwMode="auto">
          <a:xfrm>
            <a:off x="2408238" y="3328988"/>
            <a:ext cx="231775"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500" b="0" i="0" u="none" strike="noStrike" cap="none" normalizeH="0" baseline="0">
                <a:ln>
                  <a:noFill/>
                </a:ln>
                <a:solidFill>
                  <a:srgbClr val="348DFA"/>
                </a:solidFill>
                <a:effectLst/>
                <a:latin typeface="Arial" panose="020B0604020202020204" pitchFamily="34" charset="0"/>
              </a:rPr>
              <a:t>o</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432" name="Rectangle 334"/>
          <p:cNvSpPr>
            <a:spLocks noChangeArrowheads="1"/>
          </p:cNvSpPr>
          <p:nvPr/>
        </p:nvSpPr>
        <p:spPr bwMode="auto">
          <a:xfrm>
            <a:off x="2524125" y="3328988"/>
            <a:ext cx="223838"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500" b="0" i="0" u="none" strike="noStrike" cap="none" normalizeH="0" baseline="0">
                <a:ln>
                  <a:noFill/>
                </a:ln>
                <a:solidFill>
                  <a:srgbClr val="348DFA"/>
                </a:solidFill>
                <a:effectLst/>
                <a:latin typeface="Arial" panose="020B0604020202020204" pitchFamily="34" charset="0"/>
              </a:rPr>
              <a:t>n</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433" name="Rectangle 335"/>
          <p:cNvSpPr>
            <a:spLocks noChangeArrowheads="1"/>
          </p:cNvSpPr>
          <p:nvPr/>
        </p:nvSpPr>
        <p:spPr bwMode="auto">
          <a:xfrm>
            <a:off x="1830388" y="3563938"/>
            <a:ext cx="15875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500" b="0" i="0" u="none" strike="noStrike" cap="none" normalizeH="0" baseline="0">
                <a:ln>
                  <a:noFill/>
                </a:ln>
                <a:solidFill>
                  <a:srgbClr val="348DFA"/>
                </a:solidFill>
                <a:effectLst/>
                <a:latin typeface="Arial" panose="020B0604020202020204" pitchFamily="34" charset="0"/>
              </a:rPr>
              <a:t>l</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434" name="Rectangle 336"/>
          <p:cNvSpPr>
            <a:spLocks noChangeArrowheads="1"/>
          </p:cNvSpPr>
          <p:nvPr/>
        </p:nvSpPr>
        <p:spPr bwMode="auto">
          <a:xfrm>
            <a:off x="1881188" y="3563938"/>
            <a:ext cx="23177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500" b="0" i="0" u="none" strike="noStrike" cap="none" normalizeH="0" baseline="0">
                <a:ln>
                  <a:noFill/>
                </a:ln>
                <a:solidFill>
                  <a:srgbClr val="348DFA"/>
                </a:solidFill>
                <a:effectLst/>
                <a:latin typeface="Arial" panose="020B0604020202020204" pitchFamily="34" charset="0"/>
              </a:rPr>
              <a:t>o</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435" name="Rectangle 337"/>
          <p:cNvSpPr>
            <a:spLocks noChangeArrowheads="1"/>
          </p:cNvSpPr>
          <p:nvPr/>
        </p:nvSpPr>
        <p:spPr bwMode="auto">
          <a:xfrm>
            <a:off x="1997075" y="3563938"/>
            <a:ext cx="39052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500" b="0" i="0" u="none" strike="noStrike" cap="none" normalizeH="0" baseline="0">
                <a:ln>
                  <a:noFill/>
                </a:ln>
                <a:solidFill>
                  <a:srgbClr val="348DFA"/>
                </a:solidFill>
                <a:effectLst/>
                <a:latin typeface="Arial" panose="020B0604020202020204" pitchFamily="34" charset="0"/>
              </a:rPr>
              <a:t>sse</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436" name="Rectangle 338"/>
          <p:cNvSpPr>
            <a:spLocks noChangeArrowheads="1"/>
          </p:cNvSpPr>
          <p:nvPr/>
        </p:nvSpPr>
        <p:spPr bwMode="auto">
          <a:xfrm>
            <a:off x="2268538" y="3563938"/>
            <a:ext cx="19685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500" b="0" i="0" u="none" strike="noStrike" cap="none" normalizeH="0" baseline="0">
                <a:ln>
                  <a:noFill/>
                </a:ln>
                <a:solidFill>
                  <a:srgbClr val="348DFA"/>
                </a:solidFill>
                <a:effectLst/>
                <a:latin typeface="Arial" panose="020B0604020202020204" pitchFamily="34" charset="0"/>
              </a:rPr>
              <a:t>s</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899038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6"/>
          </p:nvPr>
        </p:nvSpPr>
        <p:spPr/>
        <p:txBody>
          <a:bodyPr/>
          <a:lstStyle/>
          <a:p>
            <a:fld id="{838B0777-827F-8D42-90B1-61394C340E65}" type="slidenum">
              <a:rPr lang="en-US" smtClean="0"/>
              <a:t>11</a:t>
            </a:fld>
            <a:endParaRPr lang="en-US"/>
          </a:p>
        </p:txBody>
      </p:sp>
      <p:sp>
        <p:nvSpPr>
          <p:cNvPr id="2" name="Title 1"/>
          <p:cNvSpPr>
            <a:spLocks noGrp="1"/>
          </p:cNvSpPr>
          <p:nvPr>
            <p:ph type="title"/>
          </p:nvPr>
        </p:nvSpPr>
        <p:spPr>
          <a:xfrm>
            <a:off x="362713" y="357226"/>
            <a:ext cx="8911916" cy="612000"/>
          </a:xfrm>
        </p:spPr>
        <p:txBody>
          <a:bodyPr/>
          <a:lstStyle/>
          <a:p>
            <a:r>
              <a:rPr lang="en-US" dirty="0"/>
              <a:t>Potential applications of the model for policy analysis</a:t>
            </a:r>
          </a:p>
        </p:txBody>
      </p:sp>
      <p:sp>
        <p:nvSpPr>
          <p:cNvPr id="3" name="Content Placeholder 2"/>
          <p:cNvSpPr>
            <a:spLocks noGrp="1"/>
          </p:cNvSpPr>
          <p:nvPr>
            <p:ph sz="quarter" idx="17"/>
          </p:nvPr>
        </p:nvSpPr>
        <p:spPr>
          <a:xfrm>
            <a:off x="362713" y="1758942"/>
            <a:ext cx="11495912" cy="3762969"/>
          </a:xfrm>
        </p:spPr>
        <p:txBody>
          <a:bodyPr>
            <a:normAutofit fontScale="62500" lnSpcReduction="20000"/>
          </a:bodyPr>
          <a:lstStyle/>
          <a:p>
            <a:pPr marL="342900" indent="-342900">
              <a:lnSpc>
                <a:spcPct val="200000"/>
              </a:lnSpc>
              <a:buFont typeface="Arial" panose="020B0604020202020204" pitchFamily="34" charset="0"/>
              <a:buChar char="•"/>
            </a:pPr>
            <a:r>
              <a:rPr lang="en-US" dirty="0"/>
              <a:t>Impacts of reduced resource availability and alternative allocation schemes</a:t>
            </a:r>
          </a:p>
          <a:p>
            <a:pPr marL="342900" indent="-342900">
              <a:lnSpc>
                <a:spcPct val="200000"/>
              </a:lnSpc>
              <a:buFont typeface="Arial" panose="020B0604020202020204" pitchFamily="34" charset="0"/>
              <a:buChar char="•"/>
            </a:pPr>
            <a:r>
              <a:rPr lang="en-US" dirty="0"/>
              <a:t>Influence of technology-specific penetration targets on multi-sector development</a:t>
            </a:r>
          </a:p>
          <a:p>
            <a:pPr marL="342900" indent="-342900">
              <a:lnSpc>
                <a:spcPct val="200000"/>
              </a:lnSpc>
              <a:buFont typeface="Arial" panose="020B0604020202020204" pitchFamily="34" charset="0"/>
              <a:buChar char="•"/>
            </a:pPr>
            <a:r>
              <a:rPr lang="en-US" dirty="0"/>
              <a:t>Quantification of investments required to meet future demands</a:t>
            </a:r>
          </a:p>
          <a:p>
            <a:pPr marL="342900" indent="-342900">
              <a:lnSpc>
                <a:spcPct val="200000"/>
              </a:lnSpc>
              <a:buFont typeface="Arial" panose="020B0604020202020204" pitchFamily="34" charset="0"/>
              <a:buChar char="•"/>
            </a:pPr>
            <a:r>
              <a:rPr lang="en-US" dirty="0"/>
              <a:t>Identification of feasible transformation pathways for achieving socio-environmental objectives</a:t>
            </a:r>
          </a:p>
          <a:p>
            <a:pPr marL="342900" indent="-342900">
              <a:lnSpc>
                <a:spcPct val="200000"/>
              </a:lnSpc>
            </a:pPr>
            <a:r>
              <a:rPr lang="en-US" dirty="0"/>
              <a:t>Effects of cooperative / non-cooperative strategies across countries  </a:t>
            </a:r>
          </a:p>
        </p:txBody>
      </p:sp>
    </p:spTree>
    <p:extLst>
      <p:ext uri="{BB962C8B-B14F-4D97-AF65-F5344CB8AC3E}">
        <p14:creationId xmlns:p14="http://schemas.microsoft.com/office/powerpoint/2010/main" val="742348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10629070" y="6538914"/>
            <a:ext cx="1562929" cy="365125"/>
          </a:xfrm>
        </p:spPr>
        <p:txBody>
          <a:bodyPr/>
          <a:lstStyle/>
          <a:p>
            <a:fld id="{838B0777-827F-8D42-90B1-61394C340E65}" type="slidenum">
              <a:rPr lang="en-US" smtClean="0"/>
              <a:t>12</a:t>
            </a:fld>
            <a:endParaRPr lang="en-US"/>
          </a:p>
        </p:txBody>
      </p:sp>
      <p:sp>
        <p:nvSpPr>
          <p:cNvPr id="3" name="Title 2"/>
          <p:cNvSpPr>
            <a:spLocks noGrp="1"/>
          </p:cNvSpPr>
          <p:nvPr>
            <p:ph type="title"/>
          </p:nvPr>
        </p:nvSpPr>
        <p:spPr/>
        <p:txBody>
          <a:bodyPr/>
          <a:lstStyle/>
          <a:p>
            <a:r>
              <a:rPr lang="it-IT" dirty="0"/>
              <a:t>Input data</a:t>
            </a:r>
          </a:p>
        </p:txBody>
      </p:sp>
      <p:sp>
        <p:nvSpPr>
          <p:cNvPr id="21" name="Content Placeholder 2"/>
          <p:cNvSpPr txBox="1">
            <a:spLocks/>
          </p:cNvSpPr>
          <p:nvPr/>
        </p:nvSpPr>
        <p:spPr>
          <a:xfrm>
            <a:off x="466344" y="923306"/>
            <a:ext cx="9595835" cy="2399164"/>
          </a:xfrm>
          <a:prstGeom prst="rect">
            <a:avLst/>
          </a:prstGeom>
        </p:spPr>
        <p:txBody>
          <a:bodyPr numCol="1">
            <a:noAutofit/>
          </a:bodyPr>
          <a:lstStyle>
            <a:lvl1pPr marL="342900" indent="-342900" algn="l" rtl="0" eaLnBrk="0" fontAlgn="base" hangingPunct="0">
              <a:spcBef>
                <a:spcPct val="20000"/>
              </a:spcBef>
              <a:spcAft>
                <a:spcPct val="0"/>
              </a:spcAft>
              <a:buChar char="•"/>
              <a:defRPr sz="3200">
                <a:solidFill>
                  <a:srgbClr val="003399"/>
                </a:solidFill>
                <a:latin typeface="Arial" pitchFamily="34" charset="0"/>
                <a:ea typeface="+mn-ea"/>
                <a:cs typeface="Arial" pitchFamily="34" charset="0"/>
              </a:defRPr>
            </a:lvl1pPr>
            <a:lvl2pPr marL="742950" indent="-285750" algn="l" rtl="0" eaLnBrk="0" fontAlgn="base" hangingPunct="0">
              <a:spcBef>
                <a:spcPct val="20000"/>
              </a:spcBef>
              <a:spcAft>
                <a:spcPct val="0"/>
              </a:spcAft>
              <a:buChar char="–"/>
              <a:defRPr sz="3200">
                <a:solidFill>
                  <a:srgbClr val="003399"/>
                </a:solidFill>
                <a:latin typeface="Arial" pitchFamily="34" charset="0"/>
                <a:cs typeface="Arial" pitchFamily="34" charset="0"/>
              </a:defRPr>
            </a:lvl2pPr>
            <a:lvl3pPr marL="1143000" indent="-228600" algn="l" rtl="0" eaLnBrk="0" fontAlgn="base" hangingPunct="0">
              <a:spcBef>
                <a:spcPct val="20000"/>
              </a:spcBef>
              <a:spcAft>
                <a:spcPct val="0"/>
              </a:spcAft>
              <a:buChar char="•"/>
              <a:defRPr sz="3200">
                <a:solidFill>
                  <a:srgbClr val="003399"/>
                </a:solidFill>
                <a:latin typeface="Arial" pitchFamily="34" charset="0"/>
                <a:cs typeface="Arial" pitchFamily="34" charset="0"/>
              </a:defRPr>
            </a:lvl3pPr>
            <a:lvl4pPr marL="1600200" indent="-228600" algn="l" rtl="0" eaLnBrk="0" fontAlgn="base" hangingPunct="0">
              <a:spcBef>
                <a:spcPct val="20000"/>
              </a:spcBef>
              <a:spcAft>
                <a:spcPct val="0"/>
              </a:spcAft>
              <a:buChar char="–"/>
              <a:defRPr sz="3200">
                <a:solidFill>
                  <a:srgbClr val="003399"/>
                </a:solidFill>
                <a:latin typeface="Arial" pitchFamily="34" charset="0"/>
                <a:cs typeface="Arial" pitchFamily="34" charset="0"/>
              </a:defRPr>
            </a:lvl4pPr>
            <a:lvl5pPr marL="2057400" indent="-228600" algn="l" rtl="0" eaLnBrk="0" fontAlgn="base" hangingPunct="0">
              <a:spcBef>
                <a:spcPct val="20000"/>
              </a:spcBef>
              <a:spcAft>
                <a:spcPct val="0"/>
              </a:spcAft>
              <a:buChar char="»"/>
              <a:defRPr sz="3200">
                <a:solidFill>
                  <a:srgbClr val="003399"/>
                </a:solidFill>
                <a:latin typeface="Arial" pitchFamily="34" charset="0"/>
                <a:cs typeface="Arial" pitchFamily="34" charset="0"/>
              </a:defRPr>
            </a:lvl5pPr>
            <a:lvl6pPr marL="2514600" indent="-228600" algn="l" rtl="0" fontAlgn="base">
              <a:spcBef>
                <a:spcPct val="20000"/>
              </a:spcBef>
              <a:spcAft>
                <a:spcPct val="0"/>
              </a:spcAft>
              <a:buChar char="»"/>
              <a:defRPr sz="3200">
                <a:solidFill>
                  <a:srgbClr val="003399"/>
                </a:solidFill>
                <a:latin typeface="+mn-lt"/>
              </a:defRPr>
            </a:lvl6pPr>
            <a:lvl7pPr marL="2971800" indent="-228600" algn="l" rtl="0" fontAlgn="base">
              <a:spcBef>
                <a:spcPct val="20000"/>
              </a:spcBef>
              <a:spcAft>
                <a:spcPct val="0"/>
              </a:spcAft>
              <a:buChar char="»"/>
              <a:defRPr sz="3200">
                <a:solidFill>
                  <a:srgbClr val="003399"/>
                </a:solidFill>
                <a:latin typeface="+mn-lt"/>
              </a:defRPr>
            </a:lvl7pPr>
            <a:lvl8pPr marL="3429000" indent="-228600" algn="l" rtl="0" fontAlgn="base">
              <a:spcBef>
                <a:spcPct val="20000"/>
              </a:spcBef>
              <a:spcAft>
                <a:spcPct val="0"/>
              </a:spcAft>
              <a:buChar char="»"/>
              <a:defRPr sz="3200">
                <a:solidFill>
                  <a:srgbClr val="003399"/>
                </a:solidFill>
                <a:latin typeface="+mn-lt"/>
              </a:defRPr>
            </a:lvl8pPr>
            <a:lvl9pPr marL="3886200" indent="-228600" algn="l" rtl="0" fontAlgn="base">
              <a:spcBef>
                <a:spcPct val="20000"/>
              </a:spcBef>
              <a:spcAft>
                <a:spcPct val="0"/>
              </a:spcAft>
              <a:buChar char="»"/>
              <a:defRPr sz="3200">
                <a:solidFill>
                  <a:srgbClr val="003399"/>
                </a:solidFill>
                <a:latin typeface="+mn-lt"/>
              </a:defRPr>
            </a:lvl9pPr>
          </a:lstStyle>
          <a:p>
            <a:pPr marL="0" indent="0">
              <a:buFontTx/>
              <a:buNone/>
            </a:pPr>
            <a:r>
              <a:rPr lang="en-US" sz="2200" b="1" kern="0" dirty="0">
                <a:solidFill>
                  <a:srgbClr val="000000"/>
                </a:solidFill>
                <a:latin typeface="Tahoma" panose="020B0604030504040204" pitchFamily="34" charset="0"/>
                <a:ea typeface="Tahoma" panose="020B0604030504040204" pitchFamily="34" charset="0"/>
                <a:cs typeface="Tahoma" panose="020B0604030504040204" pitchFamily="34" charset="0"/>
              </a:rPr>
              <a:t>Mapping infrastructure, potentials and policies</a:t>
            </a:r>
          </a:p>
          <a:p>
            <a:pPr eaLnBrk="1" hangingPunct="1">
              <a:buFontTx/>
              <a:buChar char="-"/>
            </a:pPr>
            <a:r>
              <a:rPr lang="en-US" sz="2000" kern="0" dirty="0">
                <a:solidFill>
                  <a:srgbClr val="000000"/>
                </a:solidFill>
                <a:latin typeface="Tahoma" panose="020B0604030504040204" pitchFamily="34" charset="0"/>
                <a:ea typeface="Tahoma" panose="020B0604030504040204" pitchFamily="34" charset="0"/>
                <a:cs typeface="Tahoma" panose="020B0604030504040204" pitchFamily="34" charset="0"/>
              </a:rPr>
              <a:t>Power generation and Reservoirs (existing and planned)</a:t>
            </a:r>
          </a:p>
          <a:p>
            <a:pPr eaLnBrk="1" hangingPunct="1">
              <a:buFontTx/>
              <a:buChar char="-"/>
            </a:pPr>
            <a:r>
              <a:rPr lang="en-US" sz="2000" kern="0" dirty="0">
                <a:solidFill>
                  <a:srgbClr val="000000"/>
                </a:solidFill>
                <a:latin typeface="Tahoma" panose="020B0604030504040204" pitchFamily="34" charset="0"/>
                <a:ea typeface="Tahoma" panose="020B0604030504040204" pitchFamily="34" charset="0"/>
                <a:cs typeface="Tahoma" panose="020B0604030504040204" pitchFamily="34" charset="0"/>
              </a:rPr>
              <a:t>Transmission and road networks</a:t>
            </a:r>
          </a:p>
          <a:p>
            <a:pPr eaLnBrk="1" hangingPunct="1">
              <a:buFontTx/>
              <a:buChar char="-"/>
            </a:pPr>
            <a:r>
              <a:rPr lang="en-US" sz="2000" kern="0" dirty="0">
                <a:solidFill>
                  <a:srgbClr val="000000"/>
                </a:solidFill>
                <a:latin typeface="Tahoma" panose="020B0604030504040204" pitchFamily="34" charset="0"/>
                <a:ea typeface="Tahoma" panose="020B0604030504040204" pitchFamily="34" charset="0"/>
                <a:cs typeface="Tahoma" panose="020B0604030504040204" pitchFamily="34" charset="0"/>
              </a:rPr>
              <a:t>Groundwater pumping capacity</a:t>
            </a:r>
          </a:p>
          <a:p>
            <a:pPr eaLnBrk="1" hangingPunct="1">
              <a:buFontTx/>
              <a:buChar char="-"/>
            </a:pPr>
            <a:r>
              <a:rPr lang="en-US" sz="2000" kern="0" dirty="0">
                <a:solidFill>
                  <a:srgbClr val="000000"/>
                </a:solidFill>
                <a:latin typeface="Tahoma" panose="020B0604030504040204" pitchFamily="34" charset="0"/>
                <a:ea typeface="Tahoma" panose="020B0604030504040204" pitchFamily="34" charset="0"/>
                <a:cs typeface="Tahoma" panose="020B0604030504040204" pitchFamily="34" charset="0"/>
              </a:rPr>
              <a:t>Wind, PV and hydropower potentials</a:t>
            </a:r>
          </a:p>
          <a:p>
            <a:pPr eaLnBrk="1" hangingPunct="1">
              <a:buFontTx/>
              <a:buChar char="-"/>
            </a:pPr>
            <a:r>
              <a:rPr lang="en-US" sz="2000" kern="0" dirty="0">
                <a:solidFill>
                  <a:srgbClr val="000000"/>
                </a:solidFill>
                <a:latin typeface="Tahoma" panose="020B0604030504040204" pitchFamily="34" charset="0"/>
                <a:ea typeface="Tahoma" panose="020B0604030504040204" pitchFamily="34" charset="0"/>
                <a:cs typeface="Tahoma" panose="020B0604030504040204" pitchFamily="34" charset="0"/>
              </a:rPr>
              <a:t>Assessment of demands</a:t>
            </a:r>
          </a:p>
          <a:p>
            <a:pPr marL="0" indent="0">
              <a:buNone/>
            </a:pPr>
            <a:endParaRPr lang="en-US" sz="1800" kern="0" dirty="0">
              <a:effectLst/>
            </a:endParaRPr>
          </a:p>
        </p:txBody>
      </p:sp>
      <p:sp>
        <p:nvSpPr>
          <p:cNvPr id="22" name="TextBox 21"/>
          <p:cNvSpPr txBox="1"/>
          <p:nvPr/>
        </p:nvSpPr>
        <p:spPr>
          <a:xfrm>
            <a:off x="4109777" y="2799116"/>
            <a:ext cx="3046847" cy="584775"/>
          </a:xfrm>
          <a:prstGeom prst="rect">
            <a:avLst/>
          </a:prstGeom>
          <a:noFill/>
        </p:spPr>
        <p:txBody>
          <a:bodyPr wrap="square" rtlCol="0">
            <a:spAutoFit/>
          </a:bodyPr>
          <a:lstStyle/>
          <a:p>
            <a:r>
              <a:rPr lang="en-US" sz="1600" b="1" dirty="0">
                <a:effectLst/>
              </a:rPr>
              <a:t>Installed Hydropower Capacity</a:t>
            </a:r>
          </a:p>
        </p:txBody>
      </p:sp>
      <p:sp>
        <p:nvSpPr>
          <p:cNvPr id="23" name="Content Placeholder 2"/>
          <p:cNvSpPr txBox="1">
            <a:spLocks/>
          </p:cNvSpPr>
          <p:nvPr/>
        </p:nvSpPr>
        <p:spPr>
          <a:xfrm>
            <a:off x="7164703" y="1209002"/>
            <a:ext cx="4065613" cy="1615683"/>
          </a:xfrm>
          <a:prstGeom prst="rect">
            <a:avLst/>
          </a:prstGeom>
        </p:spPr>
        <p:txBody>
          <a:bodyPr numCol="1">
            <a:noAutofit/>
          </a:bodyPr>
          <a:lstStyle>
            <a:lvl1pPr marL="342900" indent="-342900" algn="l" rtl="0" eaLnBrk="0" fontAlgn="base" hangingPunct="0">
              <a:spcBef>
                <a:spcPct val="20000"/>
              </a:spcBef>
              <a:spcAft>
                <a:spcPct val="0"/>
              </a:spcAft>
              <a:buChar char="•"/>
              <a:defRPr sz="3200">
                <a:solidFill>
                  <a:srgbClr val="003399"/>
                </a:solidFill>
                <a:latin typeface="Arial" pitchFamily="34" charset="0"/>
                <a:ea typeface="+mn-ea"/>
                <a:cs typeface="Arial" pitchFamily="34" charset="0"/>
              </a:defRPr>
            </a:lvl1pPr>
            <a:lvl2pPr marL="742950" indent="-285750" algn="l" rtl="0" eaLnBrk="0" fontAlgn="base" hangingPunct="0">
              <a:spcBef>
                <a:spcPct val="20000"/>
              </a:spcBef>
              <a:spcAft>
                <a:spcPct val="0"/>
              </a:spcAft>
              <a:buChar char="–"/>
              <a:defRPr sz="3200">
                <a:solidFill>
                  <a:srgbClr val="003399"/>
                </a:solidFill>
                <a:latin typeface="Arial" pitchFamily="34" charset="0"/>
                <a:cs typeface="Arial" pitchFamily="34" charset="0"/>
              </a:defRPr>
            </a:lvl2pPr>
            <a:lvl3pPr marL="1143000" indent="-228600" algn="l" rtl="0" eaLnBrk="0" fontAlgn="base" hangingPunct="0">
              <a:spcBef>
                <a:spcPct val="20000"/>
              </a:spcBef>
              <a:spcAft>
                <a:spcPct val="0"/>
              </a:spcAft>
              <a:buChar char="•"/>
              <a:defRPr sz="3200">
                <a:solidFill>
                  <a:srgbClr val="003399"/>
                </a:solidFill>
                <a:latin typeface="Arial" pitchFamily="34" charset="0"/>
                <a:cs typeface="Arial" pitchFamily="34" charset="0"/>
              </a:defRPr>
            </a:lvl3pPr>
            <a:lvl4pPr marL="1600200" indent="-228600" algn="l" rtl="0" eaLnBrk="0" fontAlgn="base" hangingPunct="0">
              <a:spcBef>
                <a:spcPct val="20000"/>
              </a:spcBef>
              <a:spcAft>
                <a:spcPct val="0"/>
              </a:spcAft>
              <a:buChar char="–"/>
              <a:defRPr sz="3200">
                <a:solidFill>
                  <a:srgbClr val="003399"/>
                </a:solidFill>
                <a:latin typeface="Arial" pitchFamily="34" charset="0"/>
                <a:cs typeface="Arial" pitchFamily="34" charset="0"/>
              </a:defRPr>
            </a:lvl4pPr>
            <a:lvl5pPr marL="2057400" indent="-228600" algn="l" rtl="0" eaLnBrk="0" fontAlgn="base" hangingPunct="0">
              <a:spcBef>
                <a:spcPct val="20000"/>
              </a:spcBef>
              <a:spcAft>
                <a:spcPct val="0"/>
              </a:spcAft>
              <a:buChar char="»"/>
              <a:defRPr sz="3200">
                <a:solidFill>
                  <a:srgbClr val="003399"/>
                </a:solidFill>
                <a:latin typeface="Arial" pitchFamily="34" charset="0"/>
                <a:cs typeface="Arial" pitchFamily="34" charset="0"/>
              </a:defRPr>
            </a:lvl5pPr>
            <a:lvl6pPr marL="2514600" indent="-228600" algn="l" rtl="0" fontAlgn="base">
              <a:spcBef>
                <a:spcPct val="20000"/>
              </a:spcBef>
              <a:spcAft>
                <a:spcPct val="0"/>
              </a:spcAft>
              <a:buChar char="»"/>
              <a:defRPr sz="3200">
                <a:solidFill>
                  <a:srgbClr val="003399"/>
                </a:solidFill>
                <a:latin typeface="+mn-lt"/>
              </a:defRPr>
            </a:lvl6pPr>
            <a:lvl7pPr marL="2971800" indent="-228600" algn="l" rtl="0" fontAlgn="base">
              <a:spcBef>
                <a:spcPct val="20000"/>
              </a:spcBef>
              <a:spcAft>
                <a:spcPct val="0"/>
              </a:spcAft>
              <a:buChar char="»"/>
              <a:defRPr sz="3200">
                <a:solidFill>
                  <a:srgbClr val="003399"/>
                </a:solidFill>
                <a:latin typeface="+mn-lt"/>
              </a:defRPr>
            </a:lvl7pPr>
            <a:lvl8pPr marL="3429000" indent="-228600" algn="l" rtl="0" fontAlgn="base">
              <a:spcBef>
                <a:spcPct val="20000"/>
              </a:spcBef>
              <a:spcAft>
                <a:spcPct val="0"/>
              </a:spcAft>
              <a:buChar char="»"/>
              <a:defRPr sz="3200">
                <a:solidFill>
                  <a:srgbClr val="003399"/>
                </a:solidFill>
                <a:latin typeface="+mn-lt"/>
              </a:defRPr>
            </a:lvl8pPr>
            <a:lvl9pPr marL="3886200" indent="-228600" algn="l" rtl="0" fontAlgn="base">
              <a:spcBef>
                <a:spcPct val="20000"/>
              </a:spcBef>
              <a:spcAft>
                <a:spcPct val="0"/>
              </a:spcAft>
              <a:buChar char="»"/>
              <a:defRPr sz="3200">
                <a:solidFill>
                  <a:srgbClr val="003399"/>
                </a:solidFill>
                <a:latin typeface="+mn-lt"/>
              </a:defRPr>
            </a:lvl9pPr>
          </a:lstStyle>
          <a:p>
            <a:pPr eaLnBrk="1" hangingPunct="1">
              <a:buFontTx/>
              <a:buChar char="-"/>
            </a:pPr>
            <a:r>
              <a:rPr lang="en-US" sz="2000" kern="0" dirty="0">
                <a:solidFill>
                  <a:srgbClr val="000000"/>
                </a:solidFill>
                <a:latin typeface="Tahoma" panose="020B0604030504040204" pitchFamily="34" charset="0"/>
                <a:ea typeface="Tahoma" panose="020B0604030504040204" pitchFamily="34" charset="0"/>
                <a:cs typeface="Tahoma" panose="020B0604030504040204" pitchFamily="34" charset="0"/>
              </a:rPr>
              <a:t>Land use and production maps</a:t>
            </a:r>
          </a:p>
          <a:p>
            <a:pPr eaLnBrk="1" hangingPunct="1">
              <a:buFontTx/>
              <a:buChar char="-"/>
            </a:pPr>
            <a:r>
              <a:rPr lang="en-US" sz="2000" kern="0" dirty="0">
                <a:solidFill>
                  <a:srgbClr val="000000"/>
                </a:solidFill>
                <a:latin typeface="Tahoma" panose="020B0604030504040204" pitchFamily="34" charset="0"/>
                <a:ea typeface="Tahoma" panose="020B0604030504040204" pitchFamily="34" charset="0"/>
                <a:cs typeface="Tahoma" panose="020B0604030504040204" pitchFamily="34" charset="0"/>
              </a:rPr>
              <a:t>Indus water treaty allocations</a:t>
            </a:r>
          </a:p>
          <a:p>
            <a:pPr eaLnBrk="1" hangingPunct="1">
              <a:buFontTx/>
              <a:buChar char="-"/>
            </a:pPr>
            <a:r>
              <a:rPr lang="en-US" sz="2000" kern="0" dirty="0">
                <a:solidFill>
                  <a:srgbClr val="000000"/>
                </a:solidFill>
                <a:latin typeface="Tahoma" panose="020B0604030504040204" pitchFamily="34" charset="0"/>
                <a:ea typeface="Tahoma" panose="020B0604030504040204" pitchFamily="34" charset="0"/>
                <a:cs typeface="Tahoma" panose="020B0604030504040204" pitchFamily="34" charset="0"/>
              </a:rPr>
              <a:t>Urban water transfers (e.g., Karachi)</a:t>
            </a:r>
          </a:p>
          <a:p>
            <a:pPr eaLnBrk="1" hangingPunct="1">
              <a:buFontTx/>
              <a:buChar char="-"/>
            </a:pPr>
            <a:r>
              <a:rPr lang="en-US" sz="2000" kern="0" dirty="0">
                <a:solidFill>
                  <a:srgbClr val="000000"/>
                </a:solidFill>
                <a:latin typeface="Tahoma" panose="020B0604030504040204" pitchFamily="34" charset="0"/>
                <a:ea typeface="Tahoma" panose="020B0604030504040204" pitchFamily="34" charset="0"/>
                <a:cs typeface="Tahoma" panose="020B0604030504040204" pitchFamily="34" charset="0"/>
              </a:rPr>
              <a:t>Irrigation technologies local data</a:t>
            </a:r>
          </a:p>
          <a:p>
            <a:pPr eaLnBrk="1" hangingPunct="1">
              <a:buFontTx/>
              <a:buChar char="-"/>
            </a:pPr>
            <a:endParaRPr lang="en-US" sz="2000" dirty="0">
              <a:solidFill>
                <a:srgbClr val="00579C"/>
              </a:solidFill>
              <a:latin typeface="Tahoma" panose="020B0604030504040204" pitchFamily="34" charset="0"/>
              <a:ea typeface="Tahoma" panose="020B0604030504040204" pitchFamily="34" charset="0"/>
              <a:cs typeface="Tahoma" panose="020B0604030504040204" pitchFamily="34" charset="0"/>
            </a:endParaRPr>
          </a:p>
          <a:p>
            <a:pPr>
              <a:buFont typeface="Wingdings" panose="05000000000000000000" pitchFamily="2" charset="2"/>
              <a:buChar char="ü"/>
            </a:pPr>
            <a:endParaRPr lang="en-US" sz="1800" kern="0" dirty="0">
              <a:effectLst/>
            </a:endParaRPr>
          </a:p>
          <a:p>
            <a:pPr>
              <a:buFont typeface="Wingdings" panose="05000000000000000000" pitchFamily="2" charset="2"/>
              <a:buChar char="ü"/>
            </a:pPr>
            <a:endParaRPr lang="en-US" sz="1800" kern="0" dirty="0">
              <a:effectLst/>
            </a:endParaRPr>
          </a:p>
          <a:p>
            <a:pPr>
              <a:buFont typeface="Wingdings" panose="05000000000000000000" pitchFamily="2" charset="2"/>
              <a:buChar char="ü"/>
            </a:pPr>
            <a:endParaRPr lang="en-US" sz="1800" kern="0" dirty="0">
              <a:effectLst/>
            </a:endParaRPr>
          </a:p>
          <a:p>
            <a:pPr>
              <a:buFont typeface="Wingdings" panose="05000000000000000000" pitchFamily="2" charset="2"/>
              <a:buChar char="ü"/>
            </a:pPr>
            <a:endParaRPr lang="en-US" sz="1800" kern="0" dirty="0">
              <a:effectLst/>
            </a:endParaRPr>
          </a:p>
          <a:p>
            <a:pPr>
              <a:buFont typeface="Wingdings" panose="05000000000000000000" pitchFamily="2" charset="2"/>
              <a:buChar char="ü"/>
            </a:pPr>
            <a:endParaRPr lang="en-US" sz="1800" kern="0" dirty="0">
              <a:effectLst/>
            </a:endParaRPr>
          </a:p>
        </p:txBody>
      </p:sp>
      <p:pic>
        <p:nvPicPr>
          <p:cNvPr id="24" name="Picture 23"/>
          <p:cNvPicPr>
            <a:picLocks noChangeAspect="1"/>
          </p:cNvPicPr>
          <p:nvPr/>
        </p:nvPicPr>
        <p:blipFill>
          <a:blip r:embed="rId3"/>
          <a:stretch>
            <a:fillRect/>
          </a:stretch>
        </p:blipFill>
        <p:spPr>
          <a:xfrm>
            <a:off x="1829618" y="3427875"/>
            <a:ext cx="8537391" cy="3334129"/>
          </a:xfrm>
          <a:prstGeom prst="rect">
            <a:avLst/>
          </a:prstGeom>
        </p:spPr>
      </p:pic>
      <p:grpSp>
        <p:nvGrpSpPr>
          <p:cNvPr id="25" name="Group 24"/>
          <p:cNvGrpSpPr/>
          <p:nvPr/>
        </p:nvGrpSpPr>
        <p:grpSpPr>
          <a:xfrm>
            <a:off x="1834206" y="3335695"/>
            <a:ext cx="8533001" cy="3415946"/>
            <a:chOff x="119706" y="2924944"/>
            <a:chExt cx="8916790" cy="3806060"/>
          </a:xfrm>
        </p:grpSpPr>
        <p:sp>
          <p:nvSpPr>
            <p:cNvPr id="26" name="Rectangle 25"/>
            <p:cNvSpPr/>
            <p:nvPr/>
          </p:nvSpPr>
          <p:spPr>
            <a:xfrm>
              <a:off x="119706" y="2924944"/>
              <a:ext cx="8916790" cy="38060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effectLst/>
              </a:endParaRPr>
            </a:p>
          </p:txBody>
        </p:sp>
        <p:pic>
          <p:nvPicPr>
            <p:cNvPr id="27" name="Picture 26"/>
            <p:cNvPicPr>
              <a:picLocks noChangeAspect="1"/>
            </p:cNvPicPr>
            <p:nvPr/>
          </p:nvPicPr>
          <p:blipFill>
            <a:blip r:embed="rId4"/>
            <a:stretch>
              <a:fillRect/>
            </a:stretch>
          </p:blipFill>
          <p:spPr>
            <a:xfrm>
              <a:off x="2290337" y="3314208"/>
              <a:ext cx="5112445" cy="3416796"/>
            </a:xfrm>
            <a:prstGeom prst="rect">
              <a:avLst/>
            </a:prstGeom>
          </p:spPr>
        </p:pic>
        <p:sp>
          <p:nvSpPr>
            <p:cNvPr id="28" name="TextBox 27"/>
            <p:cNvSpPr txBox="1"/>
            <p:nvPr/>
          </p:nvSpPr>
          <p:spPr>
            <a:xfrm>
              <a:off x="2389988" y="2984884"/>
              <a:ext cx="3459285" cy="377218"/>
            </a:xfrm>
            <a:prstGeom prst="rect">
              <a:avLst/>
            </a:prstGeom>
            <a:noFill/>
          </p:spPr>
          <p:txBody>
            <a:bodyPr wrap="none" rtlCol="0">
              <a:spAutoFit/>
            </a:bodyPr>
            <a:lstStyle/>
            <a:p>
              <a:r>
                <a:rPr lang="en-US" sz="1600" b="1" dirty="0">
                  <a:effectLst/>
                </a:rPr>
                <a:t>Installed Transmission Capacity</a:t>
              </a:r>
            </a:p>
          </p:txBody>
        </p:sp>
      </p:grpSp>
      <p:grpSp>
        <p:nvGrpSpPr>
          <p:cNvPr id="29" name="Group 28"/>
          <p:cNvGrpSpPr/>
          <p:nvPr/>
        </p:nvGrpSpPr>
        <p:grpSpPr>
          <a:xfrm>
            <a:off x="1834206" y="3337831"/>
            <a:ext cx="8533001" cy="3415946"/>
            <a:chOff x="-310677" y="4080884"/>
            <a:chExt cx="8916790" cy="3806060"/>
          </a:xfrm>
        </p:grpSpPr>
        <p:sp>
          <p:nvSpPr>
            <p:cNvPr id="30" name="Rectangle 29"/>
            <p:cNvSpPr/>
            <p:nvPr/>
          </p:nvSpPr>
          <p:spPr>
            <a:xfrm>
              <a:off x="-310677" y="4080884"/>
              <a:ext cx="8916790" cy="38060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effectLst/>
              </a:endParaRPr>
            </a:p>
          </p:txBody>
        </p:sp>
        <p:sp>
          <p:nvSpPr>
            <p:cNvPr id="31" name="TextBox 30"/>
            <p:cNvSpPr txBox="1"/>
            <p:nvPr/>
          </p:nvSpPr>
          <p:spPr>
            <a:xfrm>
              <a:off x="1147323" y="4163635"/>
              <a:ext cx="6528205" cy="377218"/>
            </a:xfrm>
            <a:prstGeom prst="rect">
              <a:avLst/>
            </a:prstGeom>
            <a:noFill/>
          </p:spPr>
          <p:txBody>
            <a:bodyPr wrap="none" rtlCol="0">
              <a:spAutoFit/>
            </a:bodyPr>
            <a:lstStyle/>
            <a:p>
              <a:r>
                <a:rPr lang="en-US" sz="1600" b="1" dirty="0">
                  <a:effectLst/>
                </a:rPr>
                <a:t>Groundwater Pumping in 2010 [ billion cubic meters per year ]</a:t>
              </a:r>
            </a:p>
          </p:txBody>
        </p:sp>
        <p:pic>
          <p:nvPicPr>
            <p:cNvPr id="32" name="Picture 31"/>
            <p:cNvPicPr>
              <a:picLocks noChangeAspect="1"/>
            </p:cNvPicPr>
            <p:nvPr/>
          </p:nvPicPr>
          <p:blipFill>
            <a:blip r:embed="rId5"/>
            <a:stretch>
              <a:fillRect/>
            </a:stretch>
          </p:blipFill>
          <p:spPr>
            <a:xfrm>
              <a:off x="1869525" y="4502189"/>
              <a:ext cx="4153373" cy="3290415"/>
            </a:xfrm>
            <a:prstGeom prst="rect">
              <a:avLst/>
            </a:prstGeom>
          </p:spPr>
        </p:pic>
      </p:grpSp>
      <p:grpSp>
        <p:nvGrpSpPr>
          <p:cNvPr id="33" name="Group 32"/>
          <p:cNvGrpSpPr/>
          <p:nvPr/>
        </p:nvGrpSpPr>
        <p:grpSpPr>
          <a:xfrm>
            <a:off x="1965138" y="3335695"/>
            <a:ext cx="8533001" cy="3415946"/>
            <a:chOff x="250638" y="3131428"/>
            <a:chExt cx="8916790" cy="3806060"/>
          </a:xfrm>
        </p:grpSpPr>
        <p:sp>
          <p:nvSpPr>
            <p:cNvPr id="34" name="Rectangle 33"/>
            <p:cNvSpPr/>
            <p:nvPr/>
          </p:nvSpPr>
          <p:spPr>
            <a:xfrm>
              <a:off x="250638" y="3131428"/>
              <a:ext cx="8916790" cy="38060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effectLst/>
              </a:endParaRPr>
            </a:p>
          </p:txBody>
        </p:sp>
        <p:sp>
          <p:nvSpPr>
            <p:cNvPr id="35" name="TextBox 34"/>
            <p:cNvSpPr txBox="1"/>
            <p:nvPr/>
          </p:nvSpPr>
          <p:spPr>
            <a:xfrm>
              <a:off x="1642838" y="3183582"/>
              <a:ext cx="6305215" cy="377218"/>
            </a:xfrm>
            <a:prstGeom prst="rect">
              <a:avLst/>
            </a:prstGeom>
            <a:noFill/>
          </p:spPr>
          <p:txBody>
            <a:bodyPr wrap="none" rtlCol="0">
              <a:spAutoFit/>
            </a:bodyPr>
            <a:lstStyle/>
            <a:p>
              <a:pPr algn="ctr"/>
              <a:r>
                <a:rPr lang="en-US" sz="1600" b="1" dirty="0">
                  <a:effectLst/>
                </a:rPr>
                <a:t>Wind and PV average capacity factor (based on hourly data)</a:t>
              </a:r>
            </a:p>
          </p:txBody>
        </p:sp>
        <p:pic>
          <p:nvPicPr>
            <p:cNvPr id="36" name="Picture 35"/>
            <p:cNvPicPr>
              <a:picLocks noChangeAspect="1"/>
            </p:cNvPicPr>
            <p:nvPr/>
          </p:nvPicPr>
          <p:blipFill>
            <a:blip r:embed="rId6"/>
            <a:stretch>
              <a:fillRect/>
            </a:stretch>
          </p:blipFill>
          <p:spPr>
            <a:xfrm>
              <a:off x="1619672" y="3572488"/>
              <a:ext cx="6180152" cy="3183463"/>
            </a:xfrm>
            <a:prstGeom prst="rect">
              <a:avLst/>
            </a:prstGeom>
          </p:spPr>
        </p:pic>
      </p:grpSp>
      <p:grpSp>
        <p:nvGrpSpPr>
          <p:cNvPr id="54" name="Group 53"/>
          <p:cNvGrpSpPr/>
          <p:nvPr/>
        </p:nvGrpSpPr>
        <p:grpSpPr>
          <a:xfrm>
            <a:off x="259842" y="3489295"/>
            <a:ext cx="7635335" cy="3224801"/>
            <a:chOff x="-761180" y="824173"/>
            <a:chExt cx="8921378" cy="3806060"/>
          </a:xfrm>
        </p:grpSpPr>
        <p:sp>
          <p:nvSpPr>
            <p:cNvPr id="55" name="Rectangle 54"/>
            <p:cNvSpPr/>
            <p:nvPr/>
          </p:nvSpPr>
          <p:spPr>
            <a:xfrm>
              <a:off x="-756592" y="824173"/>
              <a:ext cx="8916790" cy="38060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effectLst/>
              </a:endParaRPr>
            </a:p>
          </p:txBody>
        </p:sp>
        <p:sp>
          <p:nvSpPr>
            <p:cNvPr id="56" name="TextBox 55"/>
            <p:cNvSpPr txBox="1"/>
            <p:nvPr/>
          </p:nvSpPr>
          <p:spPr>
            <a:xfrm>
              <a:off x="452224" y="1218238"/>
              <a:ext cx="6672008" cy="399577"/>
            </a:xfrm>
            <a:prstGeom prst="rect">
              <a:avLst/>
            </a:prstGeom>
            <a:noFill/>
          </p:spPr>
          <p:txBody>
            <a:bodyPr wrap="none" rtlCol="0">
              <a:spAutoFit/>
            </a:bodyPr>
            <a:lstStyle/>
            <a:p>
              <a:pPr algn="ctr"/>
              <a:r>
                <a:rPr lang="en-US" sz="1600" b="1" dirty="0">
                  <a:effectLst/>
                </a:rPr>
                <a:t>Urban and rural water withdrawal and electricity demand</a:t>
              </a:r>
            </a:p>
          </p:txBody>
        </p:sp>
        <p:pic>
          <p:nvPicPr>
            <p:cNvPr id="57" name="Picture 56"/>
            <p:cNvPicPr>
              <a:picLocks noChangeAspect="1"/>
            </p:cNvPicPr>
            <p:nvPr/>
          </p:nvPicPr>
          <p:blipFill rotWithShape="1">
            <a:blip r:embed="rId7"/>
            <a:srcRect b="45723"/>
            <a:stretch/>
          </p:blipFill>
          <p:spPr>
            <a:xfrm>
              <a:off x="-761180" y="1765877"/>
              <a:ext cx="4283626" cy="2576324"/>
            </a:xfrm>
            <a:prstGeom prst="rect">
              <a:avLst/>
            </a:prstGeom>
          </p:spPr>
        </p:pic>
        <p:pic>
          <p:nvPicPr>
            <p:cNvPr id="58" name="Picture 57"/>
            <p:cNvPicPr>
              <a:picLocks noChangeAspect="1"/>
            </p:cNvPicPr>
            <p:nvPr/>
          </p:nvPicPr>
          <p:blipFill rotWithShape="1">
            <a:blip r:embed="rId7"/>
            <a:srcRect t="56225" b="-614"/>
            <a:stretch/>
          </p:blipFill>
          <p:spPr>
            <a:xfrm>
              <a:off x="3532017" y="2151373"/>
              <a:ext cx="4412157" cy="2190828"/>
            </a:xfrm>
            <a:prstGeom prst="rect">
              <a:avLst/>
            </a:prstGeom>
          </p:spPr>
        </p:pic>
      </p:grpSp>
      <p:pic>
        <p:nvPicPr>
          <p:cNvPr id="60" name="Picture 59"/>
          <p:cNvPicPr>
            <a:picLocks noChangeAspect="1"/>
          </p:cNvPicPr>
          <p:nvPr/>
        </p:nvPicPr>
        <p:blipFill>
          <a:blip r:embed="rId8"/>
          <a:stretch>
            <a:fillRect/>
          </a:stretch>
        </p:blipFill>
        <p:spPr>
          <a:xfrm>
            <a:off x="7679184" y="3389490"/>
            <a:ext cx="4395656" cy="3305533"/>
          </a:xfrm>
          <a:prstGeom prst="rect">
            <a:avLst/>
          </a:prstGeom>
        </p:spPr>
      </p:pic>
    </p:spTree>
    <p:extLst>
      <p:ext uri="{BB962C8B-B14F-4D97-AF65-F5344CB8AC3E}">
        <p14:creationId xmlns:p14="http://schemas.microsoft.com/office/powerpoint/2010/main" val="14364104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xit"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hidden"/>
                                      </p:to>
                                    </p:set>
                                  </p:childTnLst>
                                </p:cTn>
                              </p:par>
                              <p:par>
                                <p:cTn id="9" presetID="1" presetClass="entr" presetSubtype="0" fill="hold" nodeType="withEffect">
                                  <p:stCondLst>
                                    <p:cond delay="0"/>
                                  </p:stCondLst>
                                  <p:childTnLst>
                                    <p:set>
                                      <p:cBhvr>
                                        <p:cTn id="10" dur="1" fill="hold">
                                          <p:stCondLst>
                                            <p:cond delay="0"/>
                                          </p:stCondLst>
                                        </p:cTn>
                                        <p:tgtEl>
                                          <p:spTgt spid="2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1">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1">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1">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60A8F95-6B47-42B4-AB36-402772B580D4}"/>
              </a:ext>
            </a:extLst>
          </p:cNvPr>
          <p:cNvSpPr>
            <a:spLocks noGrp="1"/>
          </p:cNvSpPr>
          <p:nvPr>
            <p:ph type="sldNum" sz="quarter" idx="12"/>
          </p:nvPr>
        </p:nvSpPr>
        <p:spPr/>
        <p:txBody>
          <a:bodyPr/>
          <a:lstStyle/>
          <a:p>
            <a:fld id="{838B0777-827F-8D42-90B1-61394C340E65}" type="slidenum">
              <a:rPr lang="en-US" smtClean="0"/>
              <a:t>13</a:t>
            </a:fld>
            <a:endParaRPr lang="en-US"/>
          </a:p>
        </p:txBody>
      </p:sp>
      <p:sp>
        <p:nvSpPr>
          <p:cNvPr id="3" name="Title 2">
            <a:extLst>
              <a:ext uri="{FF2B5EF4-FFF2-40B4-BE49-F238E27FC236}">
                <a16:creationId xmlns:a16="http://schemas.microsoft.com/office/drawing/2014/main" id="{13C27FF4-DB60-496A-84F6-C76469D0FF3E}"/>
              </a:ext>
            </a:extLst>
          </p:cNvPr>
          <p:cNvSpPr>
            <a:spLocks noGrp="1"/>
          </p:cNvSpPr>
          <p:nvPr>
            <p:ph type="title"/>
          </p:nvPr>
        </p:nvSpPr>
        <p:spPr/>
        <p:txBody>
          <a:bodyPr/>
          <a:lstStyle/>
          <a:p>
            <a:r>
              <a:rPr lang="en-US" dirty="0"/>
              <a:t>Shaping scenarios</a:t>
            </a:r>
          </a:p>
        </p:txBody>
      </p:sp>
      <p:sp>
        <p:nvSpPr>
          <p:cNvPr id="4" name="Content Placeholder 3">
            <a:extLst>
              <a:ext uri="{FF2B5EF4-FFF2-40B4-BE49-F238E27FC236}">
                <a16:creationId xmlns:a16="http://schemas.microsoft.com/office/drawing/2014/main" id="{A84ACB46-C1DB-4D14-A85A-796B51F30D91}"/>
              </a:ext>
            </a:extLst>
          </p:cNvPr>
          <p:cNvSpPr>
            <a:spLocks noGrp="1"/>
          </p:cNvSpPr>
          <p:nvPr>
            <p:ph sz="half" idx="1"/>
          </p:nvPr>
        </p:nvSpPr>
        <p:spPr>
          <a:xfrm>
            <a:off x="362712" y="988965"/>
            <a:ext cx="9131145" cy="2940239"/>
          </a:xfrm>
        </p:spPr>
        <p:txBody>
          <a:bodyPr>
            <a:normAutofit fontScale="92500" lnSpcReduction="10000"/>
          </a:bodyPr>
          <a:lstStyle/>
          <a:p>
            <a:r>
              <a:rPr lang="en-US" sz="2200" dirty="0">
                <a:solidFill>
                  <a:srgbClr val="000000"/>
                </a:solidFill>
              </a:rPr>
              <a:t>Business-as-usual (or Baseline) with calibrated population, water, energy and crop demand</a:t>
            </a:r>
          </a:p>
          <a:p>
            <a:r>
              <a:rPr lang="en-US" sz="2200" dirty="0">
                <a:solidFill>
                  <a:srgbClr val="000000"/>
                </a:solidFill>
              </a:rPr>
              <a:t>Projections based on SSP2 database and RCP6.0 climate assumptions</a:t>
            </a:r>
          </a:p>
          <a:p>
            <a:endParaRPr lang="en-US" sz="2200" dirty="0">
              <a:solidFill>
                <a:srgbClr val="000000"/>
              </a:solidFill>
            </a:endParaRPr>
          </a:p>
          <a:p>
            <a:r>
              <a:rPr lang="en-US" sz="2200" dirty="0">
                <a:solidFill>
                  <a:srgbClr val="000000"/>
                </a:solidFill>
              </a:rPr>
              <a:t>&gt; Research question: </a:t>
            </a:r>
            <a:r>
              <a:rPr lang="en-US" sz="2200" i="1" dirty="0">
                <a:solidFill>
                  <a:srgbClr val="000000"/>
                </a:solidFill>
              </a:rPr>
              <a:t>what are the costs and implications to achieve SDG in the region?</a:t>
            </a:r>
          </a:p>
          <a:p>
            <a:r>
              <a:rPr lang="en-US" sz="2200" dirty="0">
                <a:solidFill>
                  <a:srgbClr val="000000"/>
                </a:solidFill>
              </a:rPr>
              <a:t>&gt; Identify sectors, parameters, constraints that can be changed to model specific policies or changes that address the research question</a:t>
            </a:r>
          </a:p>
        </p:txBody>
      </p:sp>
      <p:graphicFrame>
        <p:nvGraphicFramePr>
          <p:cNvPr id="5" name="Table 4">
            <a:extLst>
              <a:ext uri="{FF2B5EF4-FFF2-40B4-BE49-F238E27FC236}">
                <a16:creationId xmlns:a16="http://schemas.microsoft.com/office/drawing/2014/main" id="{E40BA133-A353-4227-CECC-A39046F0E9C3}"/>
              </a:ext>
            </a:extLst>
          </p:cNvPr>
          <p:cNvGraphicFramePr>
            <a:graphicFrameLocks noGrp="1"/>
          </p:cNvGraphicFramePr>
          <p:nvPr>
            <p:extLst>
              <p:ext uri="{D42A27DB-BD31-4B8C-83A1-F6EECF244321}">
                <p14:modId xmlns:p14="http://schemas.microsoft.com/office/powerpoint/2010/main" val="3103627307"/>
              </p:ext>
            </p:extLst>
          </p:nvPr>
        </p:nvGraphicFramePr>
        <p:xfrm>
          <a:off x="1153050" y="4004075"/>
          <a:ext cx="9445751" cy="2108880"/>
        </p:xfrm>
        <a:graphic>
          <a:graphicData uri="http://schemas.openxmlformats.org/drawingml/2006/table">
            <a:tbl>
              <a:tblPr firstRow="1" bandRow="1">
                <a:tableStyleId>{5C22544A-7EE6-4342-B048-85BDC9FD1C3A}</a:tableStyleId>
              </a:tblPr>
              <a:tblGrid>
                <a:gridCol w="2340863">
                  <a:extLst>
                    <a:ext uri="{9D8B030D-6E8A-4147-A177-3AD203B41FA5}">
                      <a16:colId xmlns:a16="http://schemas.microsoft.com/office/drawing/2014/main" val="597357090"/>
                    </a:ext>
                  </a:extLst>
                </a:gridCol>
                <a:gridCol w="3739896">
                  <a:extLst>
                    <a:ext uri="{9D8B030D-6E8A-4147-A177-3AD203B41FA5}">
                      <a16:colId xmlns:a16="http://schemas.microsoft.com/office/drawing/2014/main" val="3501410310"/>
                    </a:ext>
                  </a:extLst>
                </a:gridCol>
                <a:gridCol w="3364992">
                  <a:extLst>
                    <a:ext uri="{9D8B030D-6E8A-4147-A177-3AD203B41FA5}">
                      <a16:colId xmlns:a16="http://schemas.microsoft.com/office/drawing/2014/main" val="3948993229"/>
                    </a:ext>
                  </a:extLst>
                </a:gridCol>
              </a:tblGrid>
              <a:tr h="351480">
                <a:tc>
                  <a:txBody>
                    <a:bodyPr/>
                    <a:lstStyle/>
                    <a:p>
                      <a:endParaRPr lang="en-US" sz="1200" dirty="0">
                        <a:solidFill>
                          <a:schemeClr val="tx1"/>
                        </a:solidFill>
                      </a:endParaRPr>
                    </a:p>
                  </a:txBody>
                  <a:tcPr>
                    <a:lnB w="12700" cap="flat" cmpd="sng" algn="ctr">
                      <a:solidFill>
                        <a:schemeClr val="tx1"/>
                      </a:solidFill>
                      <a:prstDash val="solid"/>
                      <a:round/>
                      <a:headEnd type="none" w="med" len="med"/>
                      <a:tailEnd type="none" w="med" len="med"/>
                    </a:lnB>
                    <a:noFill/>
                  </a:tcPr>
                </a:tc>
                <a:tc>
                  <a:txBody>
                    <a:bodyPr/>
                    <a:lstStyle/>
                    <a:p>
                      <a:r>
                        <a:rPr lang="en-US" sz="1200" dirty="0">
                          <a:solidFill>
                            <a:schemeClr val="tx1"/>
                          </a:solidFill>
                        </a:rPr>
                        <a:t>BAU</a:t>
                      </a:r>
                    </a:p>
                  </a:txBody>
                  <a:tcPr>
                    <a:lnB w="12700" cap="flat" cmpd="sng" algn="ctr">
                      <a:solidFill>
                        <a:schemeClr val="tx1"/>
                      </a:solidFill>
                      <a:prstDash val="solid"/>
                      <a:round/>
                      <a:headEnd type="none" w="med" len="med"/>
                      <a:tailEnd type="none" w="med" len="med"/>
                    </a:lnB>
                    <a:noFill/>
                  </a:tcPr>
                </a:tc>
                <a:tc>
                  <a:txBody>
                    <a:bodyPr/>
                    <a:lstStyle/>
                    <a:p>
                      <a:r>
                        <a:rPr lang="en-US" sz="1200" dirty="0">
                          <a:solidFill>
                            <a:schemeClr val="tx1"/>
                          </a:solidFill>
                        </a:rPr>
                        <a:t>SDG</a:t>
                      </a:r>
                    </a:p>
                  </a:txBody>
                  <a:tcP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65901512"/>
                  </a:ext>
                </a:extLst>
              </a:tr>
              <a:tr h="351480">
                <a:tc>
                  <a:txBody>
                    <a:bodyPr/>
                    <a:lstStyle/>
                    <a:p>
                      <a:r>
                        <a:rPr lang="en-US" sz="1200" dirty="0">
                          <a:solidFill>
                            <a:schemeClr val="tx1"/>
                          </a:solidFill>
                        </a:rPr>
                        <a:t>Energy</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B563"/>
                    </a:solidFill>
                  </a:tcPr>
                </a:tc>
                <a:tc>
                  <a:txBody>
                    <a:bodyPr/>
                    <a:lstStyle/>
                    <a:p>
                      <a:r>
                        <a:rPr lang="en-US" sz="1200" dirty="0">
                          <a:solidFill>
                            <a:schemeClr val="tx1"/>
                          </a:solidFill>
                        </a:rPr>
                        <a:t>NDC</a:t>
                      </a:r>
                      <a:r>
                        <a:rPr lang="en-US" sz="1200" baseline="0" dirty="0">
                          <a:solidFill>
                            <a:schemeClr val="tx1"/>
                          </a:solidFill>
                        </a:rPr>
                        <a:t> implementation</a:t>
                      </a:r>
                      <a:endParaRPr lang="en-US" sz="1200" dirty="0">
                        <a:solidFill>
                          <a:schemeClr val="tx1"/>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B563"/>
                    </a:solidFill>
                  </a:tcPr>
                </a:tc>
                <a:tc>
                  <a:txBody>
                    <a:bodyPr/>
                    <a:lstStyle/>
                    <a:p>
                      <a:r>
                        <a:rPr lang="en-US" sz="1200" dirty="0">
                          <a:solidFill>
                            <a:schemeClr val="tx1"/>
                          </a:solidFill>
                        </a:rPr>
                        <a:t>NDCs + GHG targets for carbon</a:t>
                      </a:r>
                      <a:r>
                        <a:rPr lang="en-US" sz="1200" baseline="0" dirty="0">
                          <a:solidFill>
                            <a:schemeClr val="tx1"/>
                          </a:solidFill>
                        </a:rPr>
                        <a:t> neutrality in 2050</a:t>
                      </a:r>
                      <a:endParaRPr lang="en-US" sz="1200" dirty="0">
                        <a:solidFill>
                          <a:schemeClr val="tx1"/>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B563"/>
                    </a:solidFill>
                  </a:tcPr>
                </a:tc>
                <a:extLst>
                  <a:ext uri="{0D108BD9-81ED-4DB2-BD59-A6C34878D82A}">
                    <a16:rowId xmlns:a16="http://schemas.microsoft.com/office/drawing/2014/main" val="2839164914"/>
                  </a:ext>
                </a:extLst>
              </a:tr>
              <a:tr h="351480">
                <a:tc>
                  <a:txBody>
                    <a:bodyPr/>
                    <a:lstStyle/>
                    <a:p>
                      <a:r>
                        <a:rPr lang="en-US" sz="1200" dirty="0">
                          <a:solidFill>
                            <a:schemeClr val="tx1"/>
                          </a:solidFill>
                        </a:rPr>
                        <a:t>Water</a:t>
                      </a:r>
                      <a:r>
                        <a:rPr lang="en-US" sz="1200" baseline="0" dirty="0">
                          <a:solidFill>
                            <a:schemeClr val="tx1"/>
                          </a:solidFill>
                        </a:rPr>
                        <a:t> treatment/ sanitation</a:t>
                      </a:r>
                      <a:endParaRPr lang="en-US" sz="1200" dirty="0">
                        <a:solidFill>
                          <a:schemeClr val="tx1"/>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DD7E7"/>
                    </a:solidFill>
                  </a:tcPr>
                </a:tc>
                <a:tc>
                  <a:txBody>
                    <a:bodyPr/>
                    <a:lstStyle/>
                    <a:p>
                      <a:r>
                        <a:rPr lang="en-US" sz="1200" dirty="0">
                          <a:solidFill>
                            <a:schemeClr val="tx1"/>
                          </a:solidFill>
                        </a:rPr>
                        <a:t>Projection</a:t>
                      </a:r>
                      <a:r>
                        <a:rPr lang="en-US" sz="1200" baseline="0" dirty="0">
                          <a:solidFill>
                            <a:schemeClr val="tx1"/>
                          </a:solidFill>
                        </a:rPr>
                        <a:t> of current rates with GDP growth</a:t>
                      </a:r>
                      <a:endParaRPr lang="en-US" sz="1200" dirty="0">
                        <a:solidFill>
                          <a:schemeClr val="tx1"/>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DD7E7"/>
                    </a:solidFill>
                  </a:tcPr>
                </a:tc>
                <a:tc>
                  <a:txBody>
                    <a:bodyPr/>
                    <a:lstStyle/>
                    <a:p>
                      <a:r>
                        <a:rPr lang="en-US" sz="1200" dirty="0">
                          <a:solidFill>
                            <a:schemeClr val="tx1"/>
                          </a:solidFill>
                        </a:rPr>
                        <a:t>Increased access: </a:t>
                      </a:r>
                      <a:r>
                        <a:rPr lang="en-US" sz="1200" dirty="0" err="1">
                          <a:solidFill>
                            <a:schemeClr val="tx1"/>
                          </a:solidFill>
                        </a:rPr>
                        <a:t>i.e</a:t>
                      </a:r>
                      <a:r>
                        <a:rPr lang="en-US" sz="1200" dirty="0">
                          <a:solidFill>
                            <a:schemeClr val="tx1"/>
                          </a:solidFill>
                        </a:rPr>
                        <a:t> Urban sanitation</a:t>
                      </a:r>
                      <a:r>
                        <a:rPr lang="en-US" sz="1200" baseline="0" dirty="0">
                          <a:solidFill>
                            <a:schemeClr val="tx1"/>
                          </a:solidFill>
                        </a:rPr>
                        <a:t> access 95%</a:t>
                      </a:r>
                      <a:endParaRPr lang="en-US" sz="1200" dirty="0">
                        <a:solidFill>
                          <a:schemeClr val="tx1"/>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DD7E7"/>
                    </a:solidFill>
                  </a:tcPr>
                </a:tc>
                <a:extLst>
                  <a:ext uri="{0D108BD9-81ED-4DB2-BD59-A6C34878D82A}">
                    <a16:rowId xmlns:a16="http://schemas.microsoft.com/office/drawing/2014/main" val="3183264293"/>
                  </a:ext>
                </a:extLst>
              </a:tr>
              <a:tr h="351480">
                <a:tc>
                  <a:txBody>
                    <a:bodyPr/>
                    <a:lstStyle/>
                    <a:p>
                      <a:r>
                        <a:rPr lang="en-US" sz="1200" dirty="0">
                          <a:solidFill>
                            <a:schemeClr val="tx1"/>
                          </a:solidFill>
                        </a:rPr>
                        <a:t>Water</a:t>
                      </a:r>
                      <a:r>
                        <a:rPr lang="en-US" sz="1200" baseline="0" dirty="0">
                          <a:solidFill>
                            <a:schemeClr val="tx1"/>
                          </a:solidFill>
                        </a:rPr>
                        <a:t> efficiency</a:t>
                      </a:r>
                      <a:endParaRPr lang="en-US" sz="1200" dirty="0">
                        <a:solidFill>
                          <a:schemeClr val="tx1"/>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DD7E7"/>
                    </a:solidFill>
                  </a:tcPr>
                </a:tc>
                <a:tc>
                  <a:txBody>
                    <a:bodyPr/>
                    <a:lstStyle/>
                    <a:p>
                      <a:r>
                        <a:rPr lang="en-US" sz="1200" dirty="0">
                          <a:solidFill>
                            <a:schemeClr val="tx1"/>
                          </a:solidFill>
                        </a:rPr>
                        <a:t>No measures</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DD7E7"/>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rPr>
                        <a:t>Limits water withdrawals for agriculture</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DD7E7"/>
                    </a:solidFill>
                  </a:tcPr>
                </a:tc>
                <a:extLst>
                  <a:ext uri="{0D108BD9-81ED-4DB2-BD59-A6C34878D82A}">
                    <a16:rowId xmlns:a16="http://schemas.microsoft.com/office/drawing/2014/main" val="2103887120"/>
                  </a:ext>
                </a:extLst>
              </a:tr>
              <a:tr h="351480">
                <a:tc>
                  <a:txBody>
                    <a:bodyPr/>
                    <a:lstStyle/>
                    <a:p>
                      <a:r>
                        <a:rPr lang="en-US" sz="1200" dirty="0">
                          <a:solidFill>
                            <a:schemeClr val="tx1"/>
                          </a:solidFill>
                        </a:rPr>
                        <a:t>Environmental flows</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DD7E7"/>
                    </a:solidFill>
                  </a:tcPr>
                </a:tc>
                <a:tc>
                  <a:txBody>
                    <a:bodyPr/>
                    <a:lstStyle/>
                    <a:p>
                      <a:r>
                        <a:rPr lang="en-US" sz="1200" dirty="0">
                          <a:solidFill>
                            <a:schemeClr val="tx1"/>
                          </a:solidFill>
                        </a:rPr>
                        <a:t>No policy</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DD7E7"/>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rPr>
                        <a:t>Satisfy minimum requirements at</a:t>
                      </a:r>
                      <a:r>
                        <a:rPr lang="en-US" sz="1200" baseline="0" dirty="0">
                          <a:solidFill>
                            <a:schemeClr val="tx1"/>
                          </a:solidFill>
                        </a:rPr>
                        <a:t> Indus Delta</a:t>
                      </a:r>
                      <a:endParaRPr lang="en-US" sz="1200" dirty="0">
                        <a:solidFill>
                          <a:schemeClr val="tx1"/>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DD7E7"/>
                    </a:solidFill>
                  </a:tcPr>
                </a:tc>
                <a:extLst>
                  <a:ext uri="{0D108BD9-81ED-4DB2-BD59-A6C34878D82A}">
                    <a16:rowId xmlns:a16="http://schemas.microsoft.com/office/drawing/2014/main" val="321082323"/>
                  </a:ext>
                </a:extLst>
              </a:tr>
              <a:tr h="351480">
                <a:tc>
                  <a:txBody>
                    <a:bodyPr/>
                    <a:lstStyle/>
                    <a:p>
                      <a:r>
                        <a:rPr lang="en-US" sz="1200" dirty="0">
                          <a:solidFill>
                            <a:schemeClr val="tx1"/>
                          </a:solidFill>
                        </a:rPr>
                        <a:t>Land</a:t>
                      </a:r>
                    </a:p>
                  </a:txBody>
                  <a:tcPr>
                    <a:lnT w="12700" cap="flat" cmpd="sng" algn="ctr">
                      <a:solidFill>
                        <a:schemeClr val="tx1"/>
                      </a:solidFill>
                      <a:prstDash val="solid"/>
                      <a:round/>
                      <a:headEnd type="none" w="med" len="med"/>
                      <a:tailEnd type="none" w="med" len="med"/>
                    </a:lnT>
                    <a:solidFill>
                      <a:srgbClr val="ADDD8E"/>
                    </a:solidFill>
                  </a:tcPr>
                </a:tc>
                <a:tc>
                  <a:txBody>
                    <a:bodyPr/>
                    <a:lstStyle/>
                    <a:p>
                      <a:r>
                        <a:rPr lang="en-US" sz="1200" dirty="0">
                          <a:solidFill>
                            <a:schemeClr val="tx1"/>
                          </a:solidFill>
                        </a:rPr>
                        <a:t>Projected trend of flood irrigation use</a:t>
                      </a:r>
                    </a:p>
                  </a:txBody>
                  <a:tcPr>
                    <a:lnT w="12700" cap="flat" cmpd="sng" algn="ctr">
                      <a:solidFill>
                        <a:schemeClr val="tx1"/>
                      </a:solidFill>
                      <a:prstDash val="solid"/>
                      <a:round/>
                      <a:headEnd type="none" w="med" len="med"/>
                      <a:tailEnd type="none" w="med" len="med"/>
                    </a:lnT>
                    <a:solidFill>
                      <a:srgbClr val="ADDD8E"/>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rPr>
                        <a:t>Diverse irrigation possibilities and crop shifts</a:t>
                      </a:r>
                    </a:p>
                  </a:txBody>
                  <a:tcPr>
                    <a:lnT w="12700" cap="flat" cmpd="sng" algn="ctr">
                      <a:solidFill>
                        <a:schemeClr val="tx1"/>
                      </a:solidFill>
                      <a:prstDash val="solid"/>
                      <a:round/>
                      <a:headEnd type="none" w="med" len="med"/>
                      <a:tailEnd type="none" w="med" len="med"/>
                    </a:lnT>
                    <a:solidFill>
                      <a:srgbClr val="ADDD8E"/>
                    </a:solidFill>
                  </a:tcPr>
                </a:tc>
                <a:extLst>
                  <a:ext uri="{0D108BD9-81ED-4DB2-BD59-A6C34878D82A}">
                    <a16:rowId xmlns:a16="http://schemas.microsoft.com/office/drawing/2014/main" val="3917513356"/>
                  </a:ext>
                </a:extLst>
              </a:tr>
            </a:tbl>
          </a:graphicData>
        </a:graphic>
      </p:graphicFrame>
    </p:spTree>
    <p:extLst>
      <p:ext uri="{BB962C8B-B14F-4D97-AF65-F5344CB8AC3E}">
        <p14:creationId xmlns:p14="http://schemas.microsoft.com/office/powerpoint/2010/main" val="30638842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6"/>
          </p:nvPr>
        </p:nvSpPr>
        <p:spPr/>
        <p:txBody>
          <a:bodyPr/>
          <a:lstStyle/>
          <a:p>
            <a:fld id="{838B0777-827F-8D42-90B1-61394C340E65}" type="slidenum">
              <a:rPr lang="en-GB" noProof="0" smtClean="0"/>
              <a:pPr/>
              <a:t>14</a:t>
            </a:fld>
            <a:endParaRPr lang="en-GB" noProof="0"/>
          </a:p>
        </p:txBody>
      </p:sp>
      <p:sp>
        <p:nvSpPr>
          <p:cNvPr id="3" name="Title 2"/>
          <p:cNvSpPr>
            <a:spLocks noGrp="1"/>
          </p:cNvSpPr>
          <p:nvPr>
            <p:ph type="title"/>
          </p:nvPr>
        </p:nvSpPr>
        <p:spPr/>
        <p:txBody>
          <a:bodyPr/>
          <a:lstStyle/>
          <a:p>
            <a:r>
              <a:rPr lang="en-US" dirty="0"/>
              <a:t>Model application</a:t>
            </a:r>
          </a:p>
        </p:txBody>
      </p:sp>
      <p:sp>
        <p:nvSpPr>
          <p:cNvPr id="6" name="TextBox 5"/>
          <p:cNvSpPr txBox="1"/>
          <p:nvPr/>
        </p:nvSpPr>
        <p:spPr>
          <a:xfrm>
            <a:off x="430306" y="1024454"/>
            <a:ext cx="7894828" cy="400110"/>
          </a:xfrm>
          <a:prstGeom prst="rect">
            <a:avLst/>
          </a:prstGeom>
          <a:noFill/>
        </p:spPr>
        <p:txBody>
          <a:bodyPr wrap="square" rtlCol="0">
            <a:spAutoFit/>
          </a:bodyPr>
          <a:lstStyle/>
          <a:p>
            <a:r>
              <a:rPr lang="it-IT" sz="2000" dirty="0">
                <a:latin typeface="Tahoma" panose="020B0604030504040204" pitchFamily="34" charset="0"/>
                <a:ea typeface="Tahoma" panose="020B0604030504040204" pitchFamily="34" charset="0"/>
                <a:cs typeface="Tahoma" panose="020B0604030504040204" pitchFamily="34" charset="0"/>
              </a:rPr>
              <a:t>Comparing baseline with preliminary SDG 6 + 7 + 13 scenario</a:t>
            </a:r>
          </a:p>
        </p:txBody>
      </p:sp>
      <p:pic>
        <p:nvPicPr>
          <p:cNvPr id="7" name="Picture 6"/>
          <p:cNvPicPr>
            <a:picLocks noChangeAspect="1"/>
          </p:cNvPicPr>
          <p:nvPr/>
        </p:nvPicPr>
        <p:blipFill>
          <a:blip r:embed="rId3"/>
          <a:stretch>
            <a:fillRect/>
          </a:stretch>
        </p:blipFill>
        <p:spPr>
          <a:xfrm>
            <a:off x="8521742" y="956332"/>
            <a:ext cx="413767" cy="413767"/>
          </a:xfrm>
          <a:prstGeom prst="rect">
            <a:avLst/>
          </a:prstGeom>
        </p:spPr>
      </p:pic>
      <p:pic>
        <p:nvPicPr>
          <p:cNvPr id="8" name="Picture 7"/>
          <p:cNvPicPr>
            <a:picLocks noChangeAspect="1"/>
          </p:cNvPicPr>
          <p:nvPr/>
        </p:nvPicPr>
        <p:blipFill>
          <a:blip r:embed="rId4"/>
          <a:stretch>
            <a:fillRect/>
          </a:stretch>
        </p:blipFill>
        <p:spPr>
          <a:xfrm>
            <a:off x="8000582" y="956333"/>
            <a:ext cx="413767" cy="413767"/>
          </a:xfrm>
          <a:prstGeom prst="rect">
            <a:avLst/>
          </a:prstGeom>
        </p:spPr>
      </p:pic>
      <p:pic>
        <p:nvPicPr>
          <p:cNvPr id="9" name="Picture 8"/>
          <p:cNvPicPr>
            <a:picLocks noChangeAspect="1"/>
          </p:cNvPicPr>
          <p:nvPr/>
        </p:nvPicPr>
        <p:blipFill>
          <a:blip r:embed="rId5"/>
          <a:stretch>
            <a:fillRect/>
          </a:stretch>
        </p:blipFill>
        <p:spPr>
          <a:xfrm>
            <a:off x="9042902" y="956333"/>
            <a:ext cx="413767" cy="413767"/>
          </a:xfrm>
          <a:prstGeom prst="rect">
            <a:avLst/>
          </a:prstGeom>
          <a:ln>
            <a:solidFill>
              <a:schemeClr val="accent1">
                <a:lumMod val="25000"/>
              </a:schemeClr>
            </a:solidFill>
          </a:ln>
        </p:spPr>
      </p:pic>
      <p:sp>
        <p:nvSpPr>
          <p:cNvPr id="11" name="Rectangle 10"/>
          <p:cNvSpPr/>
          <p:nvPr/>
        </p:nvSpPr>
        <p:spPr>
          <a:xfrm>
            <a:off x="81997" y="6108027"/>
            <a:ext cx="5093130" cy="738664"/>
          </a:xfrm>
          <a:prstGeom prst="rect">
            <a:avLst/>
          </a:prstGeom>
        </p:spPr>
        <p:txBody>
          <a:bodyPr wrap="square">
            <a:spAutoFit/>
          </a:bodyPr>
          <a:lstStyle/>
          <a:p>
            <a:r>
              <a:rPr lang="en-US" sz="1400" dirty="0">
                <a:latin typeface="Tahoma" panose="020B0604030504040204" pitchFamily="34" charset="0"/>
                <a:ea typeface="Tahoma" panose="020B0604030504040204" pitchFamily="34" charset="0"/>
                <a:cs typeface="Tahoma" panose="020B0604030504040204" pitchFamily="34" charset="0"/>
              </a:rPr>
              <a:t>Low carbon tech and wastewater distribution and treatment.</a:t>
            </a:r>
          </a:p>
          <a:p>
            <a:r>
              <a:rPr lang="en-US" sz="1400" dirty="0">
                <a:latin typeface="Tahoma" panose="020B0604030504040204" pitchFamily="34" charset="0"/>
                <a:ea typeface="Tahoma" panose="020B0604030504040204" pitchFamily="34" charset="0"/>
                <a:cs typeface="Tahoma" panose="020B0604030504040204" pitchFamily="34" charset="0"/>
              </a:rPr>
              <a:t>Use of more efficient, but costly irrigation technologies. </a:t>
            </a:r>
            <a:br>
              <a:rPr lang="en-US" sz="1400" dirty="0">
                <a:latin typeface="Tahoma" panose="020B0604030504040204" pitchFamily="34" charset="0"/>
                <a:ea typeface="Tahoma" panose="020B0604030504040204" pitchFamily="34" charset="0"/>
                <a:cs typeface="Tahoma" panose="020B0604030504040204" pitchFamily="34" charset="0"/>
              </a:rPr>
            </a:br>
            <a:r>
              <a:rPr lang="en-US" sz="1400" dirty="0">
                <a:latin typeface="Tahoma" panose="020B0604030504040204" pitchFamily="34" charset="0"/>
                <a:ea typeface="Tahoma" panose="020B0604030504040204" pitchFamily="34" charset="0"/>
                <a:cs typeface="Tahoma" panose="020B0604030504040204" pitchFamily="34" charset="0"/>
              </a:rPr>
              <a:t>Higher land requirements</a:t>
            </a:r>
          </a:p>
        </p:txBody>
      </p:sp>
      <p:sp>
        <p:nvSpPr>
          <p:cNvPr id="12" name="Rectangle 11"/>
          <p:cNvSpPr/>
          <p:nvPr/>
        </p:nvSpPr>
        <p:spPr>
          <a:xfrm>
            <a:off x="454283" y="1617971"/>
            <a:ext cx="5005223" cy="307777"/>
          </a:xfrm>
          <a:prstGeom prst="rect">
            <a:avLst/>
          </a:prstGeom>
        </p:spPr>
        <p:txBody>
          <a:bodyPr wrap="square">
            <a:spAutoFit/>
          </a:bodyPr>
          <a:lstStyle/>
          <a:p>
            <a:r>
              <a:rPr lang="en-US" sz="1400" dirty="0">
                <a:latin typeface="Tahoma" panose="020B0604030504040204" pitchFamily="34" charset="0"/>
                <a:ea typeface="Tahoma" panose="020B0604030504040204" pitchFamily="34" charset="0"/>
                <a:cs typeface="Tahoma" panose="020B0604030504040204" pitchFamily="34" charset="0"/>
              </a:rPr>
              <a:t>Average yearly costs for the entire basin (2020-2050) </a:t>
            </a:r>
          </a:p>
        </p:txBody>
      </p:sp>
      <p:sp>
        <p:nvSpPr>
          <p:cNvPr id="13" name="Rectangle 12"/>
          <p:cNvSpPr/>
          <p:nvPr/>
        </p:nvSpPr>
        <p:spPr>
          <a:xfrm>
            <a:off x="6207344" y="1617971"/>
            <a:ext cx="5152386" cy="307777"/>
          </a:xfrm>
          <a:prstGeom prst="rect">
            <a:avLst/>
          </a:prstGeom>
        </p:spPr>
        <p:txBody>
          <a:bodyPr wrap="square">
            <a:spAutoFit/>
          </a:bodyPr>
          <a:lstStyle/>
          <a:p>
            <a:r>
              <a:rPr lang="en-US" sz="1400" dirty="0">
                <a:latin typeface="Tahoma" panose="020B0604030504040204" pitchFamily="34" charset="0"/>
                <a:ea typeface="Tahoma" panose="020B0604030504040204" pitchFamily="34" charset="0"/>
                <a:cs typeface="Tahoma" panose="020B0604030504040204" pitchFamily="34" charset="0"/>
              </a:rPr>
              <a:t>Average yearly cross-</a:t>
            </a:r>
            <a:r>
              <a:rPr lang="en-US" sz="1400" dirty="0" err="1">
                <a:latin typeface="Tahoma" panose="020B0604030504040204" pitchFamily="34" charset="0"/>
                <a:ea typeface="Tahoma" panose="020B0604030504040204" pitchFamily="34" charset="0"/>
                <a:cs typeface="Tahoma" panose="020B0604030504040204" pitchFamily="34" charset="0"/>
              </a:rPr>
              <a:t>sectoral</a:t>
            </a:r>
            <a:r>
              <a:rPr lang="en-US" sz="1400" dirty="0">
                <a:latin typeface="Tahoma" panose="020B0604030504040204" pitchFamily="34" charset="0"/>
                <a:ea typeface="Tahoma" panose="020B0604030504040204" pitchFamily="34" charset="0"/>
                <a:cs typeface="Tahoma" panose="020B0604030504040204" pitchFamily="34" charset="0"/>
              </a:rPr>
              <a:t> energy, water and biomass flows</a:t>
            </a:r>
          </a:p>
        </p:txBody>
      </p:sp>
      <p:sp>
        <p:nvSpPr>
          <p:cNvPr id="14" name="Rectangle 13"/>
          <p:cNvSpPr/>
          <p:nvPr/>
        </p:nvSpPr>
        <p:spPr>
          <a:xfrm>
            <a:off x="5843016" y="6108027"/>
            <a:ext cx="5148833" cy="738664"/>
          </a:xfrm>
          <a:prstGeom prst="rect">
            <a:avLst/>
          </a:prstGeom>
        </p:spPr>
        <p:txBody>
          <a:bodyPr wrap="square">
            <a:spAutoFit/>
          </a:bodyPr>
          <a:lstStyle/>
          <a:p>
            <a:r>
              <a:rPr lang="en-US" sz="1400" dirty="0">
                <a:latin typeface="Tahoma" panose="020B0604030504040204" pitchFamily="34" charset="0"/>
                <a:ea typeface="Tahoma" panose="020B0604030504040204" pitchFamily="34" charset="0"/>
                <a:cs typeface="Tahoma" panose="020B0604030504040204" pitchFamily="34" charset="0"/>
              </a:rPr>
              <a:t>Less water used in agriculture</a:t>
            </a:r>
          </a:p>
          <a:p>
            <a:r>
              <a:rPr lang="en-US" sz="1400" dirty="0">
                <a:latin typeface="Tahoma" panose="020B0604030504040204" pitchFamily="34" charset="0"/>
                <a:ea typeface="Tahoma" panose="020B0604030504040204" pitchFamily="34" charset="0"/>
                <a:cs typeface="Tahoma" panose="020B0604030504040204" pitchFamily="34" charset="0"/>
              </a:rPr>
              <a:t>Much more energy required for pumping, treating, water infrastructure, power plants</a:t>
            </a:r>
          </a:p>
        </p:txBody>
      </p:sp>
      <p:pic>
        <p:nvPicPr>
          <p:cNvPr id="5" name="Picture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6736" y="1925748"/>
            <a:ext cx="5738477" cy="4182279"/>
          </a:xfrm>
          <a:prstGeom prst="rect">
            <a:avLst/>
          </a:prstGeom>
        </p:spPr>
      </p:pic>
      <p:pic>
        <p:nvPicPr>
          <p:cNvPr id="18" name="Picture 17"/>
          <p:cNvPicPr>
            <a:picLocks noChangeAspect="1"/>
          </p:cNvPicPr>
          <p:nvPr/>
        </p:nvPicPr>
        <p:blipFill>
          <a:blip r:embed="rId7"/>
          <a:stretch>
            <a:fillRect/>
          </a:stretch>
        </p:blipFill>
        <p:spPr>
          <a:xfrm>
            <a:off x="5726097" y="2221915"/>
            <a:ext cx="6378708" cy="3322782"/>
          </a:xfrm>
          <a:prstGeom prst="rect">
            <a:avLst/>
          </a:prstGeom>
        </p:spPr>
      </p:pic>
    </p:spTree>
    <p:extLst>
      <p:ext uri="{BB962C8B-B14F-4D97-AF65-F5344CB8AC3E}">
        <p14:creationId xmlns:p14="http://schemas.microsoft.com/office/powerpoint/2010/main" val="3699261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6"/>
          </p:nvPr>
        </p:nvSpPr>
        <p:spPr/>
        <p:txBody>
          <a:bodyPr/>
          <a:lstStyle/>
          <a:p>
            <a:fld id="{838B0777-827F-8D42-90B1-61394C340E65}" type="slidenum">
              <a:rPr lang="en-US" smtClean="0"/>
              <a:t>15</a:t>
            </a:fld>
            <a:endParaRPr lang="en-US" dirty="0"/>
          </a:p>
        </p:txBody>
      </p:sp>
      <p:sp>
        <p:nvSpPr>
          <p:cNvPr id="11" name="Title 10"/>
          <p:cNvSpPr>
            <a:spLocks noGrp="1"/>
          </p:cNvSpPr>
          <p:nvPr>
            <p:ph type="title"/>
          </p:nvPr>
        </p:nvSpPr>
        <p:spPr/>
        <p:txBody>
          <a:bodyPr/>
          <a:lstStyle/>
          <a:p>
            <a:r>
              <a:rPr lang="it-IT" dirty="0"/>
              <a:t>Importance of integrated framework</a:t>
            </a:r>
            <a:endParaRPr lang="en-US" dirty="0"/>
          </a:p>
        </p:txBody>
      </p:sp>
      <p:pic>
        <p:nvPicPr>
          <p:cNvPr id="6" name="Picture 5"/>
          <p:cNvPicPr>
            <a:picLocks noChangeAspect="1"/>
          </p:cNvPicPr>
          <p:nvPr/>
        </p:nvPicPr>
        <p:blipFill rotWithShape="1">
          <a:blip r:embed="rId2"/>
          <a:srcRect t="43089" r="47496" b="33400"/>
          <a:stretch/>
        </p:blipFill>
        <p:spPr>
          <a:xfrm>
            <a:off x="4008473" y="905472"/>
            <a:ext cx="8555291" cy="6189809"/>
          </a:xfrm>
          <a:prstGeom prst="rect">
            <a:avLst/>
          </a:prstGeom>
        </p:spPr>
      </p:pic>
      <p:sp>
        <p:nvSpPr>
          <p:cNvPr id="8" name="TextBox 7"/>
          <p:cNvSpPr txBox="1"/>
          <p:nvPr/>
        </p:nvSpPr>
        <p:spPr>
          <a:xfrm>
            <a:off x="265814" y="2466753"/>
            <a:ext cx="3264195" cy="1938992"/>
          </a:xfrm>
          <a:prstGeom prst="rect">
            <a:avLst/>
          </a:prstGeom>
          <a:noFill/>
        </p:spPr>
        <p:txBody>
          <a:bodyPr wrap="square" rtlCol="0">
            <a:spAutoFit/>
          </a:bodyPr>
          <a:lstStyle/>
          <a:p>
            <a:pPr marL="342900" indent="-342900">
              <a:buFont typeface="Arial" panose="020B0604020202020204" pitchFamily="34" charset="0"/>
              <a:buChar char="•"/>
            </a:pPr>
            <a:r>
              <a:rPr lang="it-IT" sz="2400" dirty="0"/>
              <a:t>More efficient solution</a:t>
            </a:r>
          </a:p>
          <a:p>
            <a:pPr marL="342900" indent="-342900">
              <a:buFont typeface="Arial" panose="020B0604020202020204" pitchFamily="34" charset="0"/>
              <a:buChar char="•"/>
            </a:pPr>
            <a:r>
              <a:rPr lang="it-IT" sz="2400" dirty="0"/>
              <a:t>Cost effective</a:t>
            </a:r>
          </a:p>
          <a:p>
            <a:pPr marL="342900" indent="-342900">
              <a:buFont typeface="Arial" panose="020B0604020202020204" pitchFamily="34" charset="0"/>
              <a:buChar char="•"/>
            </a:pPr>
            <a:r>
              <a:rPr lang="it-IT" sz="2400" dirty="0"/>
              <a:t>Take into account synergies</a:t>
            </a:r>
          </a:p>
        </p:txBody>
      </p:sp>
      <p:sp>
        <p:nvSpPr>
          <p:cNvPr id="17" name="TextBox 16"/>
          <p:cNvSpPr txBox="1"/>
          <p:nvPr/>
        </p:nvSpPr>
        <p:spPr>
          <a:xfrm>
            <a:off x="4401882" y="820408"/>
            <a:ext cx="4604915" cy="369332"/>
          </a:xfrm>
          <a:prstGeom prst="rect">
            <a:avLst/>
          </a:prstGeom>
          <a:noFill/>
        </p:spPr>
        <p:txBody>
          <a:bodyPr wrap="none" rtlCol="0">
            <a:spAutoFit/>
          </a:bodyPr>
          <a:lstStyle/>
          <a:p>
            <a:r>
              <a:rPr lang="it-IT" dirty="0"/>
              <a:t>Electricity production under different scenarios</a:t>
            </a:r>
          </a:p>
        </p:txBody>
      </p:sp>
      <p:sp>
        <p:nvSpPr>
          <p:cNvPr id="3" name="Rectangle 2"/>
          <p:cNvSpPr/>
          <p:nvPr/>
        </p:nvSpPr>
        <p:spPr>
          <a:xfrm>
            <a:off x="8101584" y="3383280"/>
            <a:ext cx="4090416" cy="2350008"/>
          </a:xfrm>
          <a:prstGeom prst="rect">
            <a:avLst/>
          </a:prstGeom>
          <a:noFill/>
          <a:ln w="127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39559282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6"/>
          </p:nvPr>
        </p:nvSpPr>
        <p:spPr/>
        <p:txBody>
          <a:bodyPr/>
          <a:lstStyle/>
          <a:p>
            <a:fld id="{838B0777-827F-8D42-90B1-61394C340E65}" type="slidenum">
              <a:rPr lang="en-US" smtClean="0"/>
              <a:t>16</a:t>
            </a:fld>
            <a:endParaRPr lang="en-US"/>
          </a:p>
        </p:txBody>
      </p:sp>
      <p:sp>
        <p:nvSpPr>
          <p:cNvPr id="3" name="Title 2"/>
          <p:cNvSpPr>
            <a:spLocks noGrp="1"/>
          </p:cNvSpPr>
          <p:nvPr>
            <p:ph type="title"/>
          </p:nvPr>
        </p:nvSpPr>
        <p:spPr/>
        <p:txBody>
          <a:bodyPr/>
          <a:lstStyle/>
          <a:p>
            <a:r>
              <a:rPr lang="en-US" dirty="0"/>
              <a:t>Sensitivity</a:t>
            </a:r>
            <a:endParaRPr lang="it-IT" dirty="0"/>
          </a:p>
        </p:txBody>
      </p:sp>
      <p:pic>
        <p:nvPicPr>
          <p:cNvPr id="8" name="Picture 7"/>
          <p:cNvPicPr>
            <a:picLocks noChangeAspect="1"/>
          </p:cNvPicPr>
          <p:nvPr/>
        </p:nvPicPr>
        <p:blipFill>
          <a:blip r:embed="rId2"/>
          <a:stretch>
            <a:fillRect/>
          </a:stretch>
        </p:blipFill>
        <p:spPr>
          <a:xfrm>
            <a:off x="6121316" y="1371942"/>
            <a:ext cx="3231450" cy="2593134"/>
          </a:xfrm>
          <a:prstGeom prst="rect">
            <a:avLst/>
          </a:prstGeom>
        </p:spPr>
      </p:pic>
      <p:pic>
        <p:nvPicPr>
          <p:cNvPr id="7" name="Picture 6"/>
          <p:cNvPicPr>
            <a:picLocks noChangeAspect="1"/>
          </p:cNvPicPr>
          <p:nvPr/>
        </p:nvPicPr>
        <p:blipFill>
          <a:blip r:embed="rId3"/>
          <a:stretch>
            <a:fillRect/>
          </a:stretch>
        </p:blipFill>
        <p:spPr>
          <a:xfrm>
            <a:off x="3070296" y="1371942"/>
            <a:ext cx="3231450" cy="2593134"/>
          </a:xfrm>
          <a:prstGeom prst="rect">
            <a:avLst/>
          </a:prstGeom>
        </p:spPr>
      </p:pic>
      <p:sp>
        <p:nvSpPr>
          <p:cNvPr id="10" name="TextBox 9"/>
          <p:cNvSpPr txBox="1"/>
          <p:nvPr/>
        </p:nvSpPr>
        <p:spPr>
          <a:xfrm>
            <a:off x="356288" y="768216"/>
            <a:ext cx="11263746" cy="400110"/>
          </a:xfrm>
          <a:prstGeom prst="rect">
            <a:avLst/>
          </a:prstGeom>
          <a:noFill/>
        </p:spPr>
        <p:txBody>
          <a:bodyPr wrap="square" rtlCol="0">
            <a:spAutoFit/>
          </a:bodyPr>
          <a:lstStyle/>
          <a:p>
            <a:r>
              <a:rPr lang="en-US" sz="2000" dirty="0"/>
              <a:t>baseline scenario, different SSPs, climate models and climate scenarios (RCP 2.6 and 6.0)</a:t>
            </a:r>
          </a:p>
        </p:txBody>
      </p:sp>
      <p:sp>
        <p:nvSpPr>
          <p:cNvPr id="13" name="Rectangle 12"/>
          <p:cNvSpPr/>
          <p:nvPr/>
        </p:nvSpPr>
        <p:spPr>
          <a:xfrm>
            <a:off x="5594360" y="1086490"/>
            <a:ext cx="529312" cy="307777"/>
          </a:xfrm>
          <a:prstGeom prst="rect">
            <a:avLst/>
          </a:prstGeom>
        </p:spPr>
        <p:txBody>
          <a:bodyPr wrap="none">
            <a:spAutoFit/>
          </a:bodyPr>
          <a:lstStyle/>
          <a:p>
            <a:r>
              <a:rPr lang="en-US" sz="1400" dirty="0">
                <a:latin typeface="Tahoma" panose="020B0604030504040204" pitchFamily="34" charset="0"/>
                <a:ea typeface="Tahoma" panose="020B0604030504040204" pitchFamily="34" charset="0"/>
                <a:cs typeface="Tahoma" panose="020B0604030504040204" pitchFamily="34" charset="0"/>
              </a:rPr>
              <a:t>Cost</a:t>
            </a:r>
            <a:endParaRPr lang="en-US" dirty="0"/>
          </a:p>
        </p:txBody>
      </p:sp>
      <p:pic>
        <p:nvPicPr>
          <p:cNvPr id="18" name="Picture 17"/>
          <p:cNvPicPr>
            <a:picLocks noChangeAspect="1"/>
          </p:cNvPicPr>
          <p:nvPr/>
        </p:nvPicPr>
        <p:blipFill>
          <a:blip r:embed="rId4"/>
          <a:stretch>
            <a:fillRect/>
          </a:stretch>
        </p:blipFill>
        <p:spPr>
          <a:xfrm>
            <a:off x="901596" y="4279975"/>
            <a:ext cx="3231450" cy="2593134"/>
          </a:xfrm>
          <a:prstGeom prst="rect">
            <a:avLst/>
          </a:prstGeom>
        </p:spPr>
      </p:pic>
      <p:sp>
        <p:nvSpPr>
          <p:cNvPr id="16" name="Rectangle 15"/>
          <p:cNvSpPr/>
          <p:nvPr/>
        </p:nvSpPr>
        <p:spPr>
          <a:xfrm>
            <a:off x="728782" y="4065862"/>
            <a:ext cx="3853171" cy="307777"/>
          </a:xfrm>
          <a:prstGeom prst="rect">
            <a:avLst/>
          </a:prstGeom>
        </p:spPr>
        <p:txBody>
          <a:bodyPr wrap="none">
            <a:spAutoFit/>
          </a:bodyPr>
          <a:lstStyle/>
          <a:p>
            <a:r>
              <a:rPr lang="en-US" sz="1400" dirty="0">
                <a:latin typeface="Tahoma" panose="020B0604030504040204" pitchFamily="34" charset="0"/>
                <a:ea typeface="Tahoma" panose="020B0604030504040204" pitchFamily="34" charset="0"/>
                <a:cs typeface="Tahoma" panose="020B0604030504040204" pitchFamily="34" charset="0"/>
              </a:rPr>
              <a:t>Internal runoff from CWATM same for all SSP</a:t>
            </a:r>
          </a:p>
        </p:txBody>
      </p:sp>
      <p:pic>
        <p:nvPicPr>
          <p:cNvPr id="19" name="Picture 18"/>
          <p:cNvPicPr>
            <a:picLocks noChangeAspect="1"/>
          </p:cNvPicPr>
          <p:nvPr/>
        </p:nvPicPr>
        <p:blipFill>
          <a:blip r:embed="rId5"/>
          <a:stretch>
            <a:fillRect/>
          </a:stretch>
        </p:blipFill>
        <p:spPr>
          <a:xfrm>
            <a:off x="8220871" y="4250528"/>
            <a:ext cx="3231450" cy="2593134"/>
          </a:xfrm>
          <a:prstGeom prst="rect">
            <a:avLst/>
          </a:prstGeom>
        </p:spPr>
      </p:pic>
      <p:sp>
        <p:nvSpPr>
          <p:cNvPr id="20" name="Rectangle 19"/>
          <p:cNvSpPr/>
          <p:nvPr/>
        </p:nvSpPr>
        <p:spPr>
          <a:xfrm>
            <a:off x="4133046" y="4496558"/>
            <a:ext cx="3935984" cy="738664"/>
          </a:xfrm>
          <a:prstGeom prst="rect">
            <a:avLst/>
          </a:prstGeom>
        </p:spPr>
        <p:txBody>
          <a:bodyPr wrap="square">
            <a:spAutoFit/>
          </a:bodyPr>
          <a:lstStyle/>
          <a:p>
            <a:r>
              <a:rPr lang="en-US" sz="1400" dirty="0">
                <a:latin typeface="Tahoma" panose="020B0604030504040204" pitchFamily="34" charset="0"/>
                <a:ea typeface="Tahoma" panose="020B0604030504040204" pitchFamily="34" charset="0"/>
                <a:cs typeface="Tahoma" panose="020B0604030504040204" pitchFamily="34" charset="0"/>
              </a:rPr>
              <a:t>Water use:</a:t>
            </a:r>
          </a:p>
          <a:p>
            <a:r>
              <a:rPr lang="en-US" sz="1400" dirty="0">
                <a:latin typeface="Tahoma" panose="020B0604030504040204" pitchFamily="34" charset="0"/>
                <a:ea typeface="Tahoma" panose="020B0604030504040204" pitchFamily="34" charset="0"/>
                <a:cs typeface="Tahoma" panose="020B0604030504040204" pitchFamily="34" charset="0"/>
              </a:rPr>
              <a:t>Most noticeable differences among models and scenarios, rather than SSPs</a:t>
            </a:r>
          </a:p>
        </p:txBody>
      </p:sp>
      <p:sp>
        <p:nvSpPr>
          <p:cNvPr id="21" name="Rectangle 20"/>
          <p:cNvSpPr/>
          <p:nvPr/>
        </p:nvSpPr>
        <p:spPr>
          <a:xfrm>
            <a:off x="8499826" y="3972198"/>
            <a:ext cx="2043380" cy="307777"/>
          </a:xfrm>
          <a:prstGeom prst="rect">
            <a:avLst/>
          </a:prstGeom>
        </p:spPr>
        <p:txBody>
          <a:bodyPr wrap="none">
            <a:spAutoFit/>
          </a:bodyPr>
          <a:lstStyle/>
          <a:p>
            <a:r>
              <a:rPr lang="en-US" sz="1400" dirty="0">
                <a:latin typeface="Tahoma" panose="020B0604030504040204" pitchFamily="34" charset="0"/>
                <a:ea typeface="Tahoma" panose="020B0604030504040204" pitchFamily="34" charset="0"/>
                <a:cs typeface="Tahoma" panose="020B0604030504040204" pitchFamily="34" charset="0"/>
              </a:rPr>
              <a:t>Groundwater extraction</a:t>
            </a:r>
          </a:p>
        </p:txBody>
      </p:sp>
    </p:spTree>
    <p:extLst>
      <p:ext uri="{BB962C8B-B14F-4D97-AF65-F5344CB8AC3E}">
        <p14:creationId xmlns:p14="http://schemas.microsoft.com/office/powerpoint/2010/main" val="739525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20" grpId="0"/>
      <p:bldP spid="21"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7"/>
          </p:nvPr>
        </p:nvSpPr>
        <p:spPr/>
        <p:txBody>
          <a:bodyPr/>
          <a:lstStyle/>
          <a:p>
            <a:fld id="{838B0777-827F-8D42-90B1-61394C340E65}" type="slidenum">
              <a:rPr lang="en-GB" noProof="0" smtClean="0"/>
              <a:pPr/>
              <a:t>17</a:t>
            </a:fld>
            <a:endParaRPr lang="en-GB" noProof="0"/>
          </a:p>
        </p:txBody>
      </p:sp>
      <p:sp>
        <p:nvSpPr>
          <p:cNvPr id="3" name="Title 2"/>
          <p:cNvSpPr>
            <a:spLocks noGrp="1"/>
          </p:cNvSpPr>
          <p:nvPr>
            <p:ph type="title"/>
          </p:nvPr>
        </p:nvSpPr>
        <p:spPr/>
        <p:txBody>
          <a:bodyPr/>
          <a:lstStyle/>
          <a:p>
            <a:r>
              <a:rPr lang="it-IT" dirty="0"/>
              <a:t>Open-source tool</a:t>
            </a:r>
          </a:p>
        </p:txBody>
      </p:sp>
      <p:sp>
        <p:nvSpPr>
          <p:cNvPr id="4" name="Content Placeholder 3"/>
          <p:cNvSpPr>
            <a:spLocks noGrp="1"/>
          </p:cNvSpPr>
          <p:nvPr>
            <p:ph sz="quarter" idx="18"/>
          </p:nvPr>
        </p:nvSpPr>
        <p:spPr>
          <a:xfrm>
            <a:off x="274320" y="1188720"/>
            <a:ext cx="7754112" cy="3346704"/>
          </a:xfrm>
        </p:spPr>
        <p:txBody>
          <a:bodyPr>
            <a:normAutofit fontScale="92500"/>
          </a:bodyPr>
          <a:lstStyle/>
          <a:p>
            <a:r>
              <a:rPr lang="en-US" sz="2400" dirty="0" err="1"/>
              <a:t>CWaTM</a:t>
            </a:r>
            <a:r>
              <a:rPr lang="en-US" sz="2400" dirty="0"/>
              <a:t> and </a:t>
            </a:r>
            <a:r>
              <a:rPr lang="en-US" sz="2400" dirty="0" err="1"/>
              <a:t>MESSAGEix</a:t>
            </a:r>
            <a:r>
              <a:rPr lang="en-US" sz="2400" dirty="0"/>
              <a:t> are open-source tools, accessible and well documented online (limitation on solvers)</a:t>
            </a:r>
          </a:p>
          <a:p>
            <a:r>
              <a:rPr lang="en-US" sz="2400" dirty="0"/>
              <a:t>NEST has it’s own documentation (</a:t>
            </a:r>
            <a:r>
              <a:rPr lang="en-US" sz="1800" dirty="0"/>
              <a:t>Vinca et al., 2020, GMD</a:t>
            </a:r>
            <a:r>
              <a:rPr lang="en-US" sz="2400" dirty="0"/>
              <a:t>) open </a:t>
            </a:r>
            <a:r>
              <a:rPr lang="en-US" sz="2400" dirty="0" err="1"/>
              <a:t>Github</a:t>
            </a:r>
            <a:r>
              <a:rPr lang="en-US" sz="2400" dirty="0"/>
              <a:t> repository, interactive scenario explorer</a:t>
            </a:r>
          </a:p>
          <a:p>
            <a:r>
              <a:rPr lang="en-US" sz="2400" dirty="0"/>
              <a:t>Limitations: Availability vs accessibility/ user friendly. Data</a:t>
            </a:r>
          </a:p>
          <a:p>
            <a:r>
              <a:rPr lang="en-US" sz="2400" dirty="0"/>
              <a:t>Different audience: </a:t>
            </a:r>
          </a:p>
          <a:p>
            <a:pPr lvl="1"/>
            <a:r>
              <a:rPr lang="en-US" sz="2400" dirty="0"/>
              <a:t>scientific: interest in data and model</a:t>
            </a:r>
          </a:p>
          <a:p>
            <a:pPr lvl="1"/>
            <a:r>
              <a:rPr lang="en-US" sz="2400" dirty="0"/>
              <a:t>policy makers: interested in interactive tools</a:t>
            </a:r>
          </a:p>
        </p:txBody>
      </p:sp>
      <p:pic>
        <p:nvPicPr>
          <p:cNvPr id="5" name="Picture 4"/>
          <p:cNvPicPr>
            <a:picLocks noChangeAspect="1"/>
          </p:cNvPicPr>
          <p:nvPr/>
        </p:nvPicPr>
        <p:blipFill>
          <a:blip r:embed="rId2"/>
          <a:stretch>
            <a:fillRect/>
          </a:stretch>
        </p:blipFill>
        <p:spPr>
          <a:xfrm>
            <a:off x="638807" y="4751537"/>
            <a:ext cx="6400800" cy="2047875"/>
          </a:xfrm>
          <a:prstGeom prst="rect">
            <a:avLst/>
          </a:prstGeom>
        </p:spPr>
      </p:pic>
      <p:pic>
        <p:nvPicPr>
          <p:cNvPr id="2052" name="Picture 4" descr="Image result for github logo"/>
          <p:cNvPicPr>
            <a:picLocks noChangeAspect="1" noChangeArrowheads="1"/>
          </p:cNvPicPr>
          <p:nvPr/>
        </p:nvPicPr>
        <p:blipFill rotWithShape="1">
          <a:blip r:embed="rId3">
            <a:extLst>
              <a:ext uri="{28A0092B-C50C-407E-A947-70E740481C1C}">
                <a14:useLocalDpi xmlns:a14="http://schemas.microsoft.com/office/drawing/2010/main" val="0"/>
              </a:ext>
            </a:extLst>
          </a:blip>
          <a:srcRect t="29808" b="29758"/>
          <a:stretch/>
        </p:blipFill>
        <p:spPr bwMode="auto">
          <a:xfrm>
            <a:off x="8776251" y="776425"/>
            <a:ext cx="2203577" cy="668257"/>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8042479" y="1422064"/>
            <a:ext cx="3039358" cy="369332"/>
          </a:xfrm>
          <a:prstGeom prst="rect">
            <a:avLst/>
          </a:prstGeom>
        </p:spPr>
        <p:txBody>
          <a:bodyPr wrap="none">
            <a:spAutoFit/>
          </a:bodyPr>
          <a:lstStyle/>
          <a:p>
            <a:r>
              <a:rPr lang="it-IT" dirty="0">
                <a:hlinkClick r:id="rId4"/>
              </a:rPr>
              <a:t>https://github.com/iiasa/NEST</a:t>
            </a:r>
            <a:endParaRPr lang="it-IT" dirty="0"/>
          </a:p>
        </p:txBody>
      </p:sp>
      <p:pic>
        <p:nvPicPr>
          <p:cNvPr id="9" name="Picture 8"/>
          <p:cNvPicPr>
            <a:picLocks noChangeAspect="1"/>
          </p:cNvPicPr>
          <p:nvPr/>
        </p:nvPicPr>
        <p:blipFill>
          <a:blip r:embed="rId5"/>
          <a:stretch>
            <a:fillRect/>
          </a:stretch>
        </p:blipFill>
        <p:spPr>
          <a:xfrm>
            <a:off x="8776251" y="4599501"/>
            <a:ext cx="3327091" cy="2193368"/>
          </a:xfrm>
          <a:prstGeom prst="rect">
            <a:avLst/>
          </a:prstGeom>
        </p:spPr>
      </p:pic>
      <p:sp>
        <p:nvSpPr>
          <p:cNvPr id="10" name="TextBox 9"/>
          <p:cNvSpPr txBox="1"/>
          <p:nvPr/>
        </p:nvSpPr>
        <p:spPr>
          <a:xfrm>
            <a:off x="8028432" y="4200280"/>
            <a:ext cx="4674107" cy="369332"/>
          </a:xfrm>
          <a:prstGeom prst="rect">
            <a:avLst/>
          </a:prstGeom>
          <a:noFill/>
        </p:spPr>
        <p:txBody>
          <a:bodyPr wrap="square" rtlCol="0">
            <a:spAutoFit/>
          </a:bodyPr>
          <a:lstStyle/>
          <a:p>
            <a:r>
              <a:rPr lang="it-IT" dirty="0">
                <a:hlinkClick r:id="rId6"/>
              </a:rPr>
              <a:t>http://vinca.shinyapps.io/indus_explorer</a:t>
            </a:r>
            <a:endParaRPr lang="it-IT" dirty="0"/>
          </a:p>
        </p:txBody>
      </p:sp>
      <p:sp>
        <p:nvSpPr>
          <p:cNvPr id="11" name="TextBox 10">
            <a:extLst>
              <a:ext uri="{FF2B5EF4-FFF2-40B4-BE49-F238E27FC236}">
                <a16:creationId xmlns:a16="http://schemas.microsoft.com/office/drawing/2014/main" id="{F941DCA9-B3E3-42A1-8E25-EC25D1E3531A}"/>
              </a:ext>
            </a:extLst>
          </p:cNvPr>
          <p:cNvSpPr txBox="1"/>
          <p:nvPr/>
        </p:nvSpPr>
        <p:spPr>
          <a:xfrm>
            <a:off x="8028432" y="1763050"/>
            <a:ext cx="4346448" cy="369332"/>
          </a:xfrm>
          <a:prstGeom prst="rect">
            <a:avLst/>
          </a:prstGeom>
          <a:noFill/>
        </p:spPr>
        <p:txBody>
          <a:bodyPr wrap="square">
            <a:spAutoFit/>
          </a:bodyPr>
          <a:lstStyle/>
          <a:p>
            <a:r>
              <a:rPr lang="en-US" u="sng" dirty="0">
                <a:solidFill>
                  <a:srgbClr val="00589E"/>
                </a:solidFill>
              </a:rPr>
              <a:t>https://data.ene. iiasa.ac.at/nexus-basins/</a:t>
            </a:r>
          </a:p>
        </p:txBody>
      </p:sp>
      <p:pic>
        <p:nvPicPr>
          <p:cNvPr id="13" name="Picture 12">
            <a:extLst>
              <a:ext uri="{FF2B5EF4-FFF2-40B4-BE49-F238E27FC236}">
                <a16:creationId xmlns:a16="http://schemas.microsoft.com/office/drawing/2014/main" id="{296732DB-415B-4641-985F-96BC18C002BB}"/>
              </a:ext>
            </a:extLst>
          </p:cNvPr>
          <p:cNvPicPr>
            <a:picLocks noChangeAspect="1"/>
          </p:cNvPicPr>
          <p:nvPr/>
        </p:nvPicPr>
        <p:blipFill>
          <a:blip r:embed="rId7"/>
          <a:stretch>
            <a:fillRect/>
          </a:stretch>
        </p:blipFill>
        <p:spPr>
          <a:xfrm>
            <a:off x="8890056" y="2151932"/>
            <a:ext cx="3099479" cy="2086705"/>
          </a:xfrm>
          <a:prstGeom prst="rect">
            <a:avLst/>
          </a:prstGeom>
        </p:spPr>
      </p:pic>
    </p:spTree>
    <p:extLst>
      <p:ext uri="{BB962C8B-B14F-4D97-AF65-F5344CB8AC3E}">
        <p14:creationId xmlns:p14="http://schemas.microsoft.com/office/powerpoint/2010/main" val="977982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B504E8D-A436-4AAE-A69E-FB117C6F9764}"/>
              </a:ext>
            </a:extLst>
          </p:cNvPr>
          <p:cNvSpPr>
            <a:spLocks noGrp="1"/>
          </p:cNvSpPr>
          <p:nvPr>
            <p:ph type="sldNum" sz="quarter" idx="17"/>
          </p:nvPr>
        </p:nvSpPr>
        <p:spPr/>
        <p:txBody>
          <a:bodyPr/>
          <a:lstStyle/>
          <a:p>
            <a:fld id="{838B0777-827F-8D42-90B1-61394C340E65}" type="slidenum">
              <a:rPr lang="en-GB" noProof="0" smtClean="0"/>
              <a:pPr/>
              <a:t>18</a:t>
            </a:fld>
            <a:endParaRPr lang="en-GB" noProof="0"/>
          </a:p>
        </p:txBody>
      </p:sp>
      <p:sp>
        <p:nvSpPr>
          <p:cNvPr id="3" name="Title 2">
            <a:extLst>
              <a:ext uri="{FF2B5EF4-FFF2-40B4-BE49-F238E27FC236}">
                <a16:creationId xmlns:a16="http://schemas.microsoft.com/office/drawing/2014/main" id="{75D64334-74C3-4378-9A8A-881D21071514}"/>
              </a:ext>
            </a:extLst>
          </p:cNvPr>
          <p:cNvSpPr>
            <a:spLocks noGrp="1"/>
          </p:cNvSpPr>
          <p:nvPr>
            <p:ph type="title"/>
          </p:nvPr>
        </p:nvSpPr>
        <p:spPr/>
        <p:txBody>
          <a:bodyPr/>
          <a:lstStyle/>
          <a:p>
            <a:r>
              <a:rPr lang="en-US" dirty="0"/>
              <a:t>Access, download and run NEST</a:t>
            </a:r>
          </a:p>
        </p:txBody>
      </p:sp>
      <p:pic>
        <p:nvPicPr>
          <p:cNvPr id="6" name="Picture 4" descr="Image result for github logo">
            <a:extLst>
              <a:ext uri="{FF2B5EF4-FFF2-40B4-BE49-F238E27FC236}">
                <a16:creationId xmlns:a16="http://schemas.microsoft.com/office/drawing/2014/main" id="{82D72B75-11CC-4E25-9F16-C26E63F105F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9808" b="29758"/>
          <a:stretch/>
        </p:blipFill>
        <p:spPr bwMode="auto">
          <a:xfrm>
            <a:off x="472510" y="1735568"/>
            <a:ext cx="2203577" cy="668257"/>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0CDB4C0D-8BB0-431C-B69C-01558376ACBC}"/>
              </a:ext>
            </a:extLst>
          </p:cNvPr>
          <p:cNvSpPr/>
          <p:nvPr/>
        </p:nvSpPr>
        <p:spPr>
          <a:xfrm>
            <a:off x="362712" y="2403825"/>
            <a:ext cx="3411817" cy="3416320"/>
          </a:xfrm>
          <a:prstGeom prst="rect">
            <a:avLst/>
          </a:prstGeom>
        </p:spPr>
        <p:txBody>
          <a:bodyPr wrap="square">
            <a:spAutoFit/>
          </a:bodyPr>
          <a:lstStyle/>
          <a:p>
            <a:pPr marL="342900" indent="-342900">
              <a:buFont typeface="+mj-lt"/>
              <a:buAutoNum type="arabicPeriod"/>
            </a:pPr>
            <a:r>
              <a:rPr lang="it-IT" dirty="0"/>
              <a:t>Download (or clone with Github) the folder from :</a:t>
            </a:r>
            <a:br>
              <a:rPr lang="it-IT" dirty="0"/>
            </a:br>
            <a:r>
              <a:rPr lang="it-IT" dirty="0">
                <a:solidFill>
                  <a:srgbClr val="6A4C93"/>
                </a:solidFill>
                <a:hlinkClick r:id="rId3">
                  <a:extLst>
                    <a:ext uri="{A12FA001-AC4F-418D-AE19-62706E023703}">
                      <ahyp:hlinkClr xmlns:ahyp="http://schemas.microsoft.com/office/drawing/2018/hyperlinkcolor" val="tx"/>
                    </a:ext>
                  </a:extLst>
                </a:hlinkClick>
              </a:rPr>
              <a:t>https://github.com/iiasa/NEST</a:t>
            </a:r>
            <a:endParaRPr lang="it-IT" dirty="0">
              <a:solidFill>
                <a:srgbClr val="6A4C93"/>
              </a:solidFill>
            </a:endParaRPr>
          </a:p>
          <a:p>
            <a:pPr marL="342900" indent="-342900">
              <a:buFont typeface="+mj-lt"/>
              <a:buAutoNum type="arabicPeriod"/>
            </a:pPr>
            <a:r>
              <a:rPr lang="it-IT" dirty="0"/>
              <a:t>Unzip the folder</a:t>
            </a:r>
          </a:p>
          <a:p>
            <a:pPr marL="342900" indent="-342900">
              <a:buFont typeface="+mj-lt"/>
              <a:buAutoNum type="arabicPeriod"/>
            </a:pPr>
            <a:r>
              <a:rPr lang="it-IT" dirty="0"/>
              <a:t>Open the R project and </a:t>
            </a:r>
            <a:r>
              <a:rPr lang="it-IT" i="1" dirty="0"/>
              <a:t>multiple_scenario_new.r</a:t>
            </a:r>
          </a:p>
          <a:p>
            <a:pPr marL="342900" indent="-342900">
              <a:buFont typeface="+mj-lt"/>
              <a:buAutoNum type="arabicPeriod"/>
            </a:pPr>
            <a:r>
              <a:rPr lang="it-IT" dirty="0"/>
              <a:t>Define path: INDUS_IX_PATH (and restart Rstudio), update GAMS path in </a:t>
            </a:r>
            <a:r>
              <a:rPr lang="it-IT" i="1" dirty="0"/>
              <a:t>basin_msggdx.r</a:t>
            </a:r>
            <a:r>
              <a:rPr lang="it-IT" dirty="0"/>
              <a:t>)</a:t>
            </a:r>
          </a:p>
          <a:p>
            <a:pPr marL="342900" indent="-342900">
              <a:buFont typeface="+mj-lt"/>
              <a:buAutoNum type="arabicPeriod"/>
            </a:pPr>
            <a:r>
              <a:rPr lang="it-IT" dirty="0"/>
              <a:t>RUN</a:t>
            </a:r>
          </a:p>
          <a:p>
            <a:pPr marL="342900" indent="-342900">
              <a:buFont typeface="+mj-lt"/>
              <a:buAutoNum type="arabicPeriod"/>
            </a:pPr>
            <a:endParaRPr lang="it-IT" i="1" dirty="0"/>
          </a:p>
          <a:p>
            <a:pPr marL="285750" indent="-285750">
              <a:buFont typeface="Arial" panose="020B0604020202020204" pitchFamily="34" charset="0"/>
              <a:buChar char="•"/>
            </a:pPr>
            <a:endParaRPr lang="it-IT" dirty="0"/>
          </a:p>
        </p:txBody>
      </p:sp>
      <p:sp>
        <p:nvSpPr>
          <p:cNvPr id="8" name="TextBox 7">
            <a:extLst>
              <a:ext uri="{FF2B5EF4-FFF2-40B4-BE49-F238E27FC236}">
                <a16:creationId xmlns:a16="http://schemas.microsoft.com/office/drawing/2014/main" id="{ED764688-C2D5-408B-A755-D92CEC42F310}"/>
              </a:ext>
            </a:extLst>
          </p:cNvPr>
          <p:cNvSpPr txBox="1"/>
          <p:nvPr/>
        </p:nvSpPr>
        <p:spPr>
          <a:xfrm>
            <a:off x="369213" y="717293"/>
            <a:ext cx="11350277" cy="1200329"/>
          </a:xfrm>
          <a:prstGeom prst="rect">
            <a:avLst/>
          </a:prstGeom>
          <a:noFill/>
        </p:spPr>
        <p:txBody>
          <a:bodyPr wrap="square" rtlCol="0">
            <a:spAutoFit/>
          </a:bodyPr>
          <a:lstStyle/>
          <a:p>
            <a:r>
              <a:rPr lang="en-US" dirty="0"/>
              <a:t>Prerequisites: </a:t>
            </a:r>
          </a:p>
          <a:p>
            <a:pPr marL="285750" indent="-285750">
              <a:buFont typeface="Arial" panose="020B0604020202020204" pitchFamily="34" charset="0"/>
              <a:buChar char="•"/>
            </a:pPr>
            <a:r>
              <a:rPr lang="en-US" dirty="0"/>
              <a:t>GAMS with active license, R, (</a:t>
            </a:r>
            <a:r>
              <a:rPr lang="en-US" dirty="0" err="1"/>
              <a:t>Rstudio</a:t>
            </a:r>
            <a:r>
              <a:rPr lang="en-US" dirty="0"/>
              <a:t> recommended), download and install the </a:t>
            </a:r>
            <a:r>
              <a:rPr lang="en-US" i="1" dirty="0" err="1"/>
              <a:t>gdxrrw</a:t>
            </a:r>
            <a:r>
              <a:rPr lang="en-US" dirty="0"/>
              <a:t> R package from </a:t>
            </a:r>
            <a:r>
              <a:rPr lang="en-US" dirty="0">
                <a:hlinkClick r:id="rId4"/>
              </a:rPr>
              <a:t>here</a:t>
            </a:r>
            <a:endParaRPr lang="en-US" dirty="0"/>
          </a:p>
          <a:p>
            <a:pPr marL="285750" indent="-285750">
              <a:buFont typeface="Arial" panose="020B0604020202020204" pitchFamily="34" charset="0"/>
              <a:buChar char="•"/>
            </a:pPr>
            <a:r>
              <a:rPr lang="it-IT" dirty="0"/>
              <a:t>Check paths: GAMS, R</a:t>
            </a:r>
          </a:p>
          <a:p>
            <a:r>
              <a:rPr lang="en-US" dirty="0"/>
              <a:t> </a:t>
            </a:r>
          </a:p>
        </p:txBody>
      </p:sp>
      <p:pic>
        <p:nvPicPr>
          <p:cNvPr id="10" name="Picture 9">
            <a:extLst>
              <a:ext uri="{FF2B5EF4-FFF2-40B4-BE49-F238E27FC236}">
                <a16:creationId xmlns:a16="http://schemas.microsoft.com/office/drawing/2014/main" id="{533B6DA0-5A78-4C65-8D23-783D675E15C7}"/>
              </a:ext>
            </a:extLst>
          </p:cNvPr>
          <p:cNvPicPr>
            <a:picLocks noChangeAspect="1"/>
          </p:cNvPicPr>
          <p:nvPr/>
        </p:nvPicPr>
        <p:blipFill>
          <a:blip r:embed="rId5"/>
          <a:stretch>
            <a:fillRect/>
          </a:stretch>
        </p:blipFill>
        <p:spPr>
          <a:xfrm>
            <a:off x="3884329" y="1561899"/>
            <a:ext cx="7944959" cy="2991267"/>
          </a:xfrm>
          <a:prstGeom prst="rect">
            <a:avLst/>
          </a:prstGeom>
        </p:spPr>
      </p:pic>
      <p:pic>
        <p:nvPicPr>
          <p:cNvPr id="12" name="Picture 11">
            <a:extLst>
              <a:ext uri="{FF2B5EF4-FFF2-40B4-BE49-F238E27FC236}">
                <a16:creationId xmlns:a16="http://schemas.microsoft.com/office/drawing/2014/main" id="{8511DE1C-FF9A-441C-8751-3D9F41E96880}"/>
              </a:ext>
            </a:extLst>
          </p:cNvPr>
          <p:cNvPicPr>
            <a:picLocks noChangeAspect="1"/>
          </p:cNvPicPr>
          <p:nvPr/>
        </p:nvPicPr>
        <p:blipFill>
          <a:blip r:embed="rId6"/>
          <a:stretch>
            <a:fillRect/>
          </a:stretch>
        </p:blipFill>
        <p:spPr>
          <a:xfrm>
            <a:off x="5481074" y="1556226"/>
            <a:ext cx="5106113" cy="5001323"/>
          </a:xfrm>
          <a:prstGeom prst="rect">
            <a:avLst/>
          </a:prstGeom>
        </p:spPr>
      </p:pic>
      <p:grpSp>
        <p:nvGrpSpPr>
          <p:cNvPr id="17" name="Group 16">
            <a:extLst>
              <a:ext uri="{FF2B5EF4-FFF2-40B4-BE49-F238E27FC236}">
                <a16:creationId xmlns:a16="http://schemas.microsoft.com/office/drawing/2014/main" id="{B6A81CF3-AC66-40C6-AAB5-E353CBF197BD}"/>
              </a:ext>
            </a:extLst>
          </p:cNvPr>
          <p:cNvGrpSpPr/>
          <p:nvPr/>
        </p:nvGrpSpPr>
        <p:grpSpPr>
          <a:xfrm>
            <a:off x="4232039" y="1648355"/>
            <a:ext cx="7249537" cy="4744112"/>
            <a:chOff x="3981979" y="1813437"/>
            <a:chExt cx="7249537" cy="4744112"/>
          </a:xfrm>
        </p:grpSpPr>
        <p:pic>
          <p:nvPicPr>
            <p:cNvPr id="14" name="Picture 13">
              <a:extLst>
                <a:ext uri="{FF2B5EF4-FFF2-40B4-BE49-F238E27FC236}">
                  <a16:creationId xmlns:a16="http://schemas.microsoft.com/office/drawing/2014/main" id="{15326F72-0AA0-4D61-ACAD-A27D283FD36C}"/>
                </a:ext>
              </a:extLst>
            </p:cNvPr>
            <p:cNvPicPr>
              <a:picLocks noChangeAspect="1"/>
            </p:cNvPicPr>
            <p:nvPr/>
          </p:nvPicPr>
          <p:blipFill>
            <a:blip r:embed="rId7"/>
            <a:stretch>
              <a:fillRect/>
            </a:stretch>
          </p:blipFill>
          <p:spPr>
            <a:xfrm>
              <a:off x="3981979" y="1813437"/>
              <a:ext cx="7249537" cy="4744112"/>
            </a:xfrm>
            <a:prstGeom prst="rect">
              <a:avLst/>
            </a:prstGeom>
          </p:spPr>
        </p:pic>
        <p:sp>
          <p:nvSpPr>
            <p:cNvPr id="15" name="TextBox 14">
              <a:extLst>
                <a:ext uri="{FF2B5EF4-FFF2-40B4-BE49-F238E27FC236}">
                  <a16:creationId xmlns:a16="http://schemas.microsoft.com/office/drawing/2014/main" id="{3A12220B-2377-4680-9397-742D26547BC4}"/>
                </a:ext>
              </a:extLst>
            </p:cNvPr>
            <p:cNvSpPr txBox="1"/>
            <p:nvPr/>
          </p:nvSpPr>
          <p:spPr>
            <a:xfrm>
              <a:off x="6818244" y="1917622"/>
              <a:ext cx="1699592" cy="369332"/>
            </a:xfrm>
            <a:prstGeom prst="rect">
              <a:avLst/>
            </a:prstGeom>
            <a:noFill/>
          </p:spPr>
          <p:txBody>
            <a:bodyPr wrap="square" rtlCol="0">
              <a:spAutoFit/>
            </a:bodyPr>
            <a:lstStyle/>
            <a:p>
              <a:r>
                <a:rPr lang="en-US" dirty="0">
                  <a:solidFill>
                    <a:srgbClr val="00B0F0"/>
                  </a:solidFill>
                </a:rPr>
                <a:t>Scenario names</a:t>
              </a:r>
            </a:p>
          </p:txBody>
        </p:sp>
        <p:sp>
          <p:nvSpPr>
            <p:cNvPr id="16" name="TextBox 15">
              <a:extLst>
                <a:ext uri="{FF2B5EF4-FFF2-40B4-BE49-F238E27FC236}">
                  <a16:creationId xmlns:a16="http://schemas.microsoft.com/office/drawing/2014/main" id="{A1AD78E6-E54F-46F3-A52C-F8C4AE439946}"/>
                </a:ext>
              </a:extLst>
            </p:cNvPr>
            <p:cNvSpPr txBox="1"/>
            <p:nvPr/>
          </p:nvSpPr>
          <p:spPr>
            <a:xfrm>
              <a:off x="8886390" y="3429000"/>
              <a:ext cx="1699592" cy="369332"/>
            </a:xfrm>
            <a:prstGeom prst="rect">
              <a:avLst/>
            </a:prstGeom>
            <a:noFill/>
          </p:spPr>
          <p:txBody>
            <a:bodyPr wrap="square" rtlCol="0">
              <a:spAutoFit/>
            </a:bodyPr>
            <a:lstStyle/>
            <a:p>
              <a:r>
                <a:rPr lang="en-US" dirty="0">
                  <a:solidFill>
                    <a:srgbClr val="00B0F0"/>
                  </a:solidFill>
                </a:rPr>
                <a:t>Policy options</a:t>
              </a:r>
            </a:p>
          </p:txBody>
        </p:sp>
      </p:grpSp>
    </p:spTree>
    <p:extLst>
      <p:ext uri="{BB962C8B-B14F-4D97-AF65-F5344CB8AC3E}">
        <p14:creationId xmlns:p14="http://schemas.microsoft.com/office/powerpoint/2010/main" val="383442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0"/>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12"/>
                                        </p:tgtEl>
                                        <p:attrNameLst>
                                          <p:attrName>style.visibility</p:attrName>
                                        </p:attrNameLst>
                                      </p:cBhvr>
                                      <p:to>
                                        <p:strVal val="hidden"/>
                                      </p:to>
                                    </p:set>
                                  </p:childTnLst>
                                </p:cTn>
                              </p:par>
                              <p:par>
                                <p:cTn id="13" presetID="1" presetClass="entr" presetSubtype="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 ">
            <a:extLst>
              <a:ext uri="{FF2B5EF4-FFF2-40B4-BE49-F238E27FC236}">
                <a16:creationId xmlns:a16="http://schemas.microsoft.com/office/drawing/2014/main" id="{5E334377-9836-244A-916A-66DA637079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291" y="3726296"/>
            <a:ext cx="4784286" cy="2392144"/>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Map&#10;&#10;Description automatically generated">
            <a:extLst>
              <a:ext uri="{FF2B5EF4-FFF2-40B4-BE49-F238E27FC236}">
                <a16:creationId xmlns:a16="http://schemas.microsoft.com/office/drawing/2014/main" id="{5DDA60E2-37E1-0A46-89E5-9B4530CE46A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2955" y="3783045"/>
            <a:ext cx="4432827" cy="2428624"/>
          </a:xfrm>
          <a:prstGeom prst="rect">
            <a:avLst/>
          </a:prstGeom>
        </p:spPr>
      </p:pic>
      <p:sp>
        <p:nvSpPr>
          <p:cNvPr id="3" name="TextBox 2">
            <a:extLst>
              <a:ext uri="{FF2B5EF4-FFF2-40B4-BE49-F238E27FC236}">
                <a16:creationId xmlns:a16="http://schemas.microsoft.com/office/drawing/2014/main" id="{B74AA791-CCC4-6848-8BBA-D78C3FAE67B1}"/>
              </a:ext>
            </a:extLst>
          </p:cNvPr>
          <p:cNvSpPr txBox="1"/>
          <p:nvPr/>
        </p:nvSpPr>
        <p:spPr>
          <a:xfrm>
            <a:off x="1064717" y="3402630"/>
            <a:ext cx="2319867" cy="646331"/>
          </a:xfrm>
          <a:prstGeom prst="rect">
            <a:avLst/>
          </a:prstGeom>
          <a:noFill/>
        </p:spPr>
        <p:txBody>
          <a:bodyPr wrap="none" rtlCol="0">
            <a:spAutoFit/>
          </a:bodyPr>
          <a:lstStyle/>
          <a:p>
            <a:pPr algn="ctr"/>
            <a:r>
              <a:rPr lang="en-PK">
                <a:latin typeface="Arial" panose="020B0604020202020204" pitchFamily="34" charset="0"/>
                <a:cs typeface="Arial" panose="020B0604020202020204" pitchFamily="34" charset="0"/>
              </a:rPr>
              <a:t>Water Sector</a:t>
            </a:r>
          </a:p>
          <a:p>
            <a:pPr algn="ctr"/>
            <a:r>
              <a:rPr lang="en-PK">
                <a:latin typeface="Arial" panose="020B0604020202020204" pitchFamily="34" charset="0"/>
                <a:cs typeface="Arial" panose="020B0604020202020204" pitchFamily="34" charset="0"/>
              </a:rPr>
              <a:t>~202 regions/basins </a:t>
            </a:r>
          </a:p>
        </p:txBody>
      </p:sp>
      <p:sp>
        <p:nvSpPr>
          <p:cNvPr id="5" name="TextBox 4">
            <a:extLst>
              <a:ext uri="{FF2B5EF4-FFF2-40B4-BE49-F238E27FC236}">
                <a16:creationId xmlns:a16="http://schemas.microsoft.com/office/drawing/2014/main" id="{DBC54620-3451-1042-BFFA-5645DCAE6272}"/>
              </a:ext>
            </a:extLst>
          </p:cNvPr>
          <p:cNvSpPr txBox="1"/>
          <p:nvPr/>
        </p:nvSpPr>
        <p:spPr>
          <a:xfrm>
            <a:off x="7529513" y="3429000"/>
            <a:ext cx="2867022" cy="646331"/>
          </a:xfrm>
          <a:prstGeom prst="rect">
            <a:avLst/>
          </a:prstGeom>
          <a:noFill/>
        </p:spPr>
        <p:txBody>
          <a:bodyPr wrap="square" rtlCol="0">
            <a:spAutoFit/>
          </a:bodyPr>
          <a:lstStyle/>
          <a:p>
            <a:pPr algn="ctr"/>
            <a:r>
              <a:rPr lang="en-PK">
                <a:latin typeface="Arial" panose="020B0604020202020204" pitchFamily="34" charset="0"/>
                <a:cs typeface="Arial" panose="020B0604020202020204" pitchFamily="34" charset="0"/>
              </a:rPr>
              <a:t>Energy Sector </a:t>
            </a:r>
          </a:p>
          <a:p>
            <a:pPr algn="ctr"/>
            <a:r>
              <a:rPr lang="en-PK">
                <a:latin typeface="Arial" panose="020B0604020202020204" pitchFamily="34" charset="0"/>
                <a:cs typeface="Arial" panose="020B0604020202020204" pitchFamily="34" charset="0"/>
              </a:rPr>
              <a:t>11 region </a:t>
            </a:r>
          </a:p>
        </p:txBody>
      </p:sp>
      <p:sp>
        <p:nvSpPr>
          <p:cNvPr id="17" name="TextBox 16">
            <a:extLst>
              <a:ext uri="{FF2B5EF4-FFF2-40B4-BE49-F238E27FC236}">
                <a16:creationId xmlns:a16="http://schemas.microsoft.com/office/drawing/2014/main" id="{C21032DD-5C56-6846-9979-B8F027A9739C}"/>
              </a:ext>
            </a:extLst>
          </p:cNvPr>
          <p:cNvSpPr txBox="1"/>
          <p:nvPr/>
        </p:nvSpPr>
        <p:spPr>
          <a:xfrm>
            <a:off x="4529893" y="4008126"/>
            <a:ext cx="1854311" cy="461665"/>
          </a:xfrm>
          <a:prstGeom prst="rect">
            <a:avLst/>
          </a:prstGeom>
          <a:noFill/>
        </p:spPr>
        <p:txBody>
          <a:bodyPr wrap="square" rtlCol="0">
            <a:spAutoFit/>
          </a:bodyPr>
          <a:lstStyle/>
          <a:p>
            <a:pPr algn="ctr"/>
            <a:r>
              <a:rPr lang="en-PK" sz="1200">
                <a:solidFill>
                  <a:srgbClr val="FF0000"/>
                </a:solidFill>
                <a:latin typeface="Arial" panose="020B0604020202020204" pitchFamily="34" charset="0"/>
                <a:cs typeface="Arial" panose="020B0604020202020204" pitchFamily="34" charset="0"/>
              </a:rPr>
              <a:t>water &lt;-&gt;energy, land sector</a:t>
            </a:r>
          </a:p>
        </p:txBody>
      </p:sp>
      <p:sp>
        <p:nvSpPr>
          <p:cNvPr id="29" name="TextBox 28">
            <a:extLst>
              <a:ext uri="{FF2B5EF4-FFF2-40B4-BE49-F238E27FC236}">
                <a16:creationId xmlns:a16="http://schemas.microsoft.com/office/drawing/2014/main" id="{A57D988A-75B2-0344-8005-A51804DC1378}"/>
              </a:ext>
            </a:extLst>
          </p:cNvPr>
          <p:cNvSpPr txBox="1"/>
          <p:nvPr/>
        </p:nvSpPr>
        <p:spPr>
          <a:xfrm>
            <a:off x="2171335" y="2665325"/>
            <a:ext cx="1699504" cy="584775"/>
          </a:xfrm>
          <a:prstGeom prst="rect">
            <a:avLst/>
          </a:prstGeom>
          <a:noFill/>
        </p:spPr>
        <p:txBody>
          <a:bodyPr wrap="none" rtlCol="0">
            <a:spAutoFit/>
          </a:bodyPr>
          <a:lstStyle/>
          <a:p>
            <a:r>
              <a:rPr lang="en-GB" sz="1600">
                <a:latin typeface="Arial" panose="020B0604020202020204" pitchFamily="34" charset="0"/>
                <a:cs typeface="Arial" panose="020B0604020202020204" pitchFamily="34" charset="0"/>
              </a:rPr>
              <a:t>H</a:t>
            </a:r>
            <a:r>
              <a:rPr lang="en-PK" sz="1600">
                <a:latin typeface="Arial" panose="020B0604020202020204" pitchFamily="34" charset="0"/>
                <a:cs typeface="Arial" panose="020B0604020202020204" pitchFamily="34" charset="0"/>
              </a:rPr>
              <a:t>armonization &amp;</a:t>
            </a:r>
          </a:p>
          <a:p>
            <a:r>
              <a:rPr lang="en-PK" sz="1600">
                <a:latin typeface="Arial" panose="020B0604020202020204" pitchFamily="34" charset="0"/>
                <a:cs typeface="Arial" panose="020B0604020202020204" pitchFamily="34" charset="0"/>
              </a:rPr>
              <a:t> upscaling</a:t>
            </a:r>
          </a:p>
        </p:txBody>
      </p:sp>
      <p:sp>
        <p:nvSpPr>
          <p:cNvPr id="16" name="TextBox 15">
            <a:extLst>
              <a:ext uri="{FF2B5EF4-FFF2-40B4-BE49-F238E27FC236}">
                <a16:creationId xmlns:a16="http://schemas.microsoft.com/office/drawing/2014/main" id="{89FFD4DA-8FBC-BB4F-B129-2EEE536D0356}"/>
              </a:ext>
            </a:extLst>
          </p:cNvPr>
          <p:cNvSpPr txBox="1"/>
          <p:nvPr/>
        </p:nvSpPr>
        <p:spPr>
          <a:xfrm>
            <a:off x="1243112" y="6167368"/>
            <a:ext cx="9328195" cy="646331"/>
          </a:xfrm>
          <a:prstGeom prst="rect">
            <a:avLst/>
          </a:prstGeom>
          <a:noFill/>
        </p:spPr>
        <p:txBody>
          <a:bodyPr wrap="none" rtlCol="0">
            <a:spAutoFit/>
          </a:bodyPr>
          <a:lstStyle/>
          <a:p>
            <a:r>
              <a:rPr lang="en-PK">
                <a:solidFill>
                  <a:schemeClr val="accent3"/>
                </a:solidFill>
                <a:latin typeface="Arial" panose="020B0604020202020204" pitchFamily="34" charset="0"/>
                <a:cs typeface="Arial" panose="020B0604020202020204" pitchFamily="34" charset="0"/>
              </a:rPr>
              <a:t>*</a:t>
            </a:r>
            <a:r>
              <a:rPr lang="en-US" dirty="0">
                <a:solidFill>
                  <a:schemeClr val="accent3"/>
                </a:solidFill>
                <a:latin typeface="Arial" panose="020B0604020202020204" pitchFamily="34" charset="0"/>
                <a:cs typeface="Arial" panose="020B0604020202020204" pitchFamily="34" charset="0"/>
              </a:rPr>
              <a:t>ISIMIP Output data from </a:t>
            </a:r>
            <a:r>
              <a:rPr lang="en-PK">
                <a:solidFill>
                  <a:schemeClr val="accent3"/>
                </a:solidFill>
                <a:latin typeface="Arial" panose="020B0604020202020204" pitchFamily="34" charset="0"/>
                <a:cs typeface="Arial" panose="020B0604020202020204" pitchFamily="34" charset="0"/>
              </a:rPr>
              <a:t>Global </a:t>
            </a:r>
            <a:r>
              <a:rPr lang="en-US" dirty="0">
                <a:solidFill>
                  <a:schemeClr val="accent3"/>
                </a:solidFill>
                <a:latin typeface="Arial" panose="020B0604020202020204" pitchFamily="34" charset="0"/>
                <a:cs typeface="Arial" panose="020B0604020202020204" pitchFamily="34" charset="0"/>
              </a:rPr>
              <a:t>H</a:t>
            </a:r>
            <a:r>
              <a:rPr lang="en-PK">
                <a:solidFill>
                  <a:schemeClr val="accent3"/>
                </a:solidFill>
                <a:latin typeface="Arial" panose="020B0604020202020204" pitchFamily="34" charset="0"/>
                <a:cs typeface="Arial" panose="020B0604020202020204" pitchFamily="34" charset="0"/>
              </a:rPr>
              <a:t>ydrological </a:t>
            </a:r>
            <a:r>
              <a:rPr lang="en-US" dirty="0">
                <a:solidFill>
                  <a:schemeClr val="accent3"/>
                </a:solidFill>
                <a:latin typeface="Arial" panose="020B0604020202020204" pitchFamily="34" charset="0"/>
                <a:cs typeface="Arial" panose="020B0604020202020204" pitchFamily="34" charset="0"/>
              </a:rPr>
              <a:t>M</a:t>
            </a:r>
            <a:r>
              <a:rPr lang="en-PK">
                <a:solidFill>
                  <a:schemeClr val="accent3"/>
                </a:solidFill>
                <a:latin typeface="Arial" panose="020B0604020202020204" pitchFamily="34" charset="0"/>
                <a:cs typeface="Arial" panose="020B0604020202020204" pitchFamily="34" charset="0"/>
              </a:rPr>
              <a:t>odel</a:t>
            </a:r>
            <a:r>
              <a:rPr lang="en-US" dirty="0">
                <a:solidFill>
                  <a:schemeClr val="accent3"/>
                </a:solidFill>
                <a:latin typeface="Arial" panose="020B0604020202020204" pitchFamily="34" charset="0"/>
                <a:cs typeface="Arial" panose="020B0604020202020204" pitchFamily="34" charset="0"/>
              </a:rPr>
              <a:t>s</a:t>
            </a:r>
            <a:r>
              <a:rPr lang="en-PK">
                <a:solidFill>
                  <a:schemeClr val="accent3"/>
                </a:solidFill>
                <a:latin typeface="Arial" panose="020B0604020202020204" pitchFamily="34" charset="0"/>
                <a:cs typeface="Arial" panose="020B0604020202020204" pitchFamily="34" charset="0"/>
              </a:rPr>
              <a:t> -  </a:t>
            </a:r>
            <a:r>
              <a:rPr lang="en-GB" dirty="0">
                <a:solidFill>
                  <a:schemeClr val="accent3"/>
                </a:solidFill>
                <a:latin typeface="Arial" panose="020B0604020202020204" pitchFamily="34" charset="0"/>
                <a:cs typeface="Arial" panose="020B0604020202020204" pitchFamily="34" charset="0"/>
                <a:hlinkClick r:id="rId5">
                  <a:extLst>
                    <a:ext uri="{A12FA001-AC4F-418D-AE19-62706E023703}">
                      <ahyp:hlinkClr xmlns:ahyp="http://schemas.microsoft.com/office/drawing/2018/hyperlinkcolor" val="tx"/>
                    </a:ext>
                  </a:extLst>
                </a:hlinkClick>
              </a:rPr>
              <a:t>https://www.isimip.org/</a:t>
            </a:r>
            <a:endParaRPr lang="en-GB" dirty="0">
              <a:solidFill>
                <a:schemeClr val="accent3"/>
              </a:solidFill>
              <a:latin typeface="Arial" panose="020B0604020202020204" pitchFamily="34" charset="0"/>
              <a:cs typeface="Arial" panose="020B0604020202020204" pitchFamily="34" charset="0"/>
            </a:endParaRPr>
          </a:p>
          <a:p>
            <a:r>
              <a:rPr lang="en-PK">
                <a:solidFill>
                  <a:schemeClr val="accent3"/>
                </a:solidFill>
                <a:latin typeface="Arial" panose="020B0604020202020204" pitchFamily="34" charset="0"/>
                <a:cs typeface="Arial" panose="020B0604020202020204" pitchFamily="34" charset="0"/>
              </a:rPr>
              <a:t>**GLOBIOM – Global Biospehere Management model </a:t>
            </a:r>
            <a:r>
              <a:rPr lang="en-US" dirty="0">
                <a:solidFill>
                  <a:schemeClr val="accent3"/>
                </a:solidFill>
                <a:latin typeface="Arial" panose="020B0604020202020204" pitchFamily="34" charset="0"/>
                <a:cs typeface="Arial" panose="020B0604020202020204" pitchFamily="34" charset="0"/>
              </a:rPr>
              <a:t>-</a:t>
            </a:r>
            <a:r>
              <a:rPr lang="en-PK">
                <a:solidFill>
                  <a:schemeClr val="accent3"/>
                </a:solidFill>
                <a:latin typeface="Arial" panose="020B0604020202020204" pitchFamily="34" charset="0"/>
                <a:cs typeface="Arial" panose="020B0604020202020204" pitchFamily="34" charset="0"/>
              </a:rPr>
              <a:t> </a:t>
            </a:r>
            <a:r>
              <a:rPr lang="en-GB" dirty="0">
                <a:solidFill>
                  <a:schemeClr val="accent3"/>
                </a:solidFill>
                <a:latin typeface="Arial" panose="020B0604020202020204" pitchFamily="34" charset="0"/>
                <a:cs typeface="Arial" panose="020B0604020202020204" pitchFamily="34" charset="0"/>
                <a:hlinkClick r:id="rId6">
                  <a:extLst>
                    <a:ext uri="{A12FA001-AC4F-418D-AE19-62706E023703}">
                      <ahyp:hlinkClr xmlns:ahyp="http://schemas.microsoft.com/office/drawing/2018/hyperlinkcolor" val="tx"/>
                    </a:ext>
                  </a:extLst>
                </a:hlinkClick>
              </a:rPr>
              <a:t>https://iiasa.github.io/GLOBIOM/</a:t>
            </a:r>
            <a:r>
              <a:rPr lang="en-GB" dirty="0">
                <a:solidFill>
                  <a:schemeClr val="accent3"/>
                </a:solidFill>
                <a:latin typeface="Arial" panose="020B0604020202020204" pitchFamily="34" charset="0"/>
                <a:cs typeface="Arial" panose="020B0604020202020204" pitchFamily="34" charset="0"/>
              </a:rPr>
              <a:t> </a:t>
            </a:r>
            <a:endParaRPr lang="en-PK">
              <a:solidFill>
                <a:schemeClr val="accent3"/>
              </a:solidFill>
              <a:latin typeface="Arial" panose="020B0604020202020204" pitchFamily="34" charset="0"/>
              <a:cs typeface="Arial" panose="020B0604020202020204" pitchFamily="34" charset="0"/>
            </a:endParaRPr>
          </a:p>
        </p:txBody>
      </p:sp>
      <p:sp>
        <p:nvSpPr>
          <p:cNvPr id="26" name="TextBox 25">
            <a:extLst>
              <a:ext uri="{FF2B5EF4-FFF2-40B4-BE49-F238E27FC236}">
                <a16:creationId xmlns:a16="http://schemas.microsoft.com/office/drawing/2014/main" id="{91C342A8-25D5-E1C9-32A5-94410233F6D9}"/>
              </a:ext>
            </a:extLst>
          </p:cNvPr>
          <p:cNvSpPr txBox="1"/>
          <p:nvPr/>
        </p:nvSpPr>
        <p:spPr>
          <a:xfrm>
            <a:off x="205948" y="962098"/>
            <a:ext cx="3747468" cy="1477328"/>
          </a:xfrm>
          <a:prstGeom prst="rect">
            <a:avLst/>
          </a:prstGeom>
          <a:solidFill>
            <a:schemeClr val="accent1">
              <a:lumMod val="20000"/>
              <a:lumOff val="80000"/>
            </a:schemeClr>
          </a:solidFill>
          <a:ln>
            <a:solidFill>
              <a:schemeClr val="tx1"/>
            </a:solidFill>
          </a:ln>
          <a:effectLst>
            <a:softEdge rad="12700"/>
          </a:effectLst>
        </p:spPr>
        <p:txBody>
          <a:bodyPr wrap="square" rtlCol="0">
            <a:spAutoFit/>
          </a:bodyPr>
          <a:lstStyle/>
          <a:p>
            <a:pPr algn="ctr"/>
            <a:r>
              <a:rPr lang="en-PK" b="1">
                <a:latin typeface="Arial" panose="020B0604020202020204" pitchFamily="34" charset="0"/>
                <a:cs typeface="Arial" panose="020B0604020202020204" pitchFamily="34" charset="0"/>
              </a:rPr>
              <a:t>Water System </a:t>
            </a:r>
          </a:p>
          <a:p>
            <a:pPr marL="285750" indent="-285750">
              <a:buFont typeface="Arial" panose="020B0604020202020204" pitchFamily="34" charset="0"/>
              <a:buChar char="•"/>
            </a:pPr>
            <a:r>
              <a:rPr lang="en-PK">
                <a:latin typeface="Arial" panose="020B0604020202020204" pitchFamily="34" charset="0"/>
                <a:cs typeface="Arial" panose="020B0604020202020204" pitchFamily="34" charset="0"/>
              </a:rPr>
              <a:t>Water availibility</a:t>
            </a:r>
          </a:p>
          <a:p>
            <a:pPr marL="285750" indent="-285750">
              <a:buFont typeface="Arial" panose="020B0604020202020204" pitchFamily="34" charset="0"/>
              <a:buChar char="•"/>
            </a:pPr>
            <a:r>
              <a:rPr lang="en-PK">
                <a:latin typeface="Arial" panose="020B0604020202020204" pitchFamily="34" charset="0"/>
                <a:cs typeface="Arial" panose="020B0604020202020204" pitchFamily="34" charset="0"/>
              </a:rPr>
              <a:t>Sectoral water demands </a:t>
            </a:r>
          </a:p>
          <a:p>
            <a:pPr marL="285750" indent="-285750">
              <a:buFont typeface="Arial" panose="020B0604020202020204" pitchFamily="34" charset="0"/>
              <a:buChar char="•"/>
            </a:pPr>
            <a:r>
              <a:rPr lang="en-PK">
                <a:latin typeface="Arial" panose="020B0604020202020204" pitchFamily="34" charset="0"/>
                <a:cs typeface="Arial" panose="020B0604020202020204" pitchFamily="34" charset="0"/>
              </a:rPr>
              <a:t>Supply &amp; distribution </a:t>
            </a:r>
            <a:endParaRPr lang="en-US">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PK">
                <a:latin typeface="Arial" panose="020B0604020202020204" pitchFamily="34" charset="0"/>
                <a:cs typeface="Arial" panose="020B0604020202020204" pitchFamily="34" charset="0"/>
              </a:rPr>
              <a:t>Water table depth</a:t>
            </a:r>
          </a:p>
        </p:txBody>
      </p:sp>
      <p:sp>
        <p:nvSpPr>
          <p:cNvPr id="21" name="Right Arrow 20">
            <a:extLst>
              <a:ext uri="{FF2B5EF4-FFF2-40B4-BE49-F238E27FC236}">
                <a16:creationId xmlns:a16="http://schemas.microsoft.com/office/drawing/2014/main" id="{2B90012D-B515-48F8-4ED4-1F56C5C7A667}"/>
              </a:ext>
            </a:extLst>
          </p:cNvPr>
          <p:cNvSpPr/>
          <p:nvPr/>
        </p:nvSpPr>
        <p:spPr>
          <a:xfrm>
            <a:off x="4896810" y="4654458"/>
            <a:ext cx="1438481" cy="11263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a:latin typeface="Arial" panose="020B0604020202020204" pitchFamily="34" charset="0"/>
              <a:cs typeface="Arial" panose="020B0604020202020204" pitchFamily="34" charset="0"/>
            </a:endParaRPr>
          </a:p>
        </p:txBody>
      </p:sp>
      <p:sp>
        <p:nvSpPr>
          <p:cNvPr id="28" name="Right Arrow 27">
            <a:extLst>
              <a:ext uri="{FF2B5EF4-FFF2-40B4-BE49-F238E27FC236}">
                <a16:creationId xmlns:a16="http://schemas.microsoft.com/office/drawing/2014/main" id="{7039A0E4-F932-AED5-821E-85EC44A3F3FE}"/>
              </a:ext>
            </a:extLst>
          </p:cNvPr>
          <p:cNvSpPr/>
          <p:nvPr/>
        </p:nvSpPr>
        <p:spPr>
          <a:xfrm rot="5400000">
            <a:off x="1566762" y="2816975"/>
            <a:ext cx="760672" cy="19203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a:latin typeface="Arial" panose="020B0604020202020204" pitchFamily="34" charset="0"/>
              <a:cs typeface="Arial" panose="020B0604020202020204" pitchFamily="34" charset="0"/>
            </a:endParaRPr>
          </a:p>
        </p:txBody>
      </p:sp>
      <p:pic>
        <p:nvPicPr>
          <p:cNvPr id="20" name="Picture 2">
            <a:extLst>
              <a:ext uri="{FF2B5EF4-FFF2-40B4-BE49-F238E27FC236}">
                <a16:creationId xmlns:a16="http://schemas.microsoft.com/office/drawing/2014/main" id="{C1707F1C-35AD-BA3C-028D-202ECEA3D94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73860" y="959588"/>
            <a:ext cx="897437" cy="330025"/>
          </a:xfrm>
          <a:prstGeom prst="rect">
            <a:avLst/>
          </a:prstGeom>
          <a:noFill/>
          <a:extLst>
            <a:ext uri="{909E8E84-426E-40DD-AFC4-6F175D3DCCD1}">
              <a14:hiddenFill xmlns:a14="http://schemas.microsoft.com/office/drawing/2010/main">
                <a:solidFill>
                  <a:srgbClr val="FFFFFF"/>
                </a:solidFill>
              </a14:hiddenFill>
            </a:ext>
          </a:extLst>
        </p:spPr>
      </p:pic>
      <p:sp>
        <p:nvSpPr>
          <p:cNvPr id="30" name="TextBox 29">
            <a:extLst>
              <a:ext uri="{FF2B5EF4-FFF2-40B4-BE49-F238E27FC236}">
                <a16:creationId xmlns:a16="http://schemas.microsoft.com/office/drawing/2014/main" id="{E3A7C11F-DA91-7345-B9AF-96561A29BE87}"/>
              </a:ext>
            </a:extLst>
          </p:cNvPr>
          <p:cNvSpPr txBox="1"/>
          <p:nvPr/>
        </p:nvSpPr>
        <p:spPr>
          <a:xfrm>
            <a:off x="7529513" y="962098"/>
            <a:ext cx="3343275" cy="1477328"/>
          </a:xfrm>
          <a:prstGeom prst="rect">
            <a:avLst/>
          </a:prstGeom>
          <a:solidFill>
            <a:schemeClr val="accent4">
              <a:lumMod val="60000"/>
              <a:lumOff val="40000"/>
            </a:schemeClr>
          </a:solidFill>
        </p:spPr>
        <p:txBody>
          <a:bodyPr wrap="square" rtlCol="0">
            <a:spAutoFit/>
          </a:bodyPr>
          <a:lstStyle/>
          <a:p>
            <a:pPr algn="ctr"/>
            <a:r>
              <a:rPr lang="en-PK" b="1">
                <a:latin typeface="Arial" panose="020B0604020202020204" pitchFamily="34" charset="0"/>
                <a:cs typeface="Arial" panose="020B0604020202020204" pitchFamily="34" charset="0"/>
              </a:rPr>
              <a:t>Land System </a:t>
            </a:r>
          </a:p>
          <a:p>
            <a:pPr marL="285750" indent="-285750">
              <a:buFont typeface="Arial" panose="020B0604020202020204" pitchFamily="34" charset="0"/>
              <a:buChar char="•"/>
            </a:pPr>
            <a:r>
              <a:rPr lang="en-PK">
                <a:latin typeface="Arial" panose="020B0604020202020204" pitchFamily="34" charset="0"/>
                <a:cs typeface="Arial" panose="020B0604020202020204" pitchFamily="34" charset="0"/>
              </a:rPr>
              <a:t>Irrigation water </a:t>
            </a:r>
          </a:p>
          <a:p>
            <a:pPr marL="285750" indent="-285750">
              <a:buFont typeface="Arial" panose="020B0604020202020204" pitchFamily="34" charset="0"/>
              <a:buChar char="•"/>
            </a:pPr>
            <a:r>
              <a:rPr lang="en-PK">
                <a:latin typeface="Arial" panose="020B0604020202020204" pitchFamily="34" charset="0"/>
                <a:cs typeface="Arial" panose="020B0604020202020204" pitchFamily="34" charset="0"/>
              </a:rPr>
              <a:t>Crop efficiency </a:t>
            </a:r>
          </a:p>
          <a:p>
            <a:pPr marL="285750" indent="-285750">
              <a:buFont typeface="Arial" panose="020B0604020202020204" pitchFamily="34" charset="0"/>
              <a:buChar char="•"/>
            </a:pPr>
            <a:r>
              <a:rPr lang="en-PK">
                <a:latin typeface="Arial" panose="020B0604020202020204" pitchFamily="34" charset="0"/>
                <a:cs typeface="Arial" panose="020B0604020202020204" pitchFamily="34" charset="0"/>
              </a:rPr>
              <a:t>Crop types </a:t>
            </a:r>
            <a:endParaRPr lang="en-US">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a:latin typeface="Arial" panose="020B0604020202020204" pitchFamily="34" charset="0"/>
                <a:cs typeface="Arial" panose="020B0604020202020204" pitchFamily="34" charset="0"/>
              </a:rPr>
              <a:t>Biomass trajectories</a:t>
            </a:r>
          </a:p>
        </p:txBody>
      </p:sp>
      <p:pic>
        <p:nvPicPr>
          <p:cNvPr id="3074" name="Picture 2" descr="© Globiom ">
            <a:extLst>
              <a:ext uri="{FF2B5EF4-FFF2-40B4-BE49-F238E27FC236}">
                <a16:creationId xmlns:a16="http://schemas.microsoft.com/office/drawing/2014/main" id="{45DE10FE-C88D-4C4B-A89B-A64A6EA6863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340726" y="1011412"/>
            <a:ext cx="532062" cy="523429"/>
          </a:xfrm>
          <a:prstGeom prst="rect">
            <a:avLst/>
          </a:prstGeom>
          <a:noFill/>
          <a:extLst>
            <a:ext uri="{909E8E84-426E-40DD-AFC4-6F175D3DCCD1}">
              <a14:hiddenFill xmlns:a14="http://schemas.microsoft.com/office/drawing/2010/main">
                <a:solidFill>
                  <a:srgbClr val="FFFFFF"/>
                </a:solidFill>
              </a14:hiddenFill>
            </a:ext>
          </a:extLst>
        </p:spPr>
      </p:pic>
      <p:sp>
        <p:nvSpPr>
          <p:cNvPr id="32" name="Right Arrow 31">
            <a:extLst>
              <a:ext uri="{FF2B5EF4-FFF2-40B4-BE49-F238E27FC236}">
                <a16:creationId xmlns:a16="http://schemas.microsoft.com/office/drawing/2014/main" id="{38F01C2F-3F90-2E39-7EC1-FE27D64EEF49}"/>
              </a:ext>
            </a:extLst>
          </p:cNvPr>
          <p:cNvSpPr/>
          <p:nvPr/>
        </p:nvSpPr>
        <p:spPr>
          <a:xfrm rot="5400000">
            <a:off x="8672748" y="2816977"/>
            <a:ext cx="760673" cy="192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a:latin typeface="Arial" panose="020B0604020202020204" pitchFamily="34" charset="0"/>
              <a:cs typeface="Arial" panose="020B0604020202020204" pitchFamily="34" charset="0"/>
            </a:endParaRPr>
          </a:p>
        </p:txBody>
      </p:sp>
      <p:sp>
        <p:nvSpPr>
          <p:cNvPr id="33" name="TextBox 32">
            <a:extLst>
              <a:ext uri="{FF2B5EF4-FFF2-40B4-BE49-F238E27FC236}">
                <a16:creationId xmlns:a16="http://schemas.microsoft.com/office/drawing/2014/main" id="{0081DF8C-1CA4-D234-C99B-484142D97C91}"/>
              </a:ext>
            </a:extLst>
          </p:cNvPr>
          <p:cNvSpPr txBox="1"/>
          <p:nvPr/>
        </p:nvSpPr>
        <p:spPr>
          <a:xfrm>
            <a:off x="9396100" y="2793150"/>
            <a:ext cx="2000869" cy="338554"/>
          </a:xfrm>
          <a:prstGeom prst="rect">
            <a:avLst/>
          </a:prstGeom>
          <a:noFill/>
        </p:spPr>
        <p:txBody>
          <a:bodyPr wrap="none" rtlCol="0">
            <a:spAutoFit/>
          </a:bodyPr>
          <a:lstStyle/>
          <a:p>
            <a:r>
              <a:rPr lang="en-US" sz="1600">
                <a:latin typeface="Arial" panose="020B0604020202020204" pitchFamily="34" charset="0"/>
                <a:cs typeface="Arial" panose="020B0604020202020204" pitchFamily="34" charset="0"/>
              </a:rPr>
              <a:t>GLOBIOM emulator</a:t>
            </a:r>
            <a:endParaRPr lang="en-PK" sz="1600">
              <a:latin typeface="Arial" panose="020B0604020202020204" pitchFamily="34" charset="0"/>
              <a:cs typeface="Arial" panose="020B0604020202020204" pitchFamily="34" charset="0"/>
            </a:endParaRPr>
          </a:p>
        </p:txBody>
      </p:sp>
      <p:pic>
        <p:nvPicPr>
          <p:cNvPr id="34" name="Picture 2" descr="Logo">
            <a:extLst>
              <a:ext uri="{FF2B5EF4-FFF2-40B4-BE49-F238E27FC236}">
                <a16:creationId xmlns:a16="http://schemas.microsoft.com/office/drawing/2014/main" id="{B39E58A2-EEA9-3102-AADE-88DA7B9067E9}"/>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5736" r="18210" b="33129"/>
          <a:stretch/>
        </p:blipFill>
        <p:spPr bwMode="auto">
          <a:xfrm>
            <a:off x="5188653" y="4903943"/>
            <a:ext cx="865610" cy="855513"/>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2C82B90F-9125-BC27-A624-E08D5D3F016D}"/>
              </a:ext>
            </a:extLst>
          </p:cNvPr>
          <p:cNvSpPr>
            <a:spLocks noGrp="1"/>
          </p:cNvSpPr>
          <p:nvPr>
            <p:ph type="sldNum" sz="quarter" idx="16"/>
          </p:nvPr>
        </p:nvSpPr>
        <p:spPr/>
        <p:txBody>
          <a:bodyPr/>
          <a:lstStyle/>
          <a:p>
            <a:fld id="{838B0777-827F-8D42-90B1-61394C340E65}" type="slidenum">
              <a:rPr lang="en-GB" noProof="0" smtClean="0"/>
              <a:pPr/>
              <a:t>19</a:t>
            </a:fld>
            <a:endParaRPr lang="en-GB" noProof="0"/>
          </a:p>
        </p:txBody>
      </p:sp>
      <p:sp>
        <p:nvSpPr>
          <p:cNvPr id="23" name="Title 1">
            <a:extLst>
              <a:ext uri="{FF2B5EF4-FFF2-40B4-BE49-F238E27FC236}">
                <a16:creationId xmlns:a16="http://schemas.microsoft.com/office/drawing/2014/main" id="{64A2F1A1-AC3B-E6C3-7D9B-BA66F9A601CB}"/>
              </a:ext>
            </a:extLst>
          </p:cNvPr>
          <p:cNvSpPr txBox="1">
            <a:spLocks/>
          </p:cNvSpPr>
          <p:nvPr/>
        </p:nvSpPr>
        <p:spPr>
          <a:xfrm>
            <a:off x="73935" y="-90009"/>
            <a:ext cx="8911916" cy="973836"/>
          </a:xfrm>
          <a:prstGeom prst="rect">
            <a:avLst/>
          </a:prstGeom>
        </p:spPr>
        <p:txBody>
          <a:bodyPr vert="horz" lIns="36000" tIns="36000" rIns="36000" bIns="36000" rtlCol="0" anchor="b">
            <a:noAutofit/>
          </a:bodyPr>
          <a:lstStyle>
            <a:lvl1pPr algn="l" defTabSz="914400" rtl="0" eaLnBrk="1" latinLnBrk="0" hangingPunct="1">
              <a:lnSpc>
                <a:spcPct val="90000"/>
              </a:lnSpc>
              <a:spcBef>
                <a:spcPct val="0"/>
              </a:spcBef>
              <a:buNone/>
              <a:defRPr lang="en-US" sz="2600" b="0" i="0" kern="1200" noProof="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r>
              <a:rPr lang="en-US" sz="3600" dirty="0" err="1"/>
              <a:t>MESSAGEix</a:t>
            </a:r>
            <a:r>
              <a:rPr lang="en-US" sz="3600" dirty="0"/>
              <a:t>-Nexus</a:t>
            </a:r>
            <a:br>
              <a:rPr lang="en-US" sz="2400" dirty="0">
                <a:solidFill>
                  <a:srgbClr val="00599D"/>
                </a:solidFill>
                <a:cs typeface="Calibri"/>
              </a:rPr>
            </a:br>
            <a:r>
              <a:rPr lang="en-US" sz="2200" i="1" dirty="0">
                <a:cs typeface="Calibri"/>
              </a:rPr>
              <a:t>Module of the </a:t>
            </a:r>
            <a:r>
              <a:rPr lang="en-US" sz="2200" i="1" dirty="0" err="1">
                <a:cs typeface="Calibri"/>
              </a:rPr>
              <a:t>MESSAGEix</a:t>
            </a:r>
            <a:r>
              <a:rPr lang="en-US" sz="2200" i="1" dirty="0">
                <a:cs typeface="Calibri"/>
              </a:rPr>
              <a:t>-GLOBIOM family</a:t>
            </a:r>
            <a:endParaRPr lang="en-US" sz="2200" i="1" dirty="0"/>
          </a:p>
        </p:txBody>
      </p:sp>
    </p:spTree>
    <p:extLst>
      <p:ext uri="{BB962C8B-B14F-4D97-AF65-F5344CB8AC3E}">
        <p14:creationId xmlns:p14="http://schemas.microsoft.com/office/powerpoint/2010/main" val="3286747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2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07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2"/>
                                        </p:tgtEl>
                                        <p:attrNameLst>
                                          <p:attrName>style.visibility</p:attrName>
                                        </p:attrNameLst>
                                      </p:cBhvr>
                                      <p:to>
                                        <p:strVal val="visible"/>
                                      </p:to>
                                    </p:set>
                                  </p:childTnLst>
                                </p:cTn>
                              </p:par>
                              <p:par>
                                <p:cTn id="39" presetID="1" presetClass="entr" presetSubtype="0" fill="hold" grpId="1" nodeType="withEffect">
                                  <p:stCondLst>
                                    <p:cond delay="0"/>
                                  </p:stCondLst>
                                  <p:childTnLst>
                                    <p:set>
                                      <p:cBhvr>
                                        <p:cTn id="40" dur="1" fill="hold">
                                          <p:stCondLst>
                                            <p:cond delay="0"/>
                                          </p:stCondLst>
                                        </p:cTn>
                                        <p:tgtEl>
                                          <p:spTgt spid="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02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5" grpId="1"/>
      <p:bldP spid="17" grpId="0"/>
      <p:bldP spid="29" grpId="0"/>
      <p:bldP spid="16" grpId="0"/>
      <p:bldP spid="26" grpId="0" animBg="1"/>
      <p:bldP spid="21" grpId="0" animBg="1"/>
      <p:bldP spid="28" grpId="0" animBg="1"/>
      <p:bldP spid="30" grpId="0" animBg="1"/>
      <p:bldP spid="32" grpId="0" animBg="1"/>
      <p:bldP spid="3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E4AB72F-F1CC-411C-AA59-C2998346A7E5}"/>
              </a:ext>
            </a:extLst>
          </p:cNvPr>
          <p:cNvSpPr>
            <a:spLocks noGrp="1"/>
          </p:cNvSpPr>
          <p:nvPr>
            <p:ph type="sldNum" sz="quarter" idx="17"/>
          </p:nvPr>
        </p:nvSpPr>
        <p:spPr/>
        <p:txBody>
          <a:bodyPr/>
          <a:lstStyle/>
          <a:p>
            <a:fld id="{838B0777-827F-8D42-90B1-61394C340E65}" type="slidenum">
              <a:rPr lang="en-GB" noProof="0" smtClean="0"/>
              <a:pPr/>
              <a:t>2</a:t>
            </a:fld>
            <a:endParaRPr lang="en-GB" noProof="0"/>
          </a:p>
        </p:txBody>
      </p:sp>
      <p:sp>
        <p:nvSpPr>
          <p:cNvPr id="3" name="Title 2">
            <a:extLst>
              <a:ext uri="{FF2B5EF4-FFF2-40B4-BE49-F238E27FC236}">
                <a16:creationId xmlns:a16="http://schemas.microsoft.com/office/drawing/2014/main" id="{8FCAC0F1-AA59-496F-9143-B163DC3B353B}"/>
              </a:ext>
            </a:extLst>
          </p:cNvPr>
          <p:cNvSpPr>
            <a:spLocks noGrp="1"/>
          </p:cNvSpPr>
          <p:nvPr>
            <p:ph type="title"/>
          </p:nvPr>
        </p:nvSpPr>
        <p:spPr/>
        <p:txBody>
          <a:bodyPr/>
          <a:lstStyle/>
          <a:p>
            <a:r>
              <a:rPr lang="en-US" dirty="0"/>
              <a:t>Overview</a:t>
            </a:r>
          </a:p>
        </p:txBody>
      </p:sp>
      <p:sp>
        <p:nvSpPr>
          <p:cNvPr id="4" name="Content Placeholder 3">
            <a:extLst>
              <a:ext uri="{FF2B5EF4-FFF2-40B4-BE49-F238E27FC236}">
                <a16:creationId xmlns:a16="http://schemas.microsoft.com/office/drawing/2014/main" id="{0A60F0FD-93F8-4B49-9C72-D3B8C472C6FF}"/>
              </a:ext>
            </a:extLst>
          </p:cNvPr>
          <p:cNvSpPr>
            <a:spLocks noGrp="1"/>
          </p:cNvSpPr>
          <p:nvPr>
            <p:ph sz="quarter" idx="18"/>
          </p:nvPr>
        </p:nvSpPr>
        <p:spPr/>
        <p:txBody>
          <a:bodyPr>
            <a:normAutofit/>
          </a:bodyPr>
          <a:lstStyle/>
          <a:p>
            <a:r>
              <a:rPr lang="en-US" sz="2800" dirty="0"/>
              <a:t>Introduction to Nexus concept and models</a:t>
            </a:r>
          </a:p>
          <a:p>
            <a:r>
              <a:rPr lang="en-US" sz="2800" dirty="0"/>
              <a:t>NEST:</a:t>
            </a:r>
          </a:p>
          <a:p>
            <a:pPr lvl="1"/>
            <a:r>
              <a:rPr lang="en-US" sz="2400" dirty="0"/>
              <a:t>What is it? Methods, use, data</a:t>
            </a:r>
          </a:p>
          <a:p>
            <a:pPr lvl="1"/>
            <a:r>
              <a:rPr lang="en-US" sz="2400" dirty="0"/>
              <a:t>How to access and use it</a:t>
            </a:r>
          </a:p>
          <a:p>
            <a:r>
              <a:rPr lang="en-US" sz="2800" dirty="0"/>
              <a:t>New </a:t>
            </a:r>
            <a:r>
              <a:rPr lang="en-US" sz="2800" dirty="0" err="1"/>
              <a:t>MESSAGEix</a:t>
            </a:r>
            <a:r>
              <a:rPr lang="en-US" sz="2800" dirty="0"/>
              <a:t>-Nexus module, the new NEST</a:t>
            </a:r>
          </a:p>
          <a:p>
            <a:r>
              <a:rPr lang="en-US" sz="2800" dirty="0"/>
              <a:t>Our way forward</a:t>
            </a:r>
          </a:p>
        </p:txBody>
      </p:sp>
      <p:sp>
        <p:nvSpPr>
          <p:cNvPr id="5" name="Text Placeholder 4">
            <a:extLst>
              <a:ext uri="{FF2B5EF4-FFF2-40B4-BE49-F238E27FC236}">
                <a16:creationId xmlns:a16="http://schemas.microsoft.com/office/drawing/2014/main" id="{71337A95-ECA0-4655-A9BC-3623B139518D}"/>
              </a:ext>
            </a:extLst>
          </p:cNvPr>
          <p:cNvSpPr>
            <a:spLocks noGrp="1"/>
          </p:cNvSpPr>
          <p:nvPr>
            <p:ph type="body" sz="quarter" idx="23"/>
          </p:nvPr>
        </p:nvSpPr>
        <p:spPr/>
        <p:txBody>
          <a:bodyPr/>
          <a:lstStyle/>
          <a:p>
            <a:endParaRPr lang="en-US"/>
          </a:p>
        </p:txBody>
      </p:sp>
    </p:spTree>
    <p:extLst>
      <p:ext uri="{BB962C8B-B14F-4D97-AF65-F5344CB8AC3E}">
        <p14:creationId xmlns:p14="http://schemas.microsoft.com/office/powerpoint/2010/main" val="27080100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8" name="Google Shape;68;p8"/>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2D7D99"/>
              </a:buClr>
              <a:buSzPts val="3600"/>
              <a:buFont typeface="Calibri"/>
              <a:buNone/>
            </a:pPr>
            <a:r>
              <a:rPr lang="en-US" sz="3600" dirty="0"/>
              <a:t>Approach: </a:t>
            </a:r>
            <a:r>
              <a:rPr lang="en-US" sz="3600" dirty="0" err="1"/>
              <a:t>MESSAGEix</a:t>
            </a:r>
            <a:r>
              <a:rPr lang="en-US" sz="3600" dirty="0"/>
              <a:t>-GLOBIOM IAM</a:t>
            </a:r>
            <a:endParaRPr sz="3600" dirty="0"/>
          </a:p>
        </p:txBody>
      </p:sp>
      <p:pic>
        <p:nvPicPr>
          <p:cNvPr id="69" name="Google Shape;69;p8"/>
          <p:cNvPicPr preferRelativeResize="0"/>
          <p:nvPr/>
        </p:nvPicPr>
        <p:blipFill rotWithShape="1">
          <a:blip r:embed="rId3">
            <a:alphaModFix/>
          </a:blip>
          <a:srcRect/>
          <a:stretch/>
        </p:blipFill>
        <p:spPr>
          <a:xfrm>
            <a:off x="4391440" y="1909496"/>
            <a:ext cx="1161642" cy="1161642"/>
          </a:xfrm>
          <a:prstGeom prst="rect">
            <a:avLst/>
          </a:prstGeom>
          <a:noFill/>
          <a:ln>
            <a:noFill/>
          </a:ln>
        </p:spPr>
      </p:pic>
      <p:pic>
        <p:nvPicPr>
          <p:cNvPr id="70" name="Google Shape;70;p8"/>
          <p:cNvPicPr preferRelativeResize="0"/>
          <p:nvPr/>
        </p:nvPicPr>
        <p:blipFill rotWithShape="1">
          <a:blip r:embed="rId4">
            <a:alphaModFix/>
          </a:blip>
          <a:srcRect/>
          <a:stretch/>
        </p:blipFill>
        <p:spPr>
          <a:xfrm>
            <a:off x="5833835" y="1909496"/>
            <a:ext cx="1166828" cy="1161642"/>
          </a:xfrm>
          <a:prstGeom prst="rect">
            <a:avLst/>
          </a:prstGeom>
          <a:noFill/>
          <a:ln>
            <a:noFill/>
          </a:ln>
        </p:spPr>
      </p:pic>
      <p:pic>
        <p:nvPicPr>
          <p:cNvPr id="71" name="Google Shape;71;p8"/>
          <p:cNvPicPr preferRelativeResize="0"/>
          <p:nvPr/>
        </p:nvPicPr>
        <p:blipFill rotWithShape="1">
          <a:blip r:embed="rId5">
            <a:alphaModFix/>
          </a:blip>
          <a:srcRect/>
          <a:stretch/>
        </p:blipFill>
        <p:spPr>
          <a:xfrm>
            <a:off x="1076036" y="2439670"/>
            <a:ext cx="1166828" cy="1166828"/>
          </a:xfrm>
          <a:prstGeom prst="rect">
            <a:avLst/>
          </a:prstGeom>
          <a:noFill/>
          <a:ln>
            <a:noFill/>
          </a:ln>
        </p:spPr>
      </p:pic>
      <p:pic>
        <p:nvPicPr>
          <p:cNvPr id="72" name="Google Shape;72;p8"/>
          <p:cNvPicPr preferRelativeResize="0"/>
          <p:nvPr/>
        </p:nvPicPr>
        <p:blipFill rotWithShape="1">
          <a:blip r:embed="rId6">
            <a:alphaModFix/>
          </a:blip>
          <a:srcRect/>
          <a:stretch/>
        </p:blipFill>
        <p:spPr>
          <a:xfrm>
            <a:off x="5833835" y="3346301"/>
            <a:ext cx="1166828" cy="1166828"/>
          </a:xfrm>
          <a:prstGeom prst="rect">
            <a:avLst/>
          </a:prstGeom>
          <a:noFill/>
          <a:ln>
            <a:noFill/>
          </a:ln>
        </p:spPr>
      </p:pic>
      <p:pic>
        <p:nvPicPr>
          <p:cNvPr id="73" name="Google Shape;73;p8"/>
          <p:cNvPicPr preferRelativeResize="0"/>
          <p:nvPr/>
        </p:nvPicPr>
        <p:blipFill rotWithShape="1">
          <a:blip r:embed="rId7">
            <a:alphaModFix/>
          </a:blip>
          <a:srcRect/>
          <a:stretch/>
        </p:blipFill>
        <p:spPr>
          <a:xfrm>
            <a:off x="4391440" y="3346301"/>
            <a:ext cx="1166828" cy="1166828"/>
          </a:xfrm>
          <a:prstGeom prst="rect">
            <a:avLst/>
          </a:prstGeom>
          <a:noFill/>
          <a:ln>
            <a:noFill/>
          </a:ln>
        </p:spPr>
      </p:pic>
      <p:pic>
        <p:nvPicPr>
          <p:cNvPr id="74" name="Google Shape;74;p8"/>
          <p:cNvPicPr preferRelativeResize="0"/>
          <p:nvPr/>
        </p:nvPicPr>
        <p:blipFill rotWithShape="1">
          <a:blip r:embed="rId8">
            <a:alphaModFix/>
          </a:blip>
          <a:srcRect/>
          <a:stretch/>
        </p:blipFill>
        <p:spPr>
          <a:xfrm>
            <a:off x="8501616" y="2131844"/>
            <a:ext cx="2885812" cy="2063692"/>
          </a:xfrm>
          <a:prstGeom prst="rect">
            <a:avLst/>
          </a:prstGeom>
          <a:noFill/>
          <a:ln>
            <a:noFill/>
          </a:ln>
        </p:spPr>
      </p:pic>
      <p:sp>
        <p:nvSpPr>
          <p:cNvPr id="75" name="Google Shape;75;p8"/>
          <p:cNvSpPr txBox="1"/>
          <p:nvPr/>
        </p:nvSpPr>
        <p:spPr>
          <a:xfrm>
            <a:off x="879064" y="1227206"/>
            <a:ext cx="15009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Climate policy</a:t>
            </a:r>
            <a:endParaRPr sz="1800">
              <a:solidFill>
                <a:schemeClr val="dk1"/>
              </a:solidFill>
              <a:latin typeface="Calibri"/>
              <a:ea typeface="Calibri"/>
              <a:cs typeface="Calibri"/>
              <a:sym typeface="Calibri"/>
            </a:endParaRPr>
          </a:p>
        </p:txBody>
      </p:sp>
      <p:sp>
        <p:nvSpPr>
          <p:cNvPr id="76" name="Google Shape;76;p8"/>
          <p:cNvSpPr txBox="1"/>
          <p:nvPr/>
        </p:nvSpPr>
        <p:spPr>
          <a:xfrm>
            <a:off x="9022355" y="1227206"/>
            <a:ext cx="1683600" cy="55395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dk1"/>
                </a:solidFill>
                <a:latin typeface="Calibri"/>
                <a:ea typeface="Calibri"/>
                <a:cs typeface="Calibri"/>
                <a:sym typeface="Calibri"/>
              </a:rPr>
              <a:t>Climate impacts</a:t>
            </a:r>
          </a:p>
          <a:p>
            <a:pPr marL="0" marR="0" lvl="0" indent="0" algn="l" rtl="0">
              <a:spcBef>
                <a:spcPts val="0"/>
              </a:spcBef>
              <a:spcAft>
                <a:spcPts val="0"/>
              </a:spcAft>
              <a:buNone/>
            </a:pPr>
            <a:r>
              <a:rPr lang="en-US" sz="1200" dirty="0">
                <a:solidFill>
                  <a:schemeClr val="dk1"/>
                </a:solidFill>
                <a:latin typeface="Calibri"/>
                <a:ea typeface="Calibri"/>
                <a:cs typeface="Calibri"/>
                <a:sym typeface="Calibri"/>
              </a:rPr>
              <a:t>RCP 2.6, 6.0</a:t>
            </a:r>
            <a:endParaRPr sz="1200" dirty="0">
              <a:solidFill>
                <a:schemeClr val="dk1"/>
              </a:solidFill>
              <a:latin typeface="Calibri"/>
              <a:ea typeface="Calibri"/>
              <a:cs typeface="Calibri"/>
              <a:sym typeface="Calibri"/>
            </a:endParaRPr>
          </a:p>
        </p:txBody>
      </p:sp>
      <p:sp>
        <p:nvSpPr>
          <p:cNvPr id="77" name="Google Shape;77;p8"/>
          <p:cNvSpPr txBox="1"/>
          <p:nvPr/>
        </p:nvSpPr>
        <p:spPr>
          <a:xfrm>
            <a:off x="4881059" y="1227206"/>
            <a:ext cx="15363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SDG measures</a:t>
            </a:r>
            <a:endParaRPr sz="1800">
              <a:solidFill>
                <a:schemeClr val="dk1"/>
              </a:solidFill>
              <a:latin typeface="Calibri"/>
              <a:ea typeface="Calibri"/>
              <a:cs typeface="Calibri"/>
              <a:sym typeface="Calibri"/>
            </a:endParaRPr>
          </a:p>
        </p:txBody>
      </p:sp>
      <p:sp>
        <p:nvSpPr>
          <p:cNvPr id="78" name="Google Shape;78;p8"/>
          <p:cNvSpPr txBox="1"/>
          <p:nvPr/>
        </p:nvSpPr>
        <p:spPr>
          <a:xfrm>
            <a:off x="879064" y="5078343"/>
            <a:ext cx="13638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a:solidFill>
                  <a:schemeClr val="dk1"/>
                </a:solidFill>
                <a:latin typeface="Calibri"/>
                <a:ea typeface="Calibri"/>
                <a:cs typeface="Calibri"/>
                <a:sym typeface="Calibri"/>
              </a:rPr>
              <a:t>2.6 W/m</a:t>
            </a:r>
            <a:r>
              <a:rPr lang="en-US" sz="1400" baseline="30000">
                <a:solidFill>
                  <a:schemeClr val="dk1"/>
                </a:solidFill>
                <a:latin typeface="Calibri"/>
                <a:ea typeface="Calibri"/>
                <a:cs typeface="Calibri"/>
                <a:sym typeface="Calibri"/>
              </a:rPr>
              <a:t>2</a:t>
            </a:r>
            <a:r>
              <a:rPr lang="en-US" sz="1400">
                <a:solidFill>
                  <a:schemeClr val="dk1"/>
                </a:solidFill>
                <a:latin typeface="Calibri"/>
                <a:ea typeface="Calibri"/>
                <a:cs typeface="Calibri"/>
                <a:sym typeface="Calibri"/>
              </a:rPr>
              <a:t> target</a:t>
            </a:r>
            <a:endParaRPr sz="1400">
              <a:solidFill>
                <a:schemeClr val="dk1"/>
              </a:solidFill>
              <a:latin typeface="Calibri"/>
              <a:ea typeface="Calibri"/>
              <a:cs typeface="Calibri"/>
              <a:sym typeface="Calibri"/>
            </a:endParaRPr>
          </a:p>
        </p:txBody>
      </p:sp>
      <p:sp>
        <p:nvSpPr>
          <p:cNvPr id="79" name="Google Shape;79;p8"/>
          <p:cNvSpPr txBox="1"/>
          <p:nvPr/>
        </p:nvSpPr>
        <p:spPr>
          <a:xfrm>
            <a:off x="3234806" y="4645845"/>
            <a:ext cx="4974600" cy="178506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b="1" dirty="0">
                <a:solidFill>
                  <a:schemeClr val="dk1"/>
                </a:solidFill>
                <a:latin typeface="Calibri"/>
                <a:ea typeface="Calibri"/>
                <a:cs typeface="Calibri"/>
                <a:sym typeface="Calibri"/>
              </a:rPr>
              <a:t>Food</a:t>
            </a:r>
            <a:r>
              <a:rPr lang="en-US" sz="1400" dirty="0">
                <a:solidFill>
                  <a:schemeClr val="dk1"/>
                </a:solidFill>
                <a:latin typeface="Calibri"/>
                <a:ea typeface="Calibri"/>
                <a:cs typeface="Calibri"/>
                <a:sym typeface="Calibri"/>
              </a:rPr>
              <a:t> 	Heathy (EAT-Lancet) diet, reduce food waste</a:t>
            </a:r>
            <a:endParaRPr dirty="0"/>
          </a:p>
          <a:p>
            <a:pPr marL="0" marR="0" lvl="0" indent="0" algn="l" rtl="0">
              <a:spcBef>
                <a:spcPts val="0"/>
              </a:spcBef>
              <a:spcAft>
                <a:spcPts val="0"/>
              </a:spcAft>
              <a:buNone/>
            </a:pPr>
            <a:r>
              <a:rPr lang="en-US" sz="1400" b="1" dirty="0">
                <a:solidFill>
                  <a:schemeClr val="dk1"/>
                </a:solidFill>
                <a:latin typeface="Calibri"/>
                <a:ea typeface="Calibri"/>
                <a:cs typeface="Calibri"/>
                <a:sym typeface="Calibri"/>
              </a:rPr>
              <a:t>Water</a:t>
            </a:r>
            <a:r>
              <a:rPr lang="en-US" sz="1400" dirty="0">
                <a:solidFill>
                  <a:schemeClr val="dk1"/>
                </a:solidFill>
                <a:latin typeface="Calibri"/>
                <a:ea typeface="Calibri"/>
                <a:cs typeface="Calibri"/>
                <a:sym typeface="Calibri"/>
              </a:rPr>
              <a:t> 	Efficiency improvements, environmental flow         </a:t>
            </a:r>
            <a:r>
              <a:rPr lang="en-US" dirty="0">
                <a:solidFill>
                  <a:schemeClr val="dk1"/>
                </a:solidFill>
                <a:latin typeface="Calibri"/>
                <a:ea typeface="Calibri"/>
                <a:cs typeface="Calibri"/>
                <a:sym typeface="Calibri"/>
              </a:rPr>
              <a:t>     </a:t>
            </a:r>
            <a:endParaRPr dirty="0">
              <a:solidFill>
                <a:schemeClr val="dk1"/>
              </a:solidFill>
              <a:latin typeface="Calibri"/>
              <a:ea typeface="Calibri"/>
              <a:cs typeface="Calibri"/>
              <a:sym typeface="Calibri"/>
            </a:endParaRPr>
          </a:p>
          <a:p>
            <a:pPr marL="0" marR="0" lvl="0" indent="0" algn="l" rtl="0">
              <a:spcBef>
                <a:spcPts val="0"/>
              </a:spcBef>
              <a:spcAft>
                <a:spcPts val="0"/>
              </a:spcAft>
              <a:buNone/>
            </a:pPr>
            <a:r>
              <a:rPr lang="en-US" dirty="0">
                <a:solidFill>
                  <a:schemeClr val="dk1"/>
                </a:solidFill>
                <a:latin typeface="Calibri"/>
                <a:ea typeface="Calibri"/>
                <a:cs typeface="Calibri"/>
                <a:sym typeface="Calibri"/>
              </a:rPr>
              <a:t>                  </a:t>
            </a:r>
            <a:r>
              <a:rPr lang="en-US" sz="1400" dirty="0">
                <a:solidFill>
                  <a:schemeClr val="dk1"/>
                </a:solidFill>
                <a:latin typeface="Calibri"/>
                <a:ea typeface="Calibri"/>
                <a:cs typeface="Calibri"/>
                <a:sym typeface="Calibri"/>
              </a:rPr>
              <a:t>constraints, piped water access, wastewater</a:t>
            </a:r>
            <a:endParaRPr sz="14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400" dirty="0">
                <a:solidFill>
                  <a:schemeClr val="dk1"/>
                </a:solidFill>
                <a:latin typeface="Calibri"/>
                <a:ea typeface="Calibri"/>
                <a:cs typeface="Calibri"/>
                <a:sym typeface="Calibri"/>
              </a:rPr>
              <a:t>                      </a:t>
            </a:r>
            <a:r>
              <a:rPr lang="en-US" dirty="0">
                <a:solidFill>
                  <a:schemeClr val="dk1"/>
                </a:solidFill>
                <a:latin typeface="Calibri"/>
                <a:ea typeface="Calibri"/>
                <a:cs typeface="Calibri"/>
                <a:sym typeface="Calibri"/>
              </a:rPr>
              <a:t> </a:t>
            </a:r>
            <a:r>
              <a:rPr lang="en-US" sz="1400" dirty="0">
                <a:solidFill>
                  <a:schemeClr val="dk1"/>
                </a:solidFill>
                <a:latin typeface="Calibri"/>
                <a:ea typeface="Calibri"/>
                <a:cs typeface="Calibri"/>
                <a:sym typeface="Calibri"/>
              </a:rPr>
              <a:t>treatment</a:t>
            </a:r>
            <a:endParaRPr dirty="0"/>
          </a:p>
          <a:p>
            <a:pPr marL="0" marR="0" lvl="0" indent="0" algn="l" rtl="0">
              <a:spcBef>
                <a:spcPts val="0"/>
              </a:spcBef>
              <a:spcAft>
                <a:spcPts val="0"/>
              </a:spcAft>
              <a:buNone/>
            </a:pPr>
            <a:r>
              <a:rPr lang="en-US" sz="1400" b="1" dirty="0">
                <a:solidFill>
                  <a:schemeClr val="dk1"/>
                </a:solidFill>
                <a:latin typeface="Calibri"/>
                <a:ea typeface="Calibri"/>
                <a:cs typeface="Calibri"/>
                <a:sym typeface="Calibri"/>
              </a:rPr>
              <a:t>Energy</a:t>
            </a:r>
            <a:r>
              <a:rPr lang="en-US" sz="1400" dirty="0">
                <a:solidFill>
                  <a:schemeClr val="dk1"/>
                </a:solidFill>
                <a:latin typeface="Calibri"/>
                <a:ea typeface="Calibri"/>
                <a:cs typeface="Calibri"/>
                <a:sym typeface="Calibri"/>
              </a:rPr>
              <a:t>	Maximized electrification, phase-out traditional bio, 	cooling gap</a:t>
            </a:r>
            <a:endParaRPr dirty="0"/>
          </a:p>
          <a:p>
            <a:pPr marL="0" marR="0" lvl="0" indent="0" algn="l" rtl="0">
              <a:spcBef>
                <a:spcPts val="0"/>
              </a:spcBef>
              <a:spcAft>
                <a:spcPts val="0"/>
              </a:spcAft>
              <a:buNone/>
            </a:pPr>
            <a:r>
              <a:rPr lang="en-US" sz="1400" b="1" dirty="0">
                <a:solidFill>
                  <a:schemeClr val="dk1"/>
                </a:solidFill>
                <a:latin typeface="Calibri"/>
                <a:ea typeface="Calibri"/>
                <a:cs typeface="Calibri"/>
                <a:sym typeface="Calibri"/>
              </a:rPr>
              <a:t>Life on land </a:t>
            </a:r>
            <a:r>
              <a:rPr lang="en-US" sz="1400" dirty="0">
                <a:solidFill>
                  <a:schemeClr val="dk1"/>
                </a:solidFill>
                <a:latin typeface="Calibri"/>
                <a:ea typeface="Calibri"/>
                <a:cs typeface="Calibri"/>
                <a:sym typeface="Calibri"/>
              </a:rPr>
              <a:t>	Protected natural land (&gt;30%)</a:t>
            </a:r>
            <a:endParaRPr dirty="0">
              <a:solidFill>
                <a:schemeClr val="dk1"/>
              </a:solidFill>
              <a:latin typeface="Calibri"/>
              <a:ea typeface="Calibri"/>
              <a:cs typeface="Calibri"/>
              <a:sym typeface="Calibri"/>
            </a:endParaRPr>
          </a:p>
        </p:txBody>
      </p:sp>
      <p:sp>
        <p:nvSpPr>
          <p:cNvPr id="80" name="Google Shape;80;p8"/>
          <p:cNvSpPr txBox="1"/>
          <p:nvPr/>
        </p:nvSpPr>
        <p:spPr>
          <a:xfrm>
            <a:off x="8525100" y="4580494"/>
            <a:ext cx="3666900" cy="2277506"/>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400"/>
              <a:buFont typeface="Arial"/>
              <a:buChar char="•"/>
            </a:pPr>
            <a:r>
              <a:rPr lang="en-US" sz="1400" dirty="0">
                <a:solidFill>
                  <a:schemeClr val="dk1"/>
                </a:solidFill>
                <a:latin typeface="Calibri"/>
                <a:ea typeface="Calibri"/>
                <a:cs typeface="Calibri"/>
                <a:sym typeface="Calibri"/>
              </a:rPr>
              <a:t>Hydrology: Precipitation pattern/runoff, groundwater intensity </a:t>
            </a:r>
            <a:endParaRPr dirty="0"/>
          </a:p>
          <a:p>
            <a:pPr marL="285750" marR="0" lvl="0" indent="-285750" algn="l" rtl="0">
              <a:spcBef>
                <a:spcPts val="0"/>
              </a:spcBef>
              <a:spcAft>
                <a:spcPts val="0"/>
              </a:spcAft>
              <a:buClr>
                <a:schemeClr val="dk1"/>
              </a:buClr>
              <a:buSzPts val="1400"/>
              <a:buFont typeface="Arial"/>
              <a:buChar char="•"/>
            </a:pPr>
            <a:r>
              <a:rPr lang="en-US" sz="1400" dirty="0">
                <a:solidFill>
                  <a:schemeClr val="dk1"/>
                </a:solidFill>
                <a:latin typeface="Calibri"/>
                <a:ea typeface="Calibri"/>
                <a:cs typeface="Calibri"/>
                <a:sym typeface="Calibri"/>
              </a:rPr>
              <a:t>Crop Yield changes  </a:t>
            </a:r>
            <a:endParaRPr dirty="0"/>
          </a:p>
          <a:p>
            <a:pPr marL="285750" marR="0" lvl="0" indent="-285750" algn="l" rtl="0">
              <a:spcBef>
                <a:spcPts val="0"/>
              </a:spcBef>
              <a:spcAft>
                <a:spcPts val="0"/>
              </a:spcAft>
              <a:buClr>
                <a:schemeClr val="dk1"/>
              </a:buClr>
              <a:buSzPts val="1400"/>
              <a:buFont typeface="Arial"/>
              <a:buChar char="•"/>
            </a:pPr>
            <a:r>
              <a:rPr lang="en-US" sz="1400" dirty="0">
                <a:solidFill>
                  <a:schemeClr val="dk1"/>
                </a:solidFill>
                <a:latin typeface="Calibri"/>
                <a:ea typeface="Calibri"/>
                <a:cs typeface="Calibri"/>
                <a:sym typeface="Calibri"/>
              </a:rPr>
              <a:t>Renewable energy </a:t>
            </a:r>
            <a:endParaRPr dirty="0"/>
          </a:p>
          <a:p>
            <a:pPr marL="285750" marR="0" lvl="0" indent="-285750" algn="l" rtl="0">
              <a:spcBef>
                <a:spcPts val="0"/>
              </a:spcBef>
              <a:spcAft>
                <a:spcPts val="0"/>
              </a:spcAft>
              <a:buClr>
                <a:schemeClr val="dk1"/>
              </a:buClr>
              <a:buSzPts val="1400"/>
              <a:buFont typeface="Arial"/>
              <a:buChar char="•"/>
            </a:pPr>
            <a:r>
              <a:rPr lang="en-US" sz="1400" dirty="0">
                <a:solidFill>
                  <a:schemeClr val="dk1"/>
                </a:solidFill>
                <a:latin typeface="Calibri"/>
                <a:ea typeface="Calibri"/>
                <a:cs typeface="Calibri"/>
                <a:sym typeface="Calibri"/>
              </a:rPr>
              <a:t>Cooling/heating demand </a:t>
            </a:r>
          </a:p>
          <a:p>
            <a:pPr marL="285750" marR="0" lvl="0" indent="-285750" algn="l" rtl="0">
              <a:spcBef>
                <a:spcPts val="0"/>
              </a:spcBef>
              <a:spcAft>
                <a:spcPts val="0"/>
              </a:spcAft>
              <a:buClr>
                <a:schemeClr val="dk1"/>
              </a:buClr>
              <a:buSzPts val="1400"/>
              <a:buFont typeface="Arial"/>
              <a:buChar char="•"/>
            </a:pPr>
            <a:r>
              <a:rPr lang="en-US" sz="1400" dirty="0">
                <a:solidFill>
                  <a:schemeClr val="dk1"/>
                </a:solidFill>
                <a:latin typeface="Calibri"/>
                <a:cs typeface="Calibri"/>
                <a:sym typeface="Calibri"/>
              </a:rPr>
              <a:t>Desalination potential</a:t>
            </a:r>
          </a:p>
          <a:p>
            <a:pPr marL="285750" marR="0" lvl="0" indent="-285750" algn="l" rtl="0">
              <a:spcBef>
                <a:spcPts val="0"/>
              </a:spcBef>
              <a:spcAft>
                <a:spcPts val="0"/>
              </a:spcAft>
              <a:buClr>
                <a:schemeClr val="dk1"/>
              </a:buClr>
              <a:buSzPts val="1400"/>
              <a:buFont typeface="Arial"/>
              <a:buChar char="•"/>
            </a:pPr>
            <a:r>
              <a:rPr lang="en-US" sz="1400" dirty="0">
                <a:solidFill>
                  <a:schemeClr val="dk1"/>
                </a:solidFill>
                <a:latin typeface="Calibri"/>
                <a:cs typeface="Calibri"/>
                <a:sym typeface="Calibri"/>
              </a:rPr>
              <a:t>Power plant cooling capacity</a:t>
            </a:r>
            <a:endParaRPr sz="1400" dirty="0">
              <a:solidFill>
                <a:schemeClr val="dk1"/>
              </a:solidFill>
              <a:latin typeface="Calibri"/>
              <a:ea typeface="Calibri"/>
              <a:cs typeface="Calibri"/>
              <a:sym typeface="Calibri"/>
            </a:endParaRPr>
          </a:p>
          <a:p>
            <a:pPr marL="0" marR="0" lvl="0" indent="0" algn="l" rtl="0">
              <a:spcBef>
                <a:spcPts val="0"/>
              </a:spcBef>
              <a:spcAft>
                <a:spcPts val="0"/>
              </a:spcAft>
              <a:buNone/>
            </a:pPr>
            <a:endParaRPr sz="1100" u="sng" dirty="0">
              <a:solidFill>
                <a:schemeClr val="dk1"/>
              </a:solidFill>
              <a:latin typeface="Calibri"/>
              <a:ea typeface="Calibri"/>
              <a:cs typeface="Calibri"/>
              <a:sym typeface="Calibri"/>
            </a:endParaRPr>
          </a:p>
          <a:p>
            <a:pPr marL="0" marR="0" lvl="0" indent="0" algn="l" rtl="0">
              <a:spcBef>
                <a:spcPts val="0"/>
              </a:spcBef>
              <a:spcAft>
                <a:spcPts val="0"/>
              </a:spcAft>
              <a:buNone/>
            </a:pPr>
            <a:endParaRPr sz="1100" i="1" dirty="0">
              <a:solidFill>
                <a:schemeClr val="dk1"/>
              </a:solidFill>
              <a:latin typeface="Calibri"/>
              <a:ea typeface="Calibri"/>
              <a:cs typeface="Calibri"/>
              <a:sym typeface="Calibri"/>
            </a:endParaRPr>
          </a:p>
          <a:p>
            <a:pPr lvl="0"/>
            <a:r>
              <a:rPr lang="en-US" sz="1100" u="sng" dirty="0">
                <a:solidFill>
                  <a:schemeClr val="dk1"/>
                </a:solidFill>
                <a:latin typeface="Calibri"/>
                <a:ea typeface="Calibri"/>
                <a:cs typeface="Calibri"/>
                <a:sym typeface="Calibri"/>
              </a:rPr>
              <a:t>Based on: </a:t>
            </a:r>
            <a:r>
              <a:rPr lang="en-US" sz="1100" i="1" dirty="0">
                <a:solidFill>
                  <a:schemeClr val="dk1"/>
                </a:solidFill>
                <a:latin typeface="Calibri"/>
                <a:ea typeface="Calibri"/>
                <a:cs typeface="Calibri"/>
                <a:sym typeface="Calibri"/>
              </a:rPr>
              <a:t>ISIMIP 2b (</a:t>
            </a:r>
            <a:r>
              <a:rPr lang="en-US" sz="1100" i="1" dirty="0" err="1">
                <a:solidFill>
                  <a:schemeClr val="dk1"/>
                </a:solidFill>
                <a:latin typeface="Calibri"/>
                <a:ea typeface="Calibri"/>
                <a:cs typeface="Calibri"/>
              </a:rPr>
              <a:t>Frieler</a:t>
            </a:r>
            <a:r>
              <a:rPr lang="en-US" sz="1100" i="1" dirty="0">
                <a:solidFill>
                  <a:schemeClr val="dk1"/>
                </a:solidFill>
                <a:latin typeface="Calibri"/>
                <a:ea typeface="Calibri"/>
                <a:cs typeface="Calibri"/>
                <a:sym typeface="Calibri"/>
              </a:rPr>
              <a:t> et al. 2017 ),Byers et al., 2018, Gernaat  et al., 2021 etc.)</a:t>
            </a:r>
            <a:endParaRPr sz="1100" i="1" dirty="0">
              <a:solidFill>
                <a:schemeClr val="dk1"/>
              </a:solidFill>
              <a:latin typeface="Calibri"/>
              <a:ea typeface="Calibri"/>
              <a:cs typeface="Calibri"/>
              <a:sym typeface="Calibri"/>
            </a:endParaRPr>
          </a:p>
        </p:txBody>
      </p:sp>
      <p:pic>
        <p:nvPicPr>
          <p:cNvPr id="16" name="Picture 2" descr="Navigate">
            <a:extLst>
              <a:ext uri="{FF2B5EF4-FFF2-40B4-BE49-F238E27FC236}">
                <a16:creationId xmlns:a16="http://schemas.microsoft.com/office/drawing/2014/main" id="{C900537B-99D1-D1CD-0AD3-BF0CA4D8392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4955" y="6326756"/>
            <a:ext cx="2167477" cy="531244"/>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B600CF36-A200-2DEC-3FC2-408CDE2C5F72}"/>
              </a:ext>
            </a:extLst>
          </p:cNvPr>
          <p:cNvSpPr txBox="1"/>
          <p:nvPr/>
        </p:nvSpPr>
        <p:spPr>
          <a:xfrm>
            <a:off x="3242569" y="6427113"/>
            <a:ext cx="4995909" cy="430887"/>
          </a:xfrm>
          <a:prstGeom prst="rect">
            <a:avLst/>
          </a:prstGeom>
          <a:noFill/>
        </p:spPr>
        <p:txBody>
          <a:bodyPr wrap="square">
            <a:spAutoFit/>
          </a:bodyPr>
          <a:lstStyle/>
          <a:p>
            <a:pPr marL="0" lvl="0" indent="0" algn="l" rtl="0">
              <a:spcBef>
                <a:spcPts val="0"/>
              </a:spcBef>
              <a:spcAft>
                <a:spcPts val="0"/>
              </a:spcAft>
              <a:buClr>
                <a:schemeClr val="dk1"/>
              </a:buClr>
              <a:buFont typeface="Arial"/>
              <a:buNone/>
            </a:pPr>
            <a:r>
              <a:rPr lang="en-US" sz="1100" i="1" dirty="0">
                <a:solidFill>
                  <a:schemeClr val="dk1"/>
                </a:solidFill>
                <a:latin typeface="Calibri"/>
                <a:cs typeface="Calibri"/>
                <a:sym typeface="Calibri"/>
              </a:rPr>
              <a:t>Based on: Doelman et al. 2022, MESSAGE-ACCESS, Van Vuuren et al., 2019, Parkinson et al., 2019, Frank et al., 2021, Hasegawa et al., 2015, Pastor et al., 2019</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p:bldP spid="77" grpId="0"/>
      <p:bldP spid="79" grpId="0"/>
      <p:bldP spid="80" grpId="0"/>
      <p:bldP spid="17" grpId="0"/>
    </p:bld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A4449B-E274-43D0-AEC8-4033FEA911D1}"/>
              </a:ext>
            </a:extLst>
          </p:cNvPr>
          <p:cNvSpPr>
            <a:spLocks noGrp="1"/>
          </p:cNvSpPr>
          <p:nvPr>
            <p:ph type="title"/>
          </p:nvPr>
        </p:nvSpPr>
        <p:spPr>
          <a:xfrm>
            <a:off x="293970" y="53504"/>
            <a:ext cx="8911916" cy="680107"/>
          </a:xfrm>
        </p:spPr>
        <p:txBody>
          <a:bodyPr>
            <a:normAutofit/>
          </a:bodyPr>
          <a:lstStyle/>
          <a:p>
            <a:r>
              <a:rPr lang="en-US" sz="3600" dirty="0">
                <a:solidFill>
                  <a:srgbClr val="00599D"/>
                </a:solidFill>
              </a:rPr>
              <a:t>Water balance</a:t>
            </a:r>
            <a:endParaRPr lang="en-AT" sz="3600">
              <a:solidFill>
                <a:srgbClr val="00599D"/>
              </a:solidFill>
            </a:endParaRPr>
          </a:p>
        </p:txBody>
      </p:sp>
      <p:sp>
        <p:nvSpPr>
          <p:cNvPr id="3" name="Slide Number Placeholder 2">
            <a:extLst>
              <a:ext uri="{FF2B5EF4-FFF2-40B4-BE49-F238E27FC236}">
                <a16:creationId xmlns:a16="http://schemas.microsoft.com/office/drawing/2014/main" id="{018E31B2-9FC9-C274-B811-D27C02A9991D}"/>
              </a:ext>
            </a:extLst>
          </p:cNvPr>
          <p:cNvSpPr>
            <a:spLocks noGrp="1"/>
          </p:cNvSpPr>
          <p:nvPr>
            <p:ph type="sldNum" sz="quarter" idx="16"/>
          </p:nvPr>
        </p:nvSpPr>
        <p:spPr/>
        <p:txBody>
          <a:bodyPr/>
          <a:lstStyle/>
          <a:p>
            <a:fld id="{838B0777-827F-8D42-90B1-61394C340E65}" type="slidenum">
              <a:rPr lang="en-GB" noProof="0" smtClean="0"/>
              <a:pPr/>
              <a:t>21</a:t>
            </a:fld>
            <a:endParaRPr lang="en-GB" noProof="0"/>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D208A9B9-1140-C09B-CD71-F2916F2922E9}"/>
                  </a:ext>
                </a:extLst>
              </p:cNvPr>
              <p:cNvSpPr txBox="1"/>
              <p:nvPr/>
            </p:nvSpPr>
            <p:spPr>
              <a:xfrm>
                <a:off x="-335391" y="966334"/>
                <a:ext cx="7938457" cy="1488421"/>
              </a:xfrm>
              <a:prstGeom prst="rect">
                <a:avLst/>
              </a:prstGeom>
              <a:noFill/>
            </p:spPr>
            <p:txBody>
              <a:bodyPr wrap="square">
                <a:spAutoFit/>
              </a:bodyPr>
              <a:lstStyle/>
              <a:p>
                <a:pPr marL="0" marR="0">
                  <a:spcBef>
                    <a:spcPts val="0"/>
                  </a:spcBef>
                  <a:spcAft>
                    <a:spcPts val="0"/>
                  </a:spcAft>
                </a:pPr>
                <a14:m>
                  <m:oMathPara xmlns:m="http://schemas.openxmlformats.org/officeDocument/2006/math">
                    <m:oMathParaPr>
                      <m:jc m:val="centerGroup"/>
                    </m:oMathParaPr>
                    <m:oMath xmlns:m="http://schemas.openxmlformats.org/officeDocument/2006/math">
                      <m:sSub>
                        <m:sSubPr>
                          <m:ctrlPr>
                            <a:rPr lang="en-US" sz="2000" i="1" smtClean="0">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2000" i="1">
                              <a:effectLst/>
                              <a:latin typeface="Cambria Math" panose="02040503050406030204" pitchFamily="18" charset="0"/>
                              <a:ea typeface="Calibri" panose="020F0502020204030204" pitchFamily="34" charset="0"/>
                              <a:cs typeface="Times New Roman" panose="02020603050405020304" pitchFamily="18" charset="0"/>
                            </a:rPr>
                            <m:t>𝐹</m:t>
                          </m:r>
                        </m:e>
                        <m:sub>
                          <m:r>
                            <a:rPr lang="en-US" sz="2000" i="1">
                              <a:effectLst/>
                              <a:latin typeface="Cambria Math" panose="02040503050406030204" pitchFamily="18" charset="0"/>
                              <a:ea typeface="Calibri" panose="020F0502020204030204" pitchFamily="34" charset="0"/>
                              <a:cs typeface="Times New Roman" panose="02020603050405020304" pitchFamily="18" charset="0"/>
                            </a:rPr>
                            <m:t>𝑛</m:t>
                          </m:r>
                          <m:r>
                            <a:rPr lang="en-US" sz="2000" i="1">
                              <a:effectLst/>
                              <a:latin typeface="Cambria Math" panose="02040503050406030204" pitchFamily="18" charset="0"/>
                              <a:ea typeface="Calibri" panose="020F0502020204030204" pitchFamily="34" charset="0"/>
                              <a:cs typeface="Times New Roman" panose="02020603050405020304" pitchFamily="18" charset="0"/>
                            </a:rPr>
                            <m:t>,</m:t>
                          </m:r>
                          <m:r>
                            <a:rPr lang="en-US" sz="2000" i="1">
                              <a:effectLst/>
                              <a:latin typeface="Cambria Math" panose="02040503050406030204" pitchFamily="18" charset="0"/>
                              <a:ea typeface="Calibri" panose="020F0502020204030204" pitchFamily="34" charset="0"/>
                              <a:cs typeface="Times New Roman" panose="02020603050405020304" pitchFamily="18" charset="0"/>
                            </a:rPr>
                            <m:t>𝑡</m:t>
                          </m:r>
                        </m:sub>
                      </m:sSub>
                      <m:r>
                        <a:rPr lang="en-US" sz="2000" i="1">
                          <a:effectLst/>
                          <a:latin typeface="Cambria Math" panose="02040503050406030204" pitchFamily="18" charset="0"/>
                          <a:ea typeface="Calibri" panose="020F0502020204030204" pitchFamily="34" charset="0"/>
                          <a:cs typeface="Times New Roman" panose="02020603050405020304" pitchFamily="18" charset="0"/>
                        </a:rPr>
                        <m:t>+ </m:t>
                      </m:r>
                      <m:sSub>
                        <m:sSubPr>
                          <m:ctrlPr>
                            <a:rPr lang="en-US" sz="20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2000" i="1">
                              <a:effectLst/>
                              <a:latin typeface="Cambria Math" panose="02040503050406030204" pitchFamily="18" charset="0"/>
                              <a:ea typeface="Calibri" panose="020F0502020204030204" pitchFamily="34" charset="0"/>
                              <a:cs typeface="Times New Roman" panose="02020603050405020304" pitchFamily="18" charset="0"/>
                            </a:rPr>
                            <m:t>𝐺</m:t>
                          </m:r>
                        </m:e>
                        <m:sub>
                          <m:r>
                            <a:rPr lang="en-US" sz="2000" i="1">
                              <a:effectLst/>
                              <a:latin typeface="Cambria Math" panose="02040503050406030204" pitchFamily="18" charset="0"/>
                              <a:ea typeface="Calibri" panose="020F0502020204030204" pitchFamily="34" charset="0"/>
                              <a:cs typeface="Times New Roman" panose="02020603050405020304" pitchFamily="18" charset="0"/>
                            </a:rPr>
                            <m:t>𝑛</m:t>
                          </m:r>
                          <m:r>
                            <a:rPr lang="en-US" sz="2000" i="1">
                              <a:effectLst/>
                              <a:latin typeface="Cambria Math" panose="02040503050406030204" pitchFamily="18" charset="0"/>
                              <a:ea typeface="Calibri" panose="020F0502020204030204" pitchFamily="34" charset="0"/>
                              <a:cs typeface="Times New Roman" panose="02020603050405020304" pitchFamily="18" charset="0"/>
                            </a:rPr>
                            <m:t>,</m:t>
                          </m:r>
                          <m:r>
                            <a:rPr lang="en-US" sz="2000" i="1">
                              <a:effectLst/>
                              <a:latin typeface="Cambria Math" panose="02040503050406030204" pitchFamily="18" charset="0"/>
                              <a:ea typeface="Calibri" panose="020F0502020204030204" pitchFamily="34" charset="0"/>
                              <a:cs typeface="Times New Roman" panose="02020603050405020304" pitchFamily="18" charset="0"/>
                            </a:rPr>
                            <m:t>𝑡</m:t>
                          </m:r>
                        </m:sub>
                      </m:sSub>
                      <m:r>
                        <a:rPr lang="en-US" sz="2000" i="1">
                          <a:effectLst/>
                          <a:latin typeface="Cambria Math" panose="02040503050406030204" pitchFamily="18" charset="0"/>
                          <a:ea typeface="Calibri" panose="020F0502020204030204" pitchFamily="34" charset="0"/>
                          <a:cs typeface="Times New Roman" panose="02020603050405020304" pitchFamily="18" charset="0"/>
                        </a:rPr>
                        <m:t>+ </m:t>
                      </m:r>
                      <m:sSub>
                        <m:sSubPr>
                          <m:ctrlPr>
                            <a:rPr lang="en-US" sz="20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2000" i="1">
                              <a:effectLst/>
                              <a:latin typeface="Cambria Math" panose="02040503050406030204" pitchFamily="18" charset="0"/>
                              <a:ea typeface="Calibri" panose="020F0502020204030204" pitchFamily="34" charset="0"/>
                              <a:cs typeface="Times New Roman" panose="02020603050405020304" pitchFamily="18" charset="0"/>
                            </a:rPr>
                            <m:t>𝑅</m:t>
                          </m:r>
                        </m:e>
                        <m:sub>
                          <m:r>
                            <a:rPr lang="en-US" sz="2000" i="1">
                              <a:effectLst/>
                              <a:latin typeface="Cambria Math" panose="02040503050406030204" pitchFamily="18" charset="0"/>
                              <a:ea typeface="Calibri" panose="020F0502020204030204" pitchFamily="34" charset="0"/>
                              <a:cs typeface="Times New Roman" panose="02020603050405020304" pitchFamily="18" charset="0"/>
                            </a:rPr>
                            <m:t>𝑛</m:t>
                          </m:r>
                          <m:r>
                            <a:rPr lang="en-US" sz="2000" i="1">
                              <a:effectLst/>
                              <a:latin typeface="Cambria Math" panose="02040503050406030204" pitchFamily="18" charset="0"/>
                              <a:ea typeface="Calibri" panose="020F0502020204030204" pitchFamily="34" charset="0"/>
                              <a:cs typeface="Times New Roman" panose="02020603050405020304" pitchFamily="18" charset="0"/>
                            </a:rPr>
                            <m:t>,</m:t>
                          </m:r>
                          <m:r>
                            <a:rPr lang="en-US" sz="2000" i="1">
                              <a:effectLst/>
                              <a:latin typeface="Cambria Math" panose="02040503050406030204" pitchFamily="18" charset="0"/>
                              <a:ea typeface="Calibri" panose="020F0502020204030204" pitchFamily="34" charset="0"/>
                              <a:cs typeface="Times New Roman" panose="02020603050405020304" pitchFamily="18" charset="0"/>
                            </a:rPr>
                            <m:t>𝑡</m:t>
                          </m:r>
                        </m:sub>
                      </m:sSub>
                      <m:r>
                        <a:rPr lang="en-US" sz="2000" i="1">
                          <a:effectLst/>
                          <a:latin typeface="Cambria Math" panose="02040503050406030204" pitchFamily="18" charset="0"/>
                          <a:ea typeface="Calibri" panose="020F0502020204030204" pitchFamily="34" charset="0"/>
                          <a:cs typeface="Times New Roman" panose="02020603050405020304" pitchFamily="18" charset="0"/>
                        </a:rPr>
                        <m:t> + </m:t>
                      </m:r>
                      <m:sSub>
                        <m:sSubPr>
                          <m:ctrlPr>
                            <a:rPr lang="en-US" sz="20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2000" i="1">
                              <a:effectLst/>
                              <a:latin typeface="Cambria Math" panose="02040503050406030204" pitchFamily="18" charset="0"/>
                              <a:ea typeface="Calibri" panose="020F0502020204030204" pitchFamily="34" charset="0"/>
                              <a:cs typeface="Times New Roman" panose="02020603050405020304" pitchFamily="18" charset="0"/>
                            </a:rPr>
                            <m:t>𝐷</m:t>
                          </m:r>
                        </m:e>
                        <m:sub>
                          <m:r>
                            <a:rPr lang="en-US" sz="2000" i="1">
                              <a:effectLst/>
                              <a:latin typeface="Cambria Math" panose="02040503050406030204" pitchFamily="18" charset="0"/>
                              <a:ea typeface="Calibri" panose="020F0502020204030204" pitchFamily="34" charset="0"/>
                              <a:cs typeface="Times New Roman" panose="02020603050405020304" pitchFamily="18" charset="0"/>
                            </a:rPr>
                            <m:t>𝑛</m:t>
                          </m:r>
                          <m:r>
                            <a:rPr lang="en-US" sz="2000" i="1">
                              <a:effectLst/>
                              <a:latin typeface="Cambria Math" panose="02040503050406030204" pitchFamily="18" charset="0"/>
                              <a:ea typeface="Calibri" panose="020F0502020204030204" pitchFamily="34" charset="0"/>
                              <a:cs typeface="Times New Roman" panose="02020603050405020304" pitchFamily="18" charset="0"/>
                            </a:rPr>
                            <m:t>,</m:t>
                          </m:r>
                          <m:r>
                            <a:rPr lang="en-US" sz="2000" i="1">
                              <a:effectLst/>
                              <a:latin typeface="Cambria Math" panose="02040503050406030204" pitchFamily="18" charset="0"/>
                              <a:ea typeface="Calibri" panose="020F0502020204030204" pitchFamily="34" charset="0"/>
                              <a:cs typeface="Times New Roman" panose="02020603050405020304" pitchFamily="18" charset="0"/>
                            </a:rPr>
                            <m:t>𝑡</m:t>
                          </m:r>
                        </m:sub>
                      </m:sSub>
                      <m:r>
                        <a:rPr lang="en-US" sz="2000" i="1">
                          <a:effectLst/>
                          <a:latin typeface="Cambria Math" panose="02040503050406030204" pitchFamily="18" charset="0"/>
                          <a:ea typeface="Calibri" panose="020F0502020204030204" pitchFamily="34" charset="0"/>
                          <a:cs typeface="Times New Roman" panose="02020603050405020304" pitchFamily="18" charset="0"/>
                        </a:rPr>
                        <m:t> ≥ </m:t>
                      </m:r>
                      <m:nary>
                        <m:naryPr>
                          <m:chr m:val="∑"/>
                          <m:limLoc m:val="undOvr"/>
                          <m:supHide m:val="on"/>
                          <m:ctrlPr>
                            <a:rPr lang="en-US" sz="2000" i="1">
                              <a:effectLst/>
                              <a:latin typeface="Cambria Math" panose="02040503050406030204" pitchFamily="18" charset="0"/>
                              <a:ea typeface="Calibri" panose="020F0502020204030204" pitchFamily="34" charset="0"/>
                              <a:cs typeface="Times New Roman" panose="02020603050405020304" pitchFamily="18" charset="0"/>
                            </a:rPr>
                          </m:ctrlPr>
                        </m:naryPr>
                        <m:sub>
                          <m:r>
                            <a:rPr lang="en-US" sz="2000" i="1">
                              <a:effectLst/>
                              <a:latin typeface="Cambria Math" panose="02040503050406030204" pitchFamily="18" charset="0"/>
                              <a:ea typeface="Calibri" panose="020F0502020204030204" pitchFamily="34" charset="0"/>
                              <a:cs typeface="Times New Roman" panose="02020603050405020304" pitchFamily="18" charset="0"/>
                            </a:rPr>
                            <m:t>𝑠</m:t>
                          </m:r>
                        </m:sub>
                        <m:sup/>
                        <m:e>
                          <m:r>
                            <a:rPr lang="en-US" sz="2000"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US" sz="20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2000" i="1">
                                  <a:effectLst/>
                                  <a:latin typeface="Cambria Math" panose="02040503050406030204" pitchFamily="18" charset="0"/>
                                  <a:ea typeface="Calibri" panose="020F0502020204030204" pitchFamily="34" charset="0"/>
                                  <a:cs typeface="Times New Roman" panose="02020603050405020304" pitchFamily="18" charset="0"/>
                                </a:rPr>
                                <m:t>𝑊</m:t>
                              </m:r>
                            </m:e>
                            <m:sub>
                              <m:r>
                                <a:rPr lang="en-US" sz="2000" i="1">
                                  <a:effectLst/>
                                  <a:latin typeface="Cambria Math" panose="02040503050406030204" pitchFamily="18" charset="0"/>
                                  <a:ea typeface="Calibri" panose="020F0502020204030204" pitchFamily="34" charset="0"/>
                                  <a:cs typeface="Times New Roman" panose="02020603050405020304" pitchFamily="18" charset="0"/>
                                </a:rPr>
                                <m:t>𝑠</m:t>
                              </m:r>
                              <m:r>
                                <a:rPr lang="en-US" sz="2000" i="1">
                                  <a:effectLst/>
                                  <a:latin typeface="Cambria Math" panose="02040503050406030204" pitchFamily="18" charset="0"/>
                                  <a:ea typeface="Calibri" panose="020F0502020204030204" pitchFamily="34" charset="0"/>
                                  <a:cs typeface="Times New Roman" panose="02020603050405020304" pitchFamily="18" charset="0"/>
                                </a:rPr>
                                <m:t>,</m:t>
                              </m:r>
                              <m:r>
                                <a:rPr lang="en-US" sz="2000" i="1">
                                  <a:effectLst/>
                                  <a:latin typeface="Cambria Math" panose="02040503050406030204" pitchFamily="18" charset="0"/>
                                  <a:ea typeface="Calibri" panose="020F0502020204030204" pitchFamily="34" charset="0"/>
                                  <a:cs typeface="Times New Roman" panose="02020603050405020304" pitchFamily="18" charset="0"/>
                                </a:rPr>
                                <m:t>𝑛</m:t>
                              </m:r>
                              <m:r>
                                <a:rPr lang="en-US" sz="2000" i="1">
                                  <a:effectLst/>
                                  <a:latin typeface="Cambria Math" panose="02040503050406030204" pitchFamily="18" charset="0"/>
                                  <a:ea typeface="Calibri" panose="020F0502020204030204" pitchFamily="34" charset="0"/>
                                  <a:cs typeface="Times New Roman" panose="02020603050405020304" pitchFamily="18" charset="0"/>
                                </a:rPr>
                                <m:t>,</m:t>
                              </m:r>
                              <m:r>
                                <a:rPr lang="en-US" sz="2000" i="1">
                                  <a:effectLst/>
                                  <a:latin typeface="Cambria Math" panose="02040503050406030204" pitchFamily="18" charset="0"/>
                                  <a:ea typeface="Calibri" panose="020F0502020204030204" pitchFamily="34" charset="0"/>
                                  <a:cs typeface="Times New Roman" panose="02020603050405020304" pitchFamily="18" charset="0"/>
                                </a:rPr>
                                <m:t>𝑡</m:t>
                              </m:r>
                            </m:sub>
                          </m:sSub>
                          <m:r>
                            <a:rPr lang="en-US" sz="2000" i="1">
                              <a:effectLst/>
                              <a:latin typeface="Cambria Math" panose="02040503050406030204" pitchFamily="18" charset="0"/>
                              <a:ea typeface="Calibri" panose="020F0502020204030204" pitchFamily="34" charset="0"/>
                              <a:cs typeface="Times New Roman" panose="02020603050405020304" pitchFamily="18" charset="0"/>
                            </a:rPr>
                            <m:t>− </m:t>
                          </m:r>
                          <m:sSub>
                            <m:sSubPr>
                              <m:ctrlPr>
                                <a:rPr lang="en-US" sz="20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2000" i="1">
                                  <a:effectLst/>
                                  <a:latin typeface="Cambria Math" panose="02040503050406030204" pitchFamily="18" charset="0"/>
                                  <a:ea typeface="Calibri" panose="020F0502020204030204" pitchFamily="34" charset="0"/>
                                  <a:cs typeface="Times New Roman" panose="02020603050405020304" pitchFamily="18" charset="0"/>
                                </a:rPr>
                                <m:t>𝐶</m:t>
                              </m:r>
                            </m:e>
                            <m:sub>
                              <m:r>
                                <a:rPr lang="en-US" sz="2000" i="1">
                                  <a:effectLst/>
                                  <a:latin typeface="Cambria Math" panose="02040503050406030204" pitchFamily="18" charset="0"/>
                                  <a:ea typeface="Calibri" panose="020F0502020204030204" pitchFamily="34" charset="0"/>
                                  <a:cs typeface="Times New Roman" panose="02020603050405020304" pitchFamily="18" charset="0"/>
                                </a:rPr>
                                <m:t>𝑛</m:t>
                              </m:r>
                              <m:r>
                                <a:rPr lang="en-US" sz="2000" i="1">
                                  <a:effectLst/>
                                  <a:latin typeface="Cambria Math" panose="02040503050406030204" pitchFamily="18" charset="0"/>
                                  <a:ea typeface="Calibri" panose="020F0502020204030204" pitchFamily="34" charset="0"/>
                                  <a:cs typeface="Times New Roman" panose="02020603050405020304" pitchFamily="18" charset="0"/>
                                </a:rPr>
                                <m:t>,</m:t>
                              </m:r>
                              <m:r>
                                <a:rPr lang="en-US" sz="2000" i="1">
                                  <a:effectLst/>
                                  <a:latin typeface="Cambria Math" panose="02040503050406030204" pitchFamily="18" charset="0"/>
                                  <a:ea typeface="Calibri" panose="020F0502020204030204" pitchFamily="34" charset="0"/>
                                  <a:cs typeface="Times New Roman" panose="02020603050405020304" pitchFamily="18" charset="0"/>
                                </a:rPr>
                                <m:t>𝑡</m:t>
                              </m:r>
                              <m:r>
                                <a:rPr lang="en-US" sz="2000" i="1">
                                  <a:effectLst/>
                                  <a:latin typeface="Cambria Math" panose="02040503050406030204" pitchFamily="18" charset="0"/>
                                  <a:ea typeface="Calibri" panose="020F0502020204030204" pitchFamily="34" charset="0"/>
                                  <a:cs typeface="Times New Roman" panose="02020603050405020304" pitchFamily="18" charset="0"/>
                                </a:rPr>
                                <m:t>,</m:t>
                              </m:r>
                              <m:r>
                                <a:rPr lang="en-US" sz="2000" i="1">
                                  <a:effectLst/>
                                  <a:latin typeface="Cambria Math" panose="02040503050406030204" pitchFamily="18" charset="0"/>
                                  <a:ea typeface="Calibri" panose="020F0502020204030204" pitchFamily="34" charset="0"/>
                                  <a:cs typeface="Times New Roman" panose="02020603050405020304" pitchFamily="18" charset="0"/>
                                </a:rPr>
                                <m:t>𝑠</m:t>
                              </m:r>
                            </m:sub>
                          </m:sSub>
                          <m:r>
                            <a:rPr lang="en-US" sz="2000"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US" sz="20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2000" i="1">
                                  <a:effectLst/>
                                  <a:latin typeface="Cambria Math" panose="02040503050406030204" pitchFamily="18" charset="0"/>
                                  <a:ea typeface="Calibri" panose="020F0502020204030204" pitchFamily="34" charset="0"/>
                                  <a:cs typeface="Times New Roman" panose="02020603050405020304" pitchFamily="18" charset="0"/>
                                </a:rPr>
                                <m:t>𝐸</m:t>
                              </m:r>
                            </m:e>
                            <m:sub>
                              <m:r>
                                <a:rPr lang="en-US" sz="2000" i="1">
                                  <a:effectLst/>
                                  <a:latin typeface="Cambria Math" panose="02040503050406030204" pitchFamily="18" charset="0"/>
                                  <a:ea typeface="Calibri" panose="020F0502020204030204" pitchFamily="34" charset="0"/>
                                  <a:cs typeface="Times New Roman" panose="02020603050405020304" pitchFamily="18" charset="0"/>
                                </a:rPr>
                                <m:t>𝑛</m:t>
                              </m:r>
                              <m:r>
                                <a:rPr lang="en-US" sz="2000" i="1">
                                  <a:effectLst/>
                                  <a:latin typeface="Cambria Math" panose="02040503050406030204" pitchFamily="18" charset="0"/>
                                  <a:ea typeface="Calibri" panose="020F0502020204030204" pitchFamily="34" charset="0"/>
                                  <a:cs typeface="Times New Roman" panose="02020603050405020304" pitchFamily="18" charset="0"/>
                                </a:rPr>
                                <m:t>,</m:t>
                              </m:r>
                              <m:r>
                                <a:rPr lang="en-US" sz="2000" i="1">
                                  <a:effectLst/>
                                  <a:latin typeface="Cambria Math" panose="02040503050406030204" pitchFamily="18" charset="0"/>
                                  <a:ea typeface="Calibri" panose="020F0502020204030204" pitchFamily="34" charset="0"/>
                                  <a:cs typeface="Times New Roman" panose="02020603050405020304" pitchFamily="18" charset="0"/>
                                </a:rPr>
                                <m:t>𝑡</m:t>
                              </m:r>
                            </m:sub>
                          </m:sSub>
                        </m:e>
                      </m:nary>
                      <m:r>
                        <a:rPr lang="en-US" sz="2000" i="1">
                          <a:effectLst/>
                          <a:latin typeface="Cambria Math" panose="02040503050406030204" pitchFamily="18" charset="0"/>
                          <a:ea typeface="Calibri" panose="020F0502020204030204" pitchFamily="34" charset="0"/>
                          <a:cs typeface="Times New Roman" panose="02020603050405020304" pitchFamily="18" charset="0"/>
                        </a:rPr>
                        <m:t> </m:t>
                      </m:r>
                    </m:oMath>
                  </m:oMathPara>
                </a14:m>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lnSpc>
                    <a:spcPct val="150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endParaRPr lang="en-US" sz="1200" dirty="0">
                  <a:effectLst/>
                  <a:latin typeface="Consolas" panose="020B0609020204030204" pitchFamily="49" charset="0"/>
                  <a:ea typeface="Calibri" panose="020F0502020204030204" pitchFamily="34" charset="0"/>
                  <a:cs typeface="Times New Roman" panose="02020603050405020304" pitchFamily="18" charset="0"/>
                </a:endParaRPr>
              </a:p>
            </p:txBody>
          </p:sp>
        </mc:Choice>
        <mc:Fallback xmlns="">
          <p:sp>
            <p:nvSpPr>
              <p:cNvPr id="23" name="TextBox 22">
                <a:extLst>
                  <a:ext uri="{FF2B5EF4-FFF2-40B4-BE49-F238E27FC236}">
                    <a16:creationId xmlns:a16="http://schemas.microsoft.com/office/drawing/2014/main" id="{D208A9B9-1140-C09B-CD71-F2916F2922E9}"/>
                  </a:ext>
                </a:extLst>
              </p:cNvPr>
              <p:cNvSpPr txBox="1">
                <a:spLocks noRot="1" noChangeAspect="1" noMove="1" noResize="1" noEditPoints="1" noAdjustHandles="1" noChangeArrowheads="1" noChangeShapeType="1" noTextEdit="1"/>
              </p:cNvSpPr>
              <p:nvPr/>
            </p:nvSpPr>
            <p:spPr>
              <a:xfrm>
                <a:off x="-335391" y="966334"/>
                <a:ext cx="7938457" cy="1488421"/>
              </a:xfrm>
              <a:prstGeom prst="rect">
                <a:avLst/>
              </a:prstGeom>
              <a:blipFill>
                <a:blip r:embed="rId3"/>
                <a:stretch>
                  <a:fillRect/>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A28D0611-7B04-F5B8-AE98-62F0C78A52B3}"/>
              </a:ext>
            </a:extLst>
          </p:cNvPr>
          <p:cNvSpPr txBox="1"/>
          <p:nvPr/>
        </p:nvSpPr>
        <p:spPr>
          <a:xfrm>
            <a:off x="6841067" y="838079"/>
            <a:ext cx="5350933" cy="2145074"/>
          </a:xfrm>
          <a:prstGeom prst="rect">
            <a:avLst/>
          </a:prstGeom>
          <a:noFill/>
        </p:spPr>
        <p:txBody>
          <a:bodyPr wrap="square" rtlCol="0">
            <a:spAutoFit/>
          </a:bodyPr>
          <a:lstStyle/>
          <a:p>
            <a:pPr>
              <a:lnSpc>
                <a:spcPct val="150000"/>
              </a:lnSpc>
            </a:pPr>
            <a:r>
              <a:rPr lang="en-US" sz="1000" b="1" dirty="0">
                <a:solidFill>
                  <a:srgbClr val="00599D"/>
                </a:solidFill>
                <a:latin typeface="Consolas" panose="020B0609020204030204" pitchFamily="49" charset="0"/>
                <a:ea typeface="Calibri" panose="020F0502020204030204" pitchFamily="34" charset="0"/>
                <a:cs typeface="Times New Roman" panose="02020603050405020304" pitchFamily="18" charset="0"/>
              </a:rPr>
              <a:t>F - </a:t>
            </a:r>
            <a:r>
              <a:rPr lang="en-US" sz="1000" dirty="0">
                <a:latin typeface="Consolas" panose="020B0609020204030204" pitchFamily="49" charset="0"/>
                <a:ea typeface="Calibri" panose="020F0502020204030204" pitchFamily="34" charset="0"/>
                <a:cs typeface="Times New Roman" panose="02020603050405020304" pitchFamily="18" charset="0"/>
              </a:rPr>
              <a:t>Freshwater supplied from river basins</a:t>
            </a:r>
          </a:p>
          <a:p>
            <a:pPr>
              <a:lnSpc>
                <a:spcPct val="150000"/>
              </a:lnSpc>
            </a:pPr>
            <a:r>
              <a:rPr lang="en-US" sz="1000" b="1" dirty="0">
                <a:solidFill>
                  <a:srgbClr val="00599D"/>
                </a:solidFill>
                <a:latin typeface="Consolas" panose="020B0609020204030204" pitchFamily="49" charset="0"/>
                <a:ea typeface="Calibri" panose="020F0502020204030204" pitchFamily="34" charset="0"/>
                <a:cs typeface="Times New Roman" panose="02020603050405020304" pitchFamily="18" charset="0"/>
              </a:rPr>
              <a:t>G</a:t>
            </a:r>
            <a:r>
              <a:rPr lang="en-US" sz="1000" dirty="0">
                <a:latin typeface="Consolas" panose="020B0609020204030204" pitchFamily="49" charset="0"/>
                <a:ea typeface="Calibri" panose="020F0502020204030204" pitchFamily="34" charset="0"/>
                <a:cs typeface="Times New Roman" panose="02020603050405020304" pitchFamily="18" charset="0"/>
              </a:rPr>
              <a:t> - Freshwater supplied from groundwater aquifers</a:t>
            </a:r>
          </a:p>
          <a:p>
            <a:pPr>
              <a:lnSpc>
                <a:spcPct val="150000"/>
              </a:lnSpc>
            </a:pPr>
            <a:r>
              <a:rPr lang="en-US" sz="1000" b="1" dirty="0">
                <a:solidFill>
                  <a:srgbClr val="00599D"/>
                </a:solidFill>
                <a:latin typeface="Consolas" panose="020B0609020204030204" pitchFamily="49" charset="0"/>
                <a:ea typeface="Calibri" panose="020F0502020204030204" pitchFamily="34" charset="0"/>
                <a:cs typeface="Times New Roman" panose="02020603050405020304" pitchFamily="18" charset="0"/>
              </a:rPr>
              <a:t>R</a:t>
            </a:r>
            <a:r>
              <a:rPr lang="en-US" sz="1000" dirty="0">
                <a:latin typeface="Consolas" panose="020B0609020204030204" pitchFamily="49" charset="0"/>
                <a:ea typeface="Calibri" panose="020F0502020204030204" pitchFamily="34" charset="0"/>
                <a:cs typeface="Times New Roman" panose="02020603050405020304" pitchFamily="18" charset="0"/>
              </a:rPr>
              <a:t> - freshwater supplied from wastewater recycling facilities </a:t>
            </a:r>
            <a:br>
              <a:rPr lang="en-US" sz="1000" dirty="0">
                <a:latin typeface="Consolas" panose="020B0609020204030204" pitchFamily="49" charset="0"/>
                <a:ea typeface="Calibri" panose="020F0502020204030204" pitchFamily="34" charset="0"/>
                <a:cs typeface="Times New Roman" panose="02020603050405020304" pitchFamily="18" charset="0"/>
              </a:rPr>
            </a:br>
            <a:r>
              <a:rPr lang="en-US" sz="1000" b="1" dirty="0">
                <a:solidFill>
                  <a:srgbClr val="00599D"/>
                </a:solidFill>
                <a:latin typeface="Consolas" panose="020B0609020204030204" pitchFamily="49" charset="0"/>
                <a:ea typeface="Calibri" panose="020F0502020204030204" pitchFamily="34" charset="0"/>
                <a:cs typeface="Times New Roman" panose="02020603050405020304" pitchFamily="18" charset="0"/>
              </a:rPr>
              <a:t>W</a:t>
            </a:r>
            <a:r>
              <a:rPr lang="en-US" sz="1000" dirty="0">
                <a:latin typeface="Consolas" panose="020B0609020204030204" pitchFamily="49" charset="0"/>
                <a:ea typeface="Calibri" panose="020F0502020204030204" pitchFamily="34" charset="0"/>
                <a:cs typeface="Times New Roman" panose="02020603050405020304" pitchFamily="18" charset="0"/>
              </a:rPr>
              <a:t> - Withdrawals from sectors (agriculture, municipal, energy, industrial) </a:t>
            </a:r>
          </a:p>
          <a:p>
            <a:pPr>
              <a:lnSpc>
                <a:spcPct val="150000"/>
              </a:lnSpc>
            </a:pPr>
            <a:r>
              <a:rPr lang="en-US" sz="1000" b="1" dirty="0">
                <a:solidFill>
                  <a:srgbClr val="00599D"/>
                </a:solidFill>
                <a:latin typeface="Consolas" panose="020B0609020204030204" pitchFamily="49" charset="0"/>
                <a:ea typeface="Calibri" panose="020F0502020204030204" pitchFamily="34" charset="0"/>
                <a:cs typeface="Times New Roman" panose="02020603050405020304" pitchFamily="18" charset="0"/>
              </a:rPr>
              <a:t>C</a:t>
            </a:r>
            <a:r>
              <a:rPr lang="en-US" sz="1000" dirty="0">
                <a:latin typeface="Consolas" panose="020B0609020204030204" pitchFamily="49" charset="0"/>
                <a:ea typeface="Calibri" panose="020F0502020204030204" pitchFamily="34" charset="0"/>
                <a:cs typeface="Times New Roman" panose="02020603050405020304" pitchFamily="18" charset="0"/>
              </a:rPr>
              <a:t> - Conservation measures</a:t>
            </a:r>
          </a:p>
          <a:p>
            <a:pPr>
              <a:lnSpc>
                <a:spcPct val="150000"/>
              </a:lnSpc>
            </a:pPr>
            <a:r>
              <a:rPr lang="en-US" sz="1000" b="1" dirty="0">
                <a:solidFill>
                  <a:srgbClr val="00599D"/>
                </a:solidFill>
                <a:latin typeface="Consolas" panose="020B0609020204030204" pitchFamily="49" charset="0"/>
                <a:ea typeface="Calibri" panose="020F0502020204030204" pitchFamily="34" charset="0"/>
                <a:cs typeface="Times New Roman" panose="02020603050405020304" pitchFamily="18" charset="0"/>
              </a:rPr>
              <a:t>E</a:t>
            </a:r>
            <a:r>
              <a:rPr lang="en-US" sz="1000" dirty="0">
                <a:latin typeface="Consolas" panose="020B0609020204030204" pitchFamily="49" charset="0"/>
                <a:ea typeface="Calibri" panose="020F0502020204030204" pitchFamily="34" charset="0"/>
                <a:cs typeface="Times New Roman" panose="02020603050405020304" pitchFamily="18" charset="0"/>
              </a:rPr>
              <a:t> - Environmental flows </a:t>
            </a:r>
          </a:p>
          <a:p>
            <a:pPr>
              <a:lnSpc>
                <a:spcPct val="150000"/>
              </a:lnSpc>
            </a:pPr>
            <a:r>
              <a:rPr lang="en-US" sz="1000" b="1" dirty="0">
                <a:solidFill>
                  <a:srgbClr val="00599D"/>
                </a:solidFill>
                <a:latin typeface="Consolas" panose="020B0609020204030204" pitchFamily="49" charset="0"/>
                <a:ea typeface="Calibri" panose="020F0502020204030204" pitchFamily="34" charset="0"/>
                <a:cs typeface="Times New Roman" panose="02020603050405020304" pitchFamily="18" charset="0"/>
              </a:rPr>
              <a:t>s</a:t>
            </a:r>
            <a:r>
              <a:rPr lang="en-US" sz="1000" dirty="0">
                <a:latin typeface="Consolas" panose="020B0609020204030204" pitchFamily="49" charset="0"/>
                <a:ea typeface="Calibri" panose="020F0502020204030204" pitchFamily="34" charset="0"/>
                <a:cs typeface="Times New Roman" panose="02020603050405020304" pitchFamily="18" charset="0"/>
              </a:rPr>
              <a:t> - sectors (agriculture, energy, industrial) </a:t>
            </a:r>
          </a:p>
          <a:p>
            <a:pPr>
              <a:lnSpc>
                <a:spcPct val="150000"/>
              </a:lnSpc>
            </a:pPr>
            <a:r>
              <a:rPr lang="en-US" sz="1000" b="1" dirty="0">
                <a:solidFill>
                  <a:srgbClr val="00599D"/>
                </a:solidFill>
                <a:latin typeface="Consolas" panose="020B0609020204030204" pitchFamily="49" charset="0"/>
                <a:ea typeface="Calibri" panose="020F0502020204030204" pitchFamily="34" charset="0"/>
                <a:cs typeface="Times New Roman" panose="02020603050405020304" pitchFamily="18" charset="0"/>
              </a:rPr>
              <a:t>n</a:t>
            </a:r>
            <a:r>
              <a:rPr lang="en-US" sz="1000" dirty="0">
                <a:latin typeface="Consolas" panose="020B0609020204030204" pitchFamily="49" charset="0"/>
                <a:ea typeface="Calibri" panose="020F0502020204030204" pitchFamily="34" charset="0"/>
                <a:cs typeface="Times New Roman" panose="02020603050405020304" pitchFamily="18" charset="0"/>
              </a:rPr>
              <a:t> - nodes (river basins) </a:t>
            </a:r>
          </a:p>
          <a:p>
            <a:pPr>
              <a:lnSpc>
                <a:spcPct val="150000"/>
              </a:lnSpc>
            </a:pPr>
            <a:r>
              <a:rPr lang="en-US" sz="1000" b="1" dirty="0">
                <a:solidFill>
                  <a:srgbClr val="00599D"/>
                </a:solidFill>
                <a:latin typeface="Consolas" panose="020B0609020204030204" pitchFamily="49" charset="0"/>
                <a:ea typeface="Calibri" panose="020F0502020204030204" pitchFamily="34" charset="0"/>
                <a:cs typeface="Times New Roman" panose="02020603050405020304" pitchFamily="18" charset="0"/>
              </a:rPr>
              <a:t>t</a:t>
            </a:r>
            <a:r>
              <a:rPr lang="en-US" sz="1000" dirty="0">
                <a:latin typeface="Consolas" panose="020B0609020204030204" pitchFamily="49" charset="0"/>
                <a:ea typeface="Calibri" panose="020F0502020204030204" pitchFamily="34" charset="0"/>
                <a:cs typeface="Times New Roman" panose="02020603050405020304" pitchFamily="18" charset="0"/>
              </a:rPr>
              <a:t> - time periods</a:t>
            </a:r>
          </a:p>
        </p:txBody>
      </p:sp>
      <p:pic>
        <p:nvPicPr>
          <p:cNvPr id="9" name="Content Placeholder 8" descr="Map&#10;&#10;Description automatically generated">
            <a:extLst>
              <a:ext uri="{FF2B5EF4-FFF2-40B4-BE49-F238E27FC236}">
                <a16:creationId xmlns:a16="http://schemas.microsoft.com/office/drawing/2014/main" id="{959D94A0-9107-F3BE-F5A1-A95DDB7F3AAF}"/>
              </a:ext>
            </a:extLst>
          </p:cNvPr>
          <p:cNvPicPr>
            <a:picLocks noGrp="1" noChangeAspect="1"/>
          </p:cNvPicPr>
          <p:nvPr>
            <p:ph sz="quarter" idx="13"/>
          </p:nvPr>
        </p:nvPicPr>
        <p:blipFill>
          <a:blip r:embed="rId4">
            <a:extLst>
              <a:ext uri="{28A0092B-C50C-407E-A947-70E740481C1C}">
                <a14:useLocalDpi xmlns:a14="http://schemas.microsoft.com/office/drawing/2010/main" val="0"/>
              </a:ext>
            </a:extLst>
          </a:blip>
          <a:stretch>
            <a:fillRect/>
          </a:stretch>
        </p:blipFill>
        <p:spPr>
          <a:xfrm>
            <a:off x="-1" y="3575170"/>
            <a:ext cx="6096129" cy="2898108"/>
          </a:xfrm>
        </p:spPr>
      </p:pic>
      <p:pic>
        <p:nvPicPr>
          <p:cNvPr id="11" name="Picture 10" descr="Map&#10;&#10;Description automatically generated">
            <a:extLst>
              <a:ext uri="{FF2B5EF4-FFF2-40B4-BE49-F238E27FC236}">
                <a16:creationId xmlns:a16="http://schemas.microsoft.com/office/drawing/2014/main" id="{A6BE558C-D104-2E9A-0AE0-54E050C1BD1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69874" y="3575170"/>
            <a:ext cx="6122126" cy="2904840"/>
          </a:xfrm>
          <a:prstGeom prst="rect">
            <a:avLst/>
          </a:prstGeom>
        </p:spPr>
      </p:pic>
    </p:spTree>
    <p:extLst>
      <p:ext uri="{BB962C8B-B14F-4D97-AF65-F5344CB8AC3E}">
        <p14:creationId xmlns:p14="http://schemas.microsoft.com/office/powerpoint/2010/main" val="1668628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D92F63D2-50E7-403E-8E36-8CCEB1664538}"/>
              </a:ext>
            </a:extLst>
          </p:cNvPr>
          <p:cNvGraphicFramePr>
            <a:graphicFrameLocks noGrp="1"/>
          </p:cNvGraphicFramePr>
          <p:nvPr/>
        </p:nvGraphicFramePr>
        <p:xfrm>
          <a:off x="664241" y="855681"/>
          <a:ext cx="11107344" cy="5366010"/>
        </p:xfrm>
        <a:graphic>
          <a:graphicData uri="http://schemas.openxmlformats.org/drawingml/2006/table">
            <a:tbl>
              <a:tblPr>
                <a:tableStyleId>{22838BEF-8BB2-4498-84A7-C5851F593DF1}</a:tableStyleId>
              </a:tblPr>
              <a:tblGrid>
                <a:gridCol w="2334598">
                  <a:extLst>
                    <a:ext uri="{9D8B030D-6E8A-4147-A177-3AD203B41FA5}">
                      <a16:colId xmlns:a16="http://schemas.microsoft.com/office/drawing/2014/main" val="1837034307"/>
                    </a:ext>
                  </a:extLst>
                </a:gridCol>
                <a:gridCol w="4726264">
                  <a:extLst>
                    <a:ext uri="{9D8B030D-6E8A-4147-A177-3AD203B41FA5}">
                      <a16:colId xmlns:a16="http://schemas.microsoft.com/office/drawing/2014/main" val="3914306082"/>
                    </a:ext>
                  </a:extLst>
                </a:gridCol>
                <a:gridCol w="1250731">
                  <a:extLst>
                    <a:ext uri="{9D8B030D-6E8A-4147-A177-3AD203B41FA5}">
                      <a16:colId xmlns:a16="http://schemas.microsoft.com/office/drawing/2014/main" val="771311635"/>
                    </a:ext>
                  </a:extLst>
                </a:gridCol>
                <a:gridCol w="2795751">
                  <a:extLst>
                    <a:ext uri="{9D8B030D-6E8A-4147-A177-3AD203B41FA5}">
                      <a16:colId xmlns:a16="http://schemas.microsoft.com/office/drawing/2014/main" val="1752596724"/>
                    </a:ext>
                  </a:extLst>
                </a:gridCol>
              </a:tblGrid>
              <a:tr h="475839">
                <a:tc>
                  <a:txBody>
                    <a:bodyPr/>
                    <a:lstStyle/>
                    <a:p>
                      <a:pPr marL="0" marR="0" algn="ctr">
                        <a:lnSpc>
                          <a:spcPct val="107000"/>
                        </a:lnSpc>
                        <a:spcBef>
                          <a:spcPts val="1200"/>
                        </a:spcBef>
                        <a:spcAft>
                          <a:spcPts val="1200"/>
                        </a:spcAft>
                      </a:pPr>
                      <a:r>
                        <a:rPr lang="en-GB" sz="1400" b="1">
                          <a:effectLst/>
                        </a:rPr>
                        <a:t>Climate impact</a:t>
                      </a:r>
                      <a:endParaRPr lang="en-US" sz="1400" b="1">
                        <a:effectLst/>
                        <a:latin typeface="Calibri" panose="020F0502020204030204" pitchFamily="34" charset="0"/>
                        <a:ea typeface="Calibri" panose="020F0502020204030204" pitchFamily="34" charset="0"/>
                      </a:endParaRPr>
                    </a:p>
                  </a:txBody>
                  <a:tcPr marL="57538" marR="57538" marT="57538" marB="57538"/>
                </a:tc>
                <a:tc>
                  <a:txBody>
                    <a:bodyPr/>
                    <a:lstStyle/>
                    <a:p>
                      <a:pPr marL="0" marR="0" algn="ctr">
                        <a:lnSpc>
                          <a:spcPct val="107000"/>
                        </a:lnSpc>
                        <a:spcBef>
                          <a:spcPts val="1200"/>
                        </a:spcBef>
                        <a:spcAft>
                          <a:spcPts val="1200"/>
                        </a:spcAft>
                      </a:pPr>
                      <a:r>
                        <a:rPr lang="en-GB" sz="1400" b="1">
                          <a:effectLst/>
                        </a:rPr>
                        <a:t>Approach </a:t>
                      </a:r>
                      <a:endParaRPr lang="en-US" sz="1400" b="1">
                        <a:effectLst/>
                        <a:latin typeface="Calibri" panose="020F0502020204030204" pitchFamily="34" charset="0"/>
                        <a:ea typeface="Calibri" panose="020F0502020204030204" pitchFamily="34" charset="0"/>
                      </a:endParaRPr>
                    </a:p>
                  </a:txBody>
                  <a:tcPr marL="57538" marR="57538" marT="57538" marB="57538"/>
                </a:tc>
                <a:tc>
                  <a:txBody>
                    <a:bodyPr/>
                    <a:lstStyle/>
                    <a:p>
                      <a:pPr marL="0" marR="0" algn="ctr">
                        <a:lnSpc>
                          <a:spcPct val="107000"/>
                        </a:lnSpc>
                        <a:spcBef>
                          <a:spcPts val="1200"/>
                        </a:spcBef>
                        <a:spcAft>
                          <a:spcPts val="1200"/>
                        </a:spcAft>
                      </a:pPr>
                      <a:r>
                        <a:rPr lang="en-GB" sz="1400" b="1">
                          <a:effectLst/>
                        </a:rPr>
                        <a:t>IMAGE </a:t>
                      </a:r>
                      <a:endParaRPr lang="en-US" sz="1400" b="1">
                        <a:effectLst/>
                        <a:latin typeface="Calibri" panose="020F0502020204030204" pitchFamily="34" charset="0"/>
                        <a:ea typeface="Calibri" panose="020F0502020204030204" pitchFamily="34" charset="0"/>
                      </a:endParaRPr>
                    </a:p>
                  </a:txBody>
                  <a:tcPr marL="57538" marR="57538" marT="57538" marB="57538"/>
                </a:tc>
                <a:tc>
                  <a:txBody>
                    <a:bodyPr/>
                    <a:lstStyle/>
                    <a:p>
                      <a:pPr marL="0" marR="0" algn="ctr">
                        <a:lnSpc>
                          <a:spcPct val="107000"/>
                        </a:lnSpc>
                        <a:spcBef>
                          <a:spcPts val="1200"/>
                        </a:spcBef>
                        <a:spcAft>
                          <a:spcPts val="1200"/>
                        </a:spcAft>
                      </a:pPr>
                      <a:r>
                        <a:rPr lang="en-GB" sz="1400" b="1">
                          <a:effectLst/>
                        </a:rPr>
                        <a:t>MESSAGEix-GLOBIOM</a:t>
                      </a:r>
                      <a:endParaRPr lang="en-US" sz="1400" b="1">
                        <a:effectLst/>
                        <a:latin typeface="Calibri" panose="020F0502020204030204" pitchFamily="34" charset="0"/>
                        <a:ea typeface="Calibri" panose="020F0502020204030204" pitchFamily="34" charset="0"/>
                      </a:endParaRPr>
                    </a:p>
                  </a:txBody>
                  <a:tcPr marL="57538" marR="57538" marT="57538" marB="57538"/>
                </a:tc>
                <a:extLst>
                  <a:ext uri="{0D108BD9-81ED-4DB2-BD59-A6C34878D82A}">
                    <a16:rowId xmlns:a16="http://schemas.microsoft.com/office/drawing/2014/main" val="2477491859"/>
                  </a:ext>
                </a:extLst>
              </a:tr>
              <a:tr h="832526">
                <a:tc>
                  <a:txBody>
                    <a:bodyPr/>
                    <a:lstStyle/>
                    <a:p>
                      <a:pPr marL="0" marR="0">
                        <a:lnSpc>
                          <a:spcPct val="107000"/>
                        </a:lnSpc>
                        <a:spcBef>
                          <a:spcPts val="1200"/>
                        </a:spcBef>
                        <a:spcAft>
                          <a:spcPts val="1200"/>
                        </a:spcAft>
                      </a:pPr>
                      <a:r>
                        <a:rPr lang="en-GB" sz="1400">
                          <a:effectLst/>
                        </a:rPr>
                        <a:t>Renewable supply (wind, PV, CSP, hydro, bioenergy)</a:t>
                      </a:r>
                      <a:endParaRPr lang="en-US" sz="1400">
                        <a:effectLst/>
                        <a:latin typeface="Calibri" panose="020F0502020204030204" pitchFamily="34" charset="0"/>
                        <a:ea typeface="Calibri" panose="020F0502020204030204" pitchFamily="34" charset="0"/>
                      </a:endParaRPr>
                    </a:p>
                  </a:txBody>
                  <a:tcPr marL="57538" marR="57538" marT="57538" marB="57538"/>
                </a:tc>
                <a:tc>
                  <a:txBody>
                    <a:bodyPr/>
                    <a:lstStyle/>
                    <a:p>
                      <a:pPr marL="0" marR="0">
                        <a:lnSpc>
                          <a:spcPct val="107000"/>
                        </a:lnSpc>
                        <a:spcBef>
                          <a:spcPts val="1200"/>
                        </a:spcBef>
                        <a:spcAft>
                          <a:spcPts val="1200"/>
                        </a:spcAft>
                      </a:pPr>
                      <a:r>
                        <a:rPr lang="en-GB" sz="1400">
                          <a:effectLst/>
                        </a:rPr>
                        <a:t>Different costs supply curves based on 0.5x0.5 grid calculations [</a:t>
                      </a:r>
                      <a:r>
                        <a:rPr lang="en-GB" sz="1400" err="1">
                          <a:effectLst/>
                        </a:rPr>
                        <a:t>Gernaat</a:t>
                      </a:r>
                      <a:r>
                        <a:rPr lang="en-GB" sz="1400">
                          <a:effectLst/>
                        </a:rPr>
                        <a:t>, et al. 2021]</a:t>
                      </a:r>
                      <a:endParaRPr lang="en-US" sz="1400">
                        <a:effectLst/>
                        <a:latin typeface="Calibri" panose="020F0502020204030204" pitchFamily="34" charset="0"/>
                        <a:ea typeface="Calibri" panose="020F0502020204030204" pitchFamily="34" charset="0"/>
                      </a:endParaRPr>
                    </a:p>
                  </a:txBody>
                  <a:tcPr marL="57538" marR="57538" marT="57538" marB="57538"/>
                </a:tc>
                <a:tc>
                  <a:txBody>
                    <a:bodyPr/>
                    <a:lstStyle/>
                    <a:p>
                      <a:pPr marL="0" marR="0" algn="ctr">
                        <a:lnSpc>
                          <a:spcPct val="107000"/>
                        </a:lnSpc>
                        <a:spcBef>
                          <a:spcPts val="1200"/>
                        </a:spcBef>
                        <a:spcAft>
                          <a:spcPts val="1200"/>
                        </a:spcAft>
                      </a:pPr>
                      <a:r>
                        <a:rPr lang="en-GB" sz="1400">
                          <a:effectLst/>
                        </a:rPr>
                        <a:t>Yes</a:t>
                      </a:r>
                      <a:endParaRPr lang="en-US" sz="1400">
                        <a:effectLst/>
                      </a:endParaRPr>
                    </a:p>
                    <a:p>
                      <a:pPr marL="0" marR="0" algn="ctr">
                        <a:lnSpc>
                          <a:spcPct val="107000"/>
                        </a:lnSpc>
                        <a:spcBef>
                          <a:spcPts val="1200"/>
                        </a:spcBef>
                        <a:spcAft>
                          <a:spcPts val="1200"/>
                        </a:spcAft>
                      </a:pPr>
                      <a:r>
                        <a:rPr lang="en-GB" sz="1400">
                          <a:effectLst/>
                        </a:rPr>
                        <a:t> </a:t>
                      </a:r>
                      <a:endParaRPr lang="en-US" sz="1400">
                        <a:effectLst/>
                        <a:latin typeface="Calibri" panose="020F0502020204030204" pitchFamily="34" charset="0"/>
                        <a:ea typeface="Calibri" panose="020F0502020204030204" pitchFamily="34" charset="0"/>
                      </a:endParaRPr>
                    </a:p>
                  </a:txBody>
                  <a:tcPr marL="57538" marR="57538" marT="57538" marB="57538"/>
                </a:tc>
                <a:tc>
                  <a:txBody>
                    <a:bodyPr/>
                    <a:lstStyle/>
                    <a:p>
                      <a:pPr marL="0" marR="0" algn="ctr">
                        <a:lnSpc>
                          <a:spcPct val="107000"/>
                        </a:lnSpc>
                        <a:spcBef>
                          <a:spcPts val="1200"/>
                        </a:spcBef>
                        <a:spcAft>
                          <a:spcPts val="1200"/>
                        </a:spcAft>
                      </a:pPr>
                      <a:r>
                        <a:rPr lang="en-GB" sz="1400">
                          <a:effectLst/>
                        </a:rPr>
                        <a:t>Yes, hydropower only </a:t>
                      </a:r>
                      <a:endParaRPr lang="en-US" sz="1400">
                        <a:effectLst/>
                        <a:latin typeface="Calibri" panose="020F0502020204030204" pitchFamily="34" charset="0"/>
                        <a:ea typeface="Calibri" panose="020F0502020204030204" pitchFamily="34" charset="0"/>
                      </a:endParaRPr>
                    </a:p>
                  </a:txBody>
                  <a:tcPr marL="57538" marR="57538" marT="57538" marB="57538"/>
                </a:tc>
                <a:extLst>
                  <a:ext uri="{0D108BD9-81ED-4DB2-BD59-A6C34878D82A}">
                    <a16:rowId xmlns:a16="http://schemas.microsoft.com/office/drawing/2014/main" val="3103643642"/>
                  </a:ext>
                </a:extLst>
              </a:tr>
              <a:tr h="832526">
                <a:tc>
                  <a:txBody>
                    <a:bodyPr/>
                    <a:lstStyle/>
                    <a:p>
                      <a:pPr marL="0" marR="0">
                        <a:lnSpc>
                          <a:spcPct val="107000"/>
                        </a:lnSpc>
                        <a:spcBef>
                          <a:spcPts val="1200"/>
                        </a:spcBef>
                        <a:spcAft>
                          <a:spcPts val="1200"/>
                        </a:spcAft>
                      </a:pPr>
                      <a:r>
                        <a:rPr lang="en-GB" sz="1400">
                          <a:effectLst/>
                        </a:rPr>
                        <a:t>Heating / cooling demand </a:t>
                      </a:r>
                      <a:endParaRPr lang="en-US" sz="1400">
                        <a:effectLst/>
                        <a:latin typeface="Calibri" panose="020F0502020204030204" pitchFamily="34" charset="0"/>
                        <a:ea typeface="Calibri" panose="020F0502020204030204" pitchFamily="34" charset="0"/>
                      </a:endParaRPr>
                    </a:p>
                  </a:txBody>
                  <a:tcPr marL="57538" marR="57538" marT="57538" marB="57538"/>
                </a:tc>
                <a:tc>
                  <a:txBody>
                    <a:bodyPr/>
                    <a:lstStyle/>
                    <a:p>
                      <a:pPr marL="0" marR="0">
                        <a:lnSpc>
                          <a:spcPct val="107000"/>
                        </a:lnSpc>
                        <a:spcBef>
                          <a:spcPts val="1200"/>
                        </a:spcBef>
                        <a:spcAft>
                          <a:spcPts val="1200"/>
                        </a:spcAft>
                      </a:pPr>
                      <a:r>
                        <a:rPr lang="en-GB" sz="1400">
                          <a:effectLst/>
                        </a:rPr>
                        <a:t>Impact via population weighted HDD, CDD based on 0.5 x 0.5 grid [Byers, et al. 2018]</a:t>
                      </a:r>
                      <a:endParaRPr lang="en-US" sz="1400">
                        <a:effectLst/>
                        <a:latin typeface="Calibri" panose="020F0502020204030204" pitchFamily="34" charset="0"/>
                        <a:ea typeface="Calibri" panose="020F0502020204030204" pitchFamily="34" charset="0"/>
                      </a:endParaRPr>
                    </a:p>
                  </a:txBody>
                  <a:tcPr marL="57538" marR="57538" marT="57538" marB="57538"/>
                </a:tc>
                <a:tc>
                  <a:txBody>
                    <a:bodyPr/>
                    <a:lstStyle/>
                    <a:p>
                      <a:pPr marL="0" marR="0" algn="ctr">
                        <a:lnSpc>
                          <a:spcPct val="107000"/>
                        </a:lnSpc>
                        <a:spcBef>
                          <a:spcPts val="1200"/>
                        </a:spcBef>
                        <a:spcAft>
                          <a:spcPts val="1200"/>
                        </a:spcAft>
                      </a:pPr>
                      <a:r>
                        <a:rPr lang="en-GB" sz="1400">
                          <a:effectLst/>
                        </a:rPr>
                        <a:t>Yes</a:t>
                      </a:r>
                      <a:endParaRPr lang="en-US" sz="1400">
                        <a:effectLst/>
                      </a:endParaRPr>
                    </a:p>
                    <a:p>
                      <a:pPr marL="0" marR="0" algn="ctr">
                        <a:lnSpc>
                          <a:spcPct val="107000"/>
                        </a:lnSpc>
                        <a:spcBef>
                          <a:spcPts val="1200"/>
                        </a:spcBef>
                        <a:spcAft>
                          <a:spcPts val="1200"/>
                        </a:spcAft>
                      </a:pPr>
                      <a:r>
                        <a:rPr lang="en-GB" sz="1400">
                          <a:effectLst/>
                        </a:rPr>
                        <a:t> </a:t>
                      </a:r>
                      <a:endParaRPr lang="en-US" sz="1400">
                        <a:effectLst/>
                        <a:latin typeface="Calibri" panose="020F0502020204030204" pitchFamily="34" charset="0"/>
                        <a:ea typeface="Calibri" panose="020F0502020204030204" pitchFamily="34" charset="0"/>
                      </a:endParaRPr>
                    </a:p>
                  </a:txBody>
                  <a:tcPr marL="57538" marR="57538" marT="57538" marB="57538"/>
                </a:tc>
                <a:tc>
                  <a:txBody>
                    <a:bodyPr/>
                    <a:lstStyle/>
                    <a:p>
                      <a:pPr marL="0" marR="0" algn="ctr">
                        <a:lnSpc>
                          <a:spcPct val="107000"/>
                        </a:lnSpc>
                        <a:spcBef>
                          <a:spcPts val="1200"/>
                        </a:spcBef>
                        <a:spcAft>
                          <a:spcPts val="1200"/>
                        </a:spcAft>
                      </a:pPr>
                      <a:r>
                        <a:rPr lang="en-GB" sz="1400">
                          <a:effectLst/>
                        </a:rPr>
                        <a:t>Yes</a:t>
                      </a:r>
                      <a:endParaRPr lang="en-US" sz="1400">
                        <a:effectLst/>
                        <a:latin typeface="Calibri" panose="020F0502020204030204" pitchFamily="34" charset="0"/>
                        <a:ea typeface="Calibri" panose="020F0502020204030204" pitchFamily="34" charset="0"/>
                      </a:endParaRPr>
                    </a:p>
                  </a:txBody>
                  <a:tcPr marL="57538" marR="57538" marT="57538" marB="57538"/>
                </a:tc>
                <a:extLst>
                  <a:ext uri="{0D108BD9-81ED-4DB2-BD59-A6C34878D82A}">
                    <a16:rowId xmlns:a16="http://schemas.microsoft.com/office/drawing/2014/main" val="3095785055"/>
                  </a:ext>
                </a:extLst>
              </a:tr>
              <a:tr h="780203">
                <a:tc>
                  <a:txBody>
                    <a:bodyPr/>
                    <a:lstStyle/>
                    <a:p>
                      <a:pPr marL="0" marR="0">
                        <a:lnSpc>
                          <a:spcPct val="107000"/>
                        </a:lnSpc>
                        <a:spcBef>
                          <a:spcPts val="1200"/>
                        </a:spcBef>
                        <a:spcAft>
                          <a:spcPts val="1200"/>
                        </a:spcAft>
                      </a:pPr>
                      <a:r>
                        <a:rPr lang="en-GB" sz="1400">
                          <a:effectLst/>
                        </a:rPr>
                        <a:t>Water availability </a:t>
                      </a:r>
                      <a:endParaRPr lang="en-US" sz="1400">
                        <a:effectLst/>
                        <a:latin typeface="Calibri" panose="020F0502020204030204" pitchFamily="34" charset="0"/>
                        <a:ea typeface="Calibri" panose="020F0502020204030204" pitchFamily="34" charset="0"/>
                      </a:endParaRPr>
                    </a:p>
                  </a:txBody>
                  <a:tcPr marL="57538" marR="57538" marT="57538" marB="57538"/>
                </a:tc>
                <a:tc>
                  <a:txBody>
                    <a:bodyPr/>
                    <a:lstStyle/>
                    <a:p>
                      <a:pPr marL="0" marR="0">
                        <a:lnSpc>
                          <a:spcPct val="107000"/>
                        </a:lnSpc>
                        <a:spcBef>
                          <a:spcPts val="1200"/>
                        </a:spcBef>
                        <a:spcAft>
                          <a:spcPts val="1200"/>
                        </a:spcAft>
                      </a:pPr>
                      <a:r>
                        <a:rPr lang="en-GB" sz="1400">
                          <a:effectLst/>
                        </a:rPr>
                        <a:t>Runoff and groundwater recharge from </a:t>
                      </a:r>
                      <a:r>
                        <a:rPr lang="en-GB" sz="1400" err="1">
                          <a:effectLst/>
                        </a:rPr>
                        <a:t>LPJmL</a:t>
                      </a:r>
                      <a:r>
                        <a:rPr lang="en-GB" sz="1400">
                          <a:effectLst/>
                        </a:rPr>
                        <a:t> calculated at 0.5 x 0.5 grid (ISIMIP 2b) [</a:t>
                      </a:r>
                      <a:r>
                        <a:rPr lang="en-US" sz="1400" kern="1200" err="1">
                          <a:solidFill>
                            <a:schemeClr val="dk1"/>
                          </a:solidFill>
                          <a:effectLst/>
                          <a:latin typeface="+mn-lt"/>
                          <a:ea typeface="+mn-ea"/>
                          <a:cs typeface="+mn-cs"/>
                        </a:rPr>
                        <a:t>Frieler</a:t>
                      </a:r>
                      <a:r>
                        <a:rPr lang="en-US" sz="1400" kern="1200">
                          <a:solidFill>
                            <a:schemeClr val="dk1"/>
                          </a:solidFill>
                          <a:effectLst/>
                          <a:latin typeface="+mn-lt"/>
                          <a:ea typeface="+mn-ea"/>
                          <a:cs typeface="+mn-cs"/>
                        </a:rPr>
                        <a:t> et al., 2017]</a:t>
                      </a:r>
                    </a:p>
                  </a:txBody>
                  <a:tcPr marL="57538" marR="57538" marT="57538" marB="57538"/>
                </a:tc>
                <a:tc>
                  <a:txBody>
                    <a:bodyPr/>
                    <a:lstStyle/>
                    <a:p>
                      <a:pPr marL="0" marR="0" algn="ctr">
                        <a:lnSpc>
                          <a:spcPct val="107000"/>
                        </a:lnSpc>
                        <a:spcBef>
                          <a:spcPts val="1200"/>
                        </a:spcBef>
                        <a:spcAft>
                          <a:spcPts val="1200"/>
                        </a:spcAft>
                      </a:pPr>
                      <a:r>
                        <a:rPr lang="en-GB" sz="1400">
                          <a:effectLst/>
                        </a:rPr>
                        <a:t>    Yes</a:t>
                      </a:r>
                      <a:endParaRPr lang="en-US" sz="1400">
                        <a:effectLst/>
                        <a:latin typeface="Calibri" panose="020F0502020204030204" pitchFamily="34" charset="0"/>
                        <a:ea typeface="Calibri" panose="020F0502020204030204" pitchFamily="34" charset="0"/>
                      </a:endParaRPr>
                    </a:p>
                  </a:txBody>
                  <a:tcPr marL="57538" marR="57538" marT="57538" marB="57538"/>
                </a:tc>
                <a:tc>
                  <a:txBody>
                    <a:bodyPr/>
                    <a:lstStyle/>
                    <a:p>
                      <a:pPr marL="0" marR="0" algn="ctr">
                        <a:lnSpc>
                          <a:spcPct val="107000"/>
                        </a:lnSpc>
                        <a:spcBef>
                          <a:spcPts val="1200"/>
                        </a:spcBef>
                        <a:spcAft>
                          <a:spcPts val="1200"/>
                        </a:spcAft>
                      </a:pPr>
                      <a:r>
                        <a:rPr lang="en-GB" sz="1400">
                          <a:effectLst/>
                        </a:rPr>
                        <a:t>Yes</a:t>
                      </a:r>
                      <a:endParaRPr lang="en-US" sz="1400">
                        <a:effectLst/>
                        <a:latin typeface="Calibri" panose="020F0502020204030204" pitchFamily="34" charset="0"/>
                        <a:ea typeface="Calibri" panose="020F0502020204030204" pitchFamily="34" charset="0"/>
                      </a:endParaRPr>
                    </a:p>
                  </a:txBody>
                  <a:tcPr marL="57538" marR="57538" marT="57538" marB="57538"/>
                </a:tc>
                <a:extLst>
                  <a:ext uri="{0D108BD9-81ED-4DB2-BD59-A6C34878D82A}">
                    <a16:rowId xmlns:a16="http://schemas.microsoft.com/office/drawing/2014/main" val="1640889044"/>
                  </a:ext>
                </a:extLst>
              </a:tr>
              <a:tr h="1415744">
                <a:tc>
                  <a:txBody>
                    <a:bodyPr/>
                    <a:lstStyle/>
                    <a:p>
                      <a:pPr marL="0" marR="0">
                        <a:lnSpc>
                          <a:spcPct val="107000"/>
                        </a:lnSpc>
                        <a:spcBef>
                          <a:spcPts val="1200"/>
                        </a:spcBef>
                        <a:spcAft>
                          <a:spcPts val="1200"/>
                        </a:spcAft>
                      </a:pPr>
                      <a:r>
                        <a:rPr lang="en-GB" sz="1400">
                          <a:effectLst/>
                        </a:rPr>
                        <a:t>Crop yields </a:t>
                      </a:r>
                      <a:endParaRPr lang="en-US" sz="1400">
                        <a:effectLst/>
                        <a:latin typeface="Calibri" panose="020F0502020204030204" pitchFamily="34" charset="0"/>
                        <a:ea typeface="Calibri" panose="020F0502020204030204" pitchFamily="34" charset="0"/>
                      </a:endParaRPr>
                    </a:p>
                  </a:txBody>
                  <a:tcPr marL="57538" marR="57538" marT="57538" marB="57538"/>
                </a:tc>
                <a:tc>
                  <a:txBody>
                    <a:bodyPr/>
                    <a:lstStyle/>
                    <a:p>
                      <a:pPr marL="0" marR="0">
                        <a:lnSpc>
                          <a:spcPct val="107000"/>
                        </a:lnSpc>
                        <a:spcBef>
                          <a:spcPts val="1200"/>
                        </a:spcBef>
                        <a:spcAft>
                          <a:spcPts val="1200"/>
                        </a:spcAft>
                      </a:pPr>
                      <a:r>
                        <a:rPr lang="en-GB" sz="1400">
                          <a:effectLst/>
                        </a:rPr>
                        <a:t>IMAGE: Crop yield change due to climate change calculated in </a:t>
                      </a:r>
                      <a:r>
                        <a:rPr lang="en-GB" sz="1400" err="1">
                          <a:effectLst/>
                        </a:rPr>
                        <a:t>LPJmL</a:t>
                      </a:r>
                      <a:r>
                        <a:rPr lang="en-GB" sz="1400">
                          <a:effectLst/>
                        </a:rPr>
                        <a:t> on 0.5 x 0.5 grid [</a:t>
                      </a:r>
                      <a:r>
                        <a:rPr lang="en-GB" sz="1400" err="1">
                          <a:effectLst/>
                        </a:rPr>
                        <a:t>Schaphoff</a:t>
                      </a:r>
                      <a:r>
                        <a:rPr lang="en-GB" sz="1400">
                          <a:effectLst/>
                        </a:rPr>
                        <a:t> et al., 2018 ]</a:t>
                      </a:r>
                      <a:endParaRPr lang="en-US" sz="1400">
                        <a:effectLst/>
                      </a:endParaRPr>
                    </a:p>
                    <a:p>
                      <a:pPr marL="0" marR="0">
                        <a:lnSpc>
                          <a:spcPct val="107000"/>
                        </a:lnSpc>
                        <a:spcBef>
                          <a:spcPts val="1200"/>
                        </a:spcBef>
                        <a:spcAft>
                          <a:spcPts val="1200"/>
                        </a:spcAft>
                      </a:pPr>
                      <a:r>
                        <a:rPr lang="en-GB" sz="1400">
                          <a:effectLst/>
                        </a:rPr>
                        <a:t>MESSAGE-GLOBIOM: Crop yields from [Byers et al., 2018] are  used in the GLOBIOM model.</a:t>
                      </a:r>
                      <a:endParaRPr lang="en-US" sz="1400">
                        <a:effectLst/>
                        <a:latin typeface="Calibri" panose="020F0502020204030204" pitchFamily="34" charset="0"/>
                        <a:ea typeface="Calibri" panose="020F0502020204030204" pitchFamily="34" charset="0"/>
                      </a:endParaRPr>
                    </a:p>
                  </a:txBody>
                  <a:tcPr marL="57538" marR="57538" marT="57538" marB="57538"/>
                </a:tc>
                <a:tc>
                  <a:txBody>
                    <a:bodyPr/>
                    <a:lstStyle/>
                    <a:p>
                      <a:pPr marL="0" marR="0" algn="ctr">
                        <a:lnSpc>
                          <a:spcPct val="107000"/>
                        </a:lnSpc>
                        <a:spcBef>
                          <a:spcPts val="1200"/>
                        </a:spcBef>
                        <a:spcAft>
                          <a:spcPts val="1200"/>
                        </a:spcAft>
                      </a:pPr>
                      <a:r>
                        <a:rPr lang="en-GB" sz="1400">
                          <a:effectLst/>
                        </a:rPr>
                        <a:t>    Yes</a:t>
                      </a:r>
                      <a:endParaRPr lang="en-US" sz="1400">
                        <a:effectLst/>
                        <a:latin typeface="Calibri" panose="020F0502020204030204" pitchFamily="34" charset="0"/>
                        <a:ea typeface="Calibri" panose="020F0502020204030204" pitchFamily="34" charset="0"/>
                      </a:endParaRPr>
                    </a:p>
                  </a:txBody>
                  <a:tcPr marL="57538" marR="57538" marT="57538" marB="57538"/>
                </a:tc>
                <a:tc>
                  <a:txBody>
                    <a:bodyPr/>
                    <a:lstStyle/>
                    <a:p>
                      <a:pPr marL="0" marR="0" algn="ctr">
                        <a:lnSpc>
                          <a:spcPct val="107000"/>
                        </a:lnSpc>
                        <a:spcBef>
                          <a:spcPts val="1200"/>
                        </a:spcBef>
                        <a:spcAft>
                          <a:spcPts val="1200"/>
                        </a:spcAft>
                      </a:pPr>
                      <a:r>
                        <a:rPr lang="en-GB" sz="1400">
                          <a:effectLst/>
                        </a:rPr>
                        <a:t>Yes</a:t>
                      </a:r>
                      <a:endParaRPr lang="en-US" sz="1400">
                        <a:effectLst/>
                        <a:latin typeface="Calibri" panose="020F0502020204030204" pitchFamily="34" charset="0"/>
                        <a:ea typeface="Calibri" panose="020F0502020204030204" pitchFamily="34" charset="0"/>
                      </a:endParaRPr>
                    </a:p>
                  </a:txBody>
                  <a:tcPr marL="57538" marR="57538" marT="57538" marB="57538"/>
                </a:tc>
                <a:extLst>
                  <a:ext uri="{0D108BD9-81ED-4DB2-BD59-A6C34878D82A}">
                    <a16:rowId xmlns:a16="http://schemas.microsoft.com/office/drawing/2014/main" val="3307446864"/>
                  </a:ext>
                </a:extLst>
              </a:tr>
              <a:tr h="961534">
                <a:tc>
                  <a:txBody>
                    <a:bodyPr/>
                    <a:lstStyle/>
                    <a:p>
                      <a:pPr marL="0" marR="0">
                        <a:lnSpc>
                          <a:spcPct val="107000"/>
                        </a:lnSpc>
                        <a:spcBef>
                          <a:spcPts val="1200"/>
                        </a:spcBef>
                        <a:spcAft>
                          <a:spcPts val="1200"/>
                        </a:spcAft>
                      </a:pPr>
                      <a:r>
                        <a:rPr lang="en-US" sz="1400">
                          <a:effectLst/>
                          <a:latin typeface="Calibri" panose="020F0502020204030204" pitchFamily="34" charset="0"/>
                          <a:ea typeface="Calibri" panose="020F0502020204030204" pitchFamily="34" charset="0"/>
                        </a:rPr>
                        <a:t>Power plant cooling &amp; desalination potential</a:t>
                      </a:r>
                    </a:p>
                  </a:txBody>
                  <a:tcPr marL="57538" marR="57538" marT="57538" marB="57538"/>
                </a:tc>
                <a:tc>
                  <a:txBody>
                    <a:bodyPr/>
                    <a:lstStyle/>
                    <a:p>
                      <a:pPr marL="0" marR="0">
                        <a:lnSpc>
                          <a:spcPct val="107000"/>
                        </a:lnSpc>
                        <a:spcBef>
                          <a:spcPts val="1200"/>
                        </a:spcBef>
                        <a:spcAft>
                          <a:spcPts val="1200"/>
                        </a:spcAft>
                      </a:pPr>
                      <a:r>
                        <a:rPr lang="en-US" sz="1400">
                          <a:effectLst/>
                          <a:latin typeface="Calibri" panose="020F0502020204030204" pitchFamily="34" charset="0"/>
                          <a:ea typeface="Calibri" panose="020F0502020204030204" pitchFamily="34" charset="0"/>
                        </a:rPr>
                        <a:t>Power plant cooling: van Vliet 2016</a:t>
                      </a:r>
                      <a:br>
                        <a:rPr lang="en-US" sz="1400">
                          <a:effectLst/>
                          <a:latin typeface="Calibri" panose="020F0502020204030204" pitchFamily="34" charset="0"/>
                          <a:ea typeface="Calibri" panose="020F0502020204030204" pitchFamily="34" charset="0"/>
                        </a:rPr>
                      </a:br>
                      <a:r>
                        <a:rPr lang="en-US" sz="1400">
                          <a:effectLst/>
                          <a:latin typeface="Calibri" panose="020F0502020204030204" pitchFamily="34" charset="0"/>
                          <a:ea typeface="Calibri" panose="020F0502020204030204" pitchFamily="34" charset="0"/>
                        </a:rPr>
                        <a:t>Desalination: specific analysis</a:t>
                      </a:r>
                    </a:p>
                  </a:txBody>
                  <a:tcPr marL="57538" marR="57538" marT="57538" marB="57538"/>
                </a:tc>
                <a:tc>
                  <a:txBody>
                    <a:bodyPr/>
                    <a:lstStyle/>
                    <a:p>
                      <a:pPr marL="0" marR="0" algn="ctr">
                        <a:lnSpc>
                          <a:spcPct val="107000"/>
                        </a:lnSpc>
                        <a:spcBef>
                          <a:spcPts val="1200"/>
                        </a:spcBef>
                        <a:spcAft>
                          <a:spcPts val="1200"/>
                        </a:spcAft>
                      </a:pPr>
                      <a:r>
                        <a:rPr lang="en-US" sz="1400">
                          <a:effectLst/>
                          <a:latin typeface="Calibri" panose="020F0502020204030204" pitchFamily="34" charset="0"/>
                          <a:ea typeface="Calibri" panose="020F0502020204030204" pitchFamily="34" charset="0"/>
                        </a:rPr>
                        <a:t>No</a:t>
                      </a:r>
                    </a:p>
                  </a:txBody>
                  <a:tcPr marL="57538" marR="57538" marT="57538" marB="57538"/>
                </a:tc>
                <a:tc>
                  <a:txBody>
                    <a:bodyPr/>
                    <a:lstStyle/>
                    <a:p>
                      <a:pPr marL="0" marR="0" algn="ctr">
                        <a:lnSpc>
                          <a:spcPct val="107000"/>
                        </a:lnSpc>
                        <a:spcBef>
                          <a:spcPts val="1200"/>
                        </a:spcBef>
                        <a:spcAft>
                          <a:spcPts val="1200"/>
                        </a:spcAft>
                      </a:pPr>
                      <a:r>
                        <a:rPr lang="en-US" sz="1400">
                          <a:effectLst/>
                          <a:latin typeface="Calibri" panose="020F0502020204030204" pitchFamily="34" charset="0"/>
                          <a:ea typeface="Calibri" panose="020F0502020204030204" pitchFamily="34" charset="0"/>
                        </a:rPr>
                        <a:t>yes</a:t>
                      </a:r>
                    </a:p>
                  </a:txBody>
                  <a:tcPr marL="57538" marR="57538" marT="57538" marB="57538"/>
                </a:tc>
                <a:extLst>
                  <a:ext uri="{0D108BD9-81ED-4DB2-BD59-A6C34878D82A}">
                    <a16:rowId xmlns:a16="http://schemas.microsoft.com/office/drawing/2014/main" val="260740710"/>
                  </a:ext>
                </a:extLst>
              </a:tr>
            </a:tbl>
          </a:graphicData>
        </a:graphic>
      </p:graphicFrame>
      <p:sp>
        <p:nvSpPr>
          <p:cNvPr id="21" name="Rectangle 20">
            <a:extLst>
              <a:ext uri="{FF2B5EF4-FFF2-40B4-BE49-F238E27FC236}">
                <a16:creationId xmlns:a16="http://schemas.microsoft.com/office/drawing/2014/main" id="{19937EA7-656E-4552-9095-6E7FF0AEDD4D}"/>
              </a:ext>
            </a:extLst>
          </p:cNvPr>
          <p:cNvSpPr/>
          <p:nvPr/>
        </p:nvSpPr>
        <p:spPr>
          <a:xfrm>
            <a:off x="279480" y="3842378"/>
            <a:ext cx="11720674" cy="2500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Google Shape;68;p8"/>
          <p:cNvSpPr txBox="1">
            <a:spLocks noGrp="1"/>
          </p:cNvSpPr>
          <p:nvPr>
            <p:ph type="title"/>
          </p:nvPr>
        </p:nvSpPr>
        <p:spPr>
          <a:xfrm>
            <a:off x="380462" y="65732"/>
            <a:ext cx="10515600" cy="505827"/>
          </a:xfrm>
          <a:prstGeom prst="rect">
            <a:avLst/>
          </a:prstGeom>
          <a:noFill/>
          <a:ln>
            <a:noFill/>
          </a:ln>
        </p:spPr>
        <p:txBody>
          <a:bodyPr spcFirstLastPara="1" wrap="square" lIns="91425" tIns="45700" rIns="91425" bIns="45700" anchor="ctr" anchorCtr="0">
            <a:normAutofit fontScale="90000"/>
          </a:bodyPr>
          <a:lstStyle/>
          <a:p>
            <a:pPr>
              <a:spcBef>
                <a:spcPts val="0"/>
              </a:spcBef>
              <a:buClr>
                <a:srgbClr val="2D7D99"/>
              </a:buClr>
              <a:buSzPts val="3600"/>
            </a:pPr>
            <a:r>
              <a:rPr lang="en-US" sz="3200" b="0"/>
              <a:t>Approach – Climate Impacts</a:t>
            </a:r>
          </a:p>
        </p:txBody>
      </p:sp>
      <p:sp>
        <p:nvSpPr>
          <p:cNvPr id="5" name="Rectangle 4">
            <a:extLst>
              <a:ext uri="{FF2B5EF4-FFF2-40B4-BE49-F238E27FC236}">
                <a16:creationId xmlns:a16="http://schemas.microsoft.com/office/drawing/2014/main" id="{78E9B59E-BE0D-40A8-B956-438FBC7D6433}"/>
              </a:ext>
            </a:extLst>
          </p:cNvPr>
          <p:cNvSpPr/>
          <p:nvPr/>
        </p:nvSpPr>
        <p:spPr>
          <a:xfrm>
            <a:off x="529101" y="2200602"/>
            <a:ext cx="11340212" cy="30151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7EF3A4AF-ACE4-43DD-9AA7-EB9967AA1E3C}"/>
              </a:ext>
            </a:extLst>
          </p:cNvPr>
          <p:cNvSpPr/>
          <p:nvPr/>
        </p:nvSpPr>
        <p:spPr>
          <a:xfrm>
            <a:off x="148709" y="3050523"/>
            <a:ext cx="11720674" cy="24717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20635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2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5" grpId="0" animBg="1"/>
      <p:bldP spid="8"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9"/>
          <p:cNvSpPr/>
          <p:nvPr/>
        </p:nvSpPr>
        <p:spPr>
          <a:xfrm>
            <a:off x="12262" y="-122994"/>
            <a:ext cx="12192000" cy="6170009"/>
          </a:xfrm>
          <a:prstGeom prst="rect">
            <a:avLst/>
          </a:prstGeom>
          <a:solidFill>
            <a:schemeClr val="l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aphicFrame>
        <p:nvGraphicFramePr>
          <p:cNvPr id="87" name="Google Shape;87;p9"/>
          <p:cNvGraphicFramePr/>
          <p:nvPr/>
        </p:nvGraphicFramePr>
        <p:xfrm>
          <a:off x="1582657" y="400040"/>
          <a:ext cx="9051200" cy="5646975"/>
        </p:xfrm>
        <a:graphic>
          <a:graphicData uri="http://schemas.openxmlformats.org/drawingml/2006/table">
            <a:tbl>
              <a:tblPr firstRow="1" bandRow="1">
                <a:noFill/>
              </a:tblPr>
              <a:tblGrid>
                <a:gridCol w="2262800">
                  <a:extLst>
                    <a:ext uri="{9D8B030D-6E8A-4147-A177-3AD203B41FA5}">
                      <a16:colId xmlns:a16="http://schemas.microsoft.com/office/drawing/2014/main" val="20000"/>
                    </a:ext>
                  </a:extLst>
                </a:gridCol>
                <a:gridCol w="2262800">
                  <a:extLst>
                    <a:ext uri="{9D8B030D-6E8A-4147-A177-3AD203B41FA5}">
                      <a16:colId xmlns:a16="http://schemas.microsoft.com/office/drawing/2014/main" val="20001"/>
                    </a:ext>
                  </a:extLst>
                </a:gridCol>
                <a:gridCol w="2262800">
                  <a:extLst>
                    <a:ext uri="{9D8B030D-6E8A-4147-A177-3AD203B41FA5}">
                      <a16:colId xmlns:a16="http://schemas.microsoft.com/office/drawing/2014/main" val="20002"/>
                    </a:ext>
                  </a:extLst>
                </a:gridCol>
                <a:gridCol w="2262800">
                  <a:extLst>
                    <a:ext uri="{9D8B030D-6E8A-4147-A177-3AD203B41FA5}">
                      <a16:colId xmlns:a16="http://schemas.microsoft.com/office/drawing/2014/main" val="20003"/>
                    </a:ext>
                  </a:extLst>
                </a:gridCol>
              </a:tblGrid>
              <a:tr h="984200">
                <a:tc>
                  <a:txBody>
                    <a:bodyPr/>
                    <a:lstStyle/>
                    <a:p>
                      <a:pPr marL="0" marR="0" lvl="0" indent="0" algn="ctr" rtl="0">
                        <a:spcBef>
                          <a:spcPts val="0"/>
                        </a:spcBef>
                        <a:spcAft>
                          <a:spcPts val="0"/>
                        </a:spcAft>
                        <a:buNone/>
                      </a:pPr>
                      <a:r>
                        <a:rPr lang="en-US" sz="2800" b="1" u="none" strike="noStrike" cap="none">
                          <a:solidFill>
                            <a:schemeClr val="dk1"/>
                          </a:solidFill>
                        </a:rPr>
                        <a:t>Scenario</a:t>
                      </a:r>
                      <a:endParaRPr sz="2800" u="none" strike="noStrike" cap="none">
                        <a:solidFill>
                          <a:schemeClr val="dk1"/>
                        </a:solidFill>
                      </a:endParaRPr>
                    </a:p>
                  </a:txBody>
                  <a:tcPr marL="68575" marR="68575" marT="45725" marB="45725"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b="1" u="none" strike="noStrike" cap="none">
                          <a:solidFill>
                            <a:schemeClr val="dk1"/>
                          </a:solidFill>
                        </a:rPr>
                        <a:t>Climate Forcing </a:t>
                      </a:r>
                      <a:r>
                        <a:rPr lang="en-US" sz="2200" b="0" u="none" strike="noStrike" cap="none">
                          <a:solidFill>
                            <a:schemeClr val="dk1"/>
                          </a:solidFill>
                        </a:rPr>
                        <a:t>(</a:t>
                      </a:r>
                      <a:r>
                        <a:rPr lang="en-US" sz="2200" b="0" kern="1200">
                          <a:solidFill>
                            <a:schemeClr val="tx1"/>
                          </a:solidFill>
                          <a:effectLst/>
                          <a:latin typeface="+mn-lt"/>
                          <a:ea typeface="+mn-ea"/>
                          <a:cs typeface="+mn-cs"/>
                        </a:rPr>
                        <a:t>W/m</a:t>
                      </a:r>
                      <a:r>
                        <a:rPr lang="en-US" sz="2200" b="0" kern="1200" baseline="30000">
                          <a:solidFill>
                            <a:schemeClr val="tx1"/>
                          </a:solidFill>
                          <a:effectLst/>
                          <a:latin typeface="+mn-lt"/>
                          <a:ea typeface="+mn-ea"/>
                          <a:cs typeface="+mn-cs"/>
                        </a:rPr>
                        <a:t>2</a:t>
                      </a:r>
                      <a:r>
                        <a:rPr lang="en-US" sz="2200" b="0" u="none" strike="noStrike" cap="none">
                          <a:solidFill>
                            <a:schemeClr val="dk1"/>
                          </a:solidFill>
                        </a:rPr>
                        <a:t>)</a:t>
                      </a:r>
                      <a:endParaRPr sz="2200" b="0" u="none" strike="noStrike" cap="none">
                        <a:solidFill>
                          <a:schemeClr val="dk1"/>
                        </a:solidFill>
                      </a:endParaRPr>
                    </a:p>
                  </a:txBody>
                  <a:tcPr marL="68575" marR="68575" marT="45725" marB="45725" anchor="ctr"/>
                </a:tc>
                <a:tc>
                  <a:txBody>
                    <a:bodyPr/>
                    <a:lstStyle/>
                    <a:p>
                      <a:pPr marL="0" marR="0" lvl="0" indent="0" algn="ctr" rtl="0">
                        <a:spcBef>
                          <a:spcPts val="0"/>
                        </a:spcBef>
                        <a:spcAft>
                          <a:spcPts val="0"/>
                        </a:spcAft>
                        <a:buNone/>
                      </a:pPr>
                      <a:r>
                        <a:rPr lang="en-US" sz="2800" b="1" u="none" strike="noStrike" cap="none">
                          <a:solidFill>
                            <a:schemeClr val="dk1"/>
                          </a:solidFill>
                        </a:rPr>
                        <a:t>SDGs</a:t>
                      </a:r>
                      <a:endParaRPr sz="2800" u="none" strike="noStrike" cap="none">
                        <a:solidFill>
                          <a:schemeClr val="dk1"/>
                        </a:solidFill>
                      </a:endParaRPr>
                    </a:p>
                  </a:txBody>
                  <a:tcPr marL="68575" marR="68575" marT="45725" marB="45725" anchor="ctr"/>
                </a:tc>
                <a:tc>
                  <a:txBody>
                    <a:bodyPr/>
                    <a:lstStyle/>
                    <a:p>
                      <a:pPr marL="0" marR="0" lvl="0" indent="0" algn="ctr" rtl="0">
                        <a:spcBef>
                          <a:spcPts val="0"/>
                        </a:spcBef>
                        <a:spcAft>
                          <a:spcPts val="0"/>
                        </a:spcAft>
                        <a:buNone/>
                      </a:pPr>
                      <a:r>
                        <a:rPr lang="en-US" sz="2800" u="none" strike="noStrike" cap="none"/>
                        <a:t>Impacts</a:t>
                      </a:r>
                      <a:endParaRPr/>
                    </a:p>
                  </a:txBody>
                  <a:tcPr marL="68575" marR="68575" marT="45725" marB="45725" anchor="ctr"/>
                </a:tc>
                <a:extLst>
                  <a:ext uri="{0D108BD9-81ED-4DB2-BD59-A6C34878D82A}">
                    <a16:rowId xmlns:a16="http://schemas.microsoft.com/office/drawing/2014/main" val="10000"/>
                  </a:ext>
                </a:extLst>
              </a:tr>
              <a:tr h="630250">
                <a:tc>
                  <a:txBody>
                    <a:bodyPr/>
                    <a:lstStyle/>
                    <a:p>
                      <a:pPr marL="0" marR="0" lvl="0" indent="0" algn="l" rtl="0">
                        <a:spcBef>
                          <a:spcPts val="0"/>
                        </a:spcBef>
                        <a:spcAft>
                          <a:spcPts val="0"/>
                        </a:spcAft>
                        <a:buNone/>
                      </a:pPr>
                      <a:r>
                        <a:rPr lang="en-US" sz="1800" b="1" u="none" strike="noStrike" cap="none">
                          <a:solidFill>
                            <a:srgbClr val="000000"/>
                          </a:solidFill>
                        </a:rPr>
                        <a:t>    SSP2-noCF</a:t>
                      </a:r>
                      <a:endParaRPr sz="1800" u="none" strike="noStrike" cap="none"/>
                    </a:p>
                  </a:txBody>
                  <a:tcPr marL="68575" marR="68575" marT="45725" marB="45725" anchor="ctr"/>
                </a:tc>
                <a:tc>
                  <a:txBody>
                    <a:bodyPr/>
                    <a:lstStyle/>
                    <a:p>
                      <a:pPr marL="0" marR="0" lvl="0" indent="0" algn="ctr" rtl="0">
                        <a:spcBef>
                          <a:spcPts val="0"/>
                        </a:spcBef>
                        <a:spcAft>
                          <a:spcPts val="0"/>
                        </a:spcAft>
                        <a:buNone/>
                      </a:pPr>
                      <a:r>
                        <a:rPr lang="en-US" sz="1800" b="0" u="none" strike="noStrike" cap="none">
                          <a:solidFill>
                            <a:srgbClr val="000000"/>
                          </a:solidFill>
                        </a:rPr>
                        <a:t>6.0</a:t>
                      </a:r>
                      <a:endParaRPr sz="1800" u="none" strike="noStrike" cap="none"/>
                    </a:p>
                  </a:txBody>
                  <a:tcPr marL="68575" marR="68575" marT="45725" marB="45725" anchor="ctr"/>
                </a:tc>
                <a:tc>
                  <a:txBody>
                    <a:bodyPr/>
                    <a:lstStyle/>
                    <a:p>
                      <a:pPr marL="0" marR="0" lvl="0" indent="0" algn="ctr" rtl="0">
                        <a:spcBef>
                          <a:spcPts val="0"/>
                        </a:spcBef>
                        <a:spcAft>
                          <a:spcPts val="0"/>
                        </a:spcAft>
                        <a:buNone/>
                      </a:pPr>
                      <a:r>
                        <a:rPr lang="en-US" sz="1800" b="0" u="none" strike="noStrike" cap="none">
                          <a:solidFill>
                            <a:srgbClr val="000000"/>
                          </a:solidFill>
                        </a:rPr>
                        <a:t>No additional effort</a:t>
                      </a:r>
                      <a:endParaRPr sz="1800" u="none" strike="noStrike" cap="none"/>
                    </a:p>
                  </a:txBody>
                  <a:tcPr marL="68575" marR="68575" marT="45725" marB="45725" anchor="ctr"/>
                </a:tc>
                <a:tc>
                  <a:txBody>
                    <a:bodyPr/>
                    <a:lstStyle/>
                    <a:p>
                      <a:pPr marL="0" marR="0" lvl="0" indent="0" algn="ctr" rtl="0">
                        <a:spcBef>
                          <a:spcPts val="0"/>
                        </a:spcBef>
                        <a:spcAft>
                          <a:spcPts val="0"/>
                        </a:spcAft>
                        <a:buNone/>
                      </a:pPr>
                      <a:r>
                        <a:rPr lang="en-US" sz="1800" b="0" u="none" strike="noStrike" cap="none">
                          <a:solidFill>
                            <a:srgbClr val="000000"/>
                          </a:solidFill>
                        </a:rPr>
                        <a:t>Frozen to 2020</a:t>
                      </a:r>
                      <a:endParaRPr sz="1800" u="none" strike="noStrike" cap="none"/>
                    </a:p>
                  </a:txBody>
                  <a:tcPr marL="68575" marR="68575" marT="45725" marB="45725" anchor="ctr"/>
                </a:tc>
                <a:extLst>
                  <a:ext uri="{0D108BD9-81ED-4DB2-BD59-A6C34878D82A}">
                    <a16:rowId xmlns:a16="http://schemas.microsoft.com/office/drawing/2014/main" val="10001"/>
                  </a:ext>
                </a:extLst>
              </a:tr>
              <a:tr h="833675">
                <a:tc>
                  <a:txBody>
                    <a:bodyPr/>
                    <a:lstStyle/>
                    <a:p>
                      <a:pPr marL="0" marR="0" lvl="0" indent="0" algn="l" rtl="0">
                        <a:spcBef>
                          <a:spcPts val="0"/>
                        </a:spcBef>
                        <a:spcAft>
                          <a:spcPts val="0"/>
                        </a:spcAft>
                        <a:buNone/>
                      </a:pPr>
                      <a:r>
                        <a:rPr lang="en-US" sz="1800" b="1" u="none" strike="noStrike" cap="none">
                          <a:solidFill>
                            <a:srgbClr val="000000"/>
                          </a:solidFill>
                        </a:rPr>
                        <a:t>    SSP2-CF</a:t>
                      </a:r>
                      <a:endParaRPr sz="1800" u="none" strike="noStrike" cap="none"/>
                    </a:p>
                  </a:txBody>
                  <a:tcPr marL="68575" marR="68575" marT="45725" marB="45725" anchor="ctr"/>
                </a:tc>
                <a:tc>
                  <a:txBody>
                    <a:bodyPr/>
                    <a:lstStyle/>
                    <a:p>
                      <a:pPr marL="0" marR="0" lvl="0" indent="0" algn="ctr" rtl="0">
                        <a:spcBef>
                          <a:spcPts val="0"/>
                        </a:spcBef>
                        <a:spcAft>
                          <a:spcPts val="0"/>
                        </a:spcAft>
                        <a:buNone/>
                      </a:pPr>
                      <a:r>
                        <a:rPr lang="en-US" sz="1800" b="0" u="none" strike="noStrike" cap="none">
                          <a:solidFill>
                            <a:srgbClr val="000000"/>
                          </a:solidFill>
                        </a:rPr>
                        <a:t>6.0</a:t>
                      </a:r>
                      <a:endParaRPr sz="1800" u="none" strike="noStrike" cap="none"/>
                    </a:p>
                  </a:txBody>
                  <a:tcPr marL="68575" marR="68575" marT="45725" marB="45725" anchor="ctr"/>
                </a:tc>
                <a:tc>
                  <a:txBody>
                    <a:bodyPr/>
                    <a:lstStyle/>
                    <a:p>
                      <a:pPr marL="0" marR="0" lvl="0" indent="0" algn="ctr" rtl="0">
                        <a:spcBef>
                          <a:spcPts val="0"/>
                        </a:spcBef>
                        <a:spcAft>
                          <a:spcPts val="0"/>
                        </a:spcAft>
                        <a:buNone/>
                      </a:pPr>
                      <a:r>
                        <a:rPr lang="en-US" sz="1800" b="0" u="none" strike="noStrike" cap="none">
                          <a:solidFill>
                            <a:srgbClr val="000000"/>
                          </a:solidFill>
                        </a:rPr>
                        <a:t>No additional effort</a:t>
                      </a:r>
                      <a:endParaRPr sz="1800" u="none" strike="noStrike" cap="none"/>
                    </a:p>
                  </a:txBody>
                  <a:tcPr marL="68575" marR="68575" marT="45725" marB="45725" anchor="ctr"/>
                </a:tc>
                <a:tc>
                  <a:txBody>
                    <a:bodyPr/>
                    <a:lstStyle/>
                    <a:p>
                      <a:pPr marL="0" marR="0" lvl="0" indent="0" algn="ctr" rtl="0">
                        <a:spcBef>
                          <a:spcPts val="0"/>
                        </a:spcBef>
                        <a:spcAft>
                          <a:spcPts val="0"/>
                        </a:spcAft>
                        <a:buNone/>
                      </a:pPr>
                      <a:endParaRPr sz="1800" u="none" strike="noStrike" cap="none"/>
                    </a:p>
                  </a:txBody>
                  <a:tcPr marL="68575" marR="68575" marT="45725" marB="45725" anchor="ctr"/>
                </a:tc>
                <a:extLst>
                  <a:ext uri="{0D108BD9-81ED-4DB2-BD59-A6C34878D82A}">
                    <a16:rowId xmlns:a16="http://schemas.microsoft.com/office/drawing/2014/main" val="10002"/>
                  </a:ext>
                </a:extLst>
              </a:tr>
              <a:tr h="777000">
                <a:tc>
                  <a:txBody>
                    <a:bodyPr/>
                    <a:lstStyle/>
                    <a:p>
                      <a:pPr marL="0" marR="0" lvl="0" indent="0" algn="l" rtl="0">
                        <a:spcBef>
                          <a:spcPts val="0"/>
                        </a:spcBef>
                        <a:spcAft>
                          <a:spcPts val="0"/>
                        </a:spcAft>
                        <a:buNone/>
                      </a:pPr>
                      <a:r>
                        <a:rPr lang="en-US" sz="1800" b="1" u="none" strike="noStrike" cap="none">
                          <a:solidFill>
                            <a:srgbClr val="000000"/>
                          </a:solidFill>
                        </a:rPr>
                        <a:t>    SSP2-SDG-noCF</a:t>
                      </a:r>
                      <a:endParaRPr sz="1800" u="none" strike="noStrike" cap="none"/>
                    </a:p>
                  </a:txBody>
                  <a:tcPr marL="68575" marR="68575" marT="45725" marB="45725" anchor="ctr"/>
                </a:tc>
                <a:tc>
                  <a:txBody>
                    <a:bodyPr/>
                    <a:lstStyle/>
                    <a:p>
                      <a:pPr marL="0" marR="0" lvl="0" indent="0" algn="ctr" rtl="0">
                        <a:spcBef>
                          <a:spcPts val="0"/>
                        </a:spcBef>
                        <a:spcAft>
                          <a:spcPts val="0"/>
                        </a:spcAft>
                        <a:buNone/>
                      </a:pPr>
                      <a:r>
                        <a:rPr lang="en-US" sz="1800" b="0" u="none" strike="noStrike" cap="none">
                          <a:solidFill>
                            <a:srgbClr val="000000"/>
                          </a:solidFill>
                        </a:rPr>
                        <a:t>6.0</a:t>
                      </a:r>
                      <a:endParaRPr sz="1800" u="none" strike="noStrike" cap="none"/>
                    </a:p>
                  </a:txBody>
                  <a:tcPr marL="68575" marR="68575" marT="45725" marB="45725" anchor="ctr"/>
                </a:tc>
                <a:tc>
                  <a:txBody>
                    <a:bodyPr/>
                    <a:lstStyle/>
                    <a:p>
                      <a:pPr marL="0" marR="0" lvl="0" indent="0" algn="ctr" rtl="0">
                        <a:spcBef>
                          <a:spcPts val="0"/>
                        </a:spcBef>
                        <a:spcAft>
                          <a:spcPts val="0"/>
                        </a:spcAft>
                        <a:buNone/>
                      </a:pPr>
                      <a:endParaRPr sz="1800" u="none" strike="noStrike" cap="none"/>
                    </a:p>
                  </a:txBody>
                  <a:tcPr marL="68575" marR="68575" marT="45725" marB="45725" anchor="ctr"/>
                </a:tc>
                <a:tc>
                  <a:txBody>
                    <a:bodyPr/>
                    <a:lstStyle/>
                    <a:p>
                      <a:pPr marL="0" marR="0" lvl="0" indent="0" algn="ctr" rtl="0">
                        <a:spcBef>
                          <a:spcPts val="0"/>
                        </a:spcBef>
                        <a:spcAft>
                          <a:spcPts val="0"/>
                        </a:spcAft>
                        <a:buNone/>
                      </a:pPr>
                      <a:r>
                        <a:rPr lang="en-US" sz="1800" b="0" u="none" strike="noStrike" cap="none">
                          <a:solidFill>
                            <a:srgbClr val="000000"/>
                          </a:solidFill>
                        </a:rPr>
                        <a:t>Frozen to 2020</a:t>
                      </a:r>
                      <a:endParaRPr sz="1800" u="none" strike="noStrike" cap="none"/>
                    </a:p>
                  </a:txBody>
                  <a:tcPr marL="68575" marR="68575" marT="45725" marB="45725" anchor="ctr"/>
                </a:tc>
                <a:extLst>
                  <a:ext uri="{0D108BD9-81ED-4DB2-BD59-A6C34878D82A}">
                    <a16:rowId xmlns:a16="http://schemas.microsoft.com/office/drawing/2014/main" val="10003"/>
                  </a:ext>
                </a:extLst>
              </a:tr>
              <a:tr h="777000">
                <a:tc>
                  <a:txBody>
                    <a:bodyPr/>
                    <a:lstStyle/>
                    <a:p>
                      <a:pPr marL="0" marR="0" lvl="0" indent="0" algn="l" rtl="0">
                        <a:spcBef>
                          <a:spcPts val="0"/>
                        </a:spcBef>
                        <a:spcAft>
                          <a:spcPts val="0"/>
                        </a:spcAft>
                        <a:buNone/>
                      </a:pPr>
                      <a:r>
                        <a:rPr lang="en-US" sz="1800" b="1" u="none" strike="noStrike" cap="none">
                          <a:solidFill>
                            <a:srgbClr val="000000"/>
                          </a:solidFill>
                        </a:rPr>
                        <a:t>    SSP2-SDG-CF</a:t>
                      </a:r>
                      <a:endParaRPr sz="1800" u="none" strike="noStrike" cap="none"/>
                    </a:p>
                  </a:txBody>
                  <a:tcPr marL="68575" marR="68575" marT="45725" marB="45725" anchor="ctr"/>
                </a:tc>
                <a:tc>
                  <a:txBody>
                    <a:bodyPr/>
                    <a:lstStyle/>
                    <a:p>
                      <a:pPr marL="0" marR="0" lvl="0" indent="0" algn="ctr" rtl="0">
                        <a:spcBef>
                          <a:spcPts val="0"/>
                        </a:spcBef>
                        <a:spcAft>
                          <a:spcPts val="0"/>
                        </a:spcAft>
                        <a:buNone/>
                      </a:pPr>
                      <a:r>
                        <a:rPr lang="en-US" sz="1800" b="0" u="none" strike="noStrike" cap="none">
                          <a:solidFill>
                            <a:srgbClr val="000000"/>
                          </a:solidFill>
                        </a:rPr>
                        <a:t>6.0</a:t>
                      </a:r>
                      <a:endParaRPr sz="1800" u="none" strike="noStrike" cap="none"/>
                    </a:p>
                  </a:txBody>
                  <a:tcPr marL="68575" marR="68575" marT="45725" marB="45725" anchor="ctr"/>
                </a:tc>
                <a:tc>
                  <a:txBody>
                    <a:bodyPr/>
                    <a:lstStyle/>
                    <a:p>
                      <a:pPr marL="0" marR="0" lvl="0" indent="0" algn="ctr" rtl="0">
                        <a:spcBef>
                          <a:spcPts val="0"/>
                        </a:spcBef>
                        <a:spcAft>
                          <a:spcPts val="0"/>
                        </a:spcAft>
                        <a:buNone/>
                      </a:pPr>
                      <a:endParaRPr sz="1800" u="none" strike="noStrike" cap="none"/>
                    </a:p>
                  </a:txBody>
                  <a:tcPr marL="68575" marR="68575" marT="45725" marB="45725" anchor="ctr"/>
                </a:tc>
                <a:tc>
                  <a:txBody>
                    <a:bodyPr/>
                    <a:lstStyle/>
                    <a:p>
                      <a:pPr marL="0" marR="0" lvl="0" indent="0" algn="ctr" rtl="0">
                        <a:spcBef>
                          <a:spcPts val="0"/>
                        </a:spcBef>
                        <a:spcAft>
                          <a:spcPts val="0"/>
                        </a:spcAft>
                        <a:buNone/>
                      </a:pPr>
                      <a:endParaRPr sz="1800" u="none" strike="noStrike" cap="none"/>
                    </a:p>
                  </a:txBody>
                  <a:tcPr marL="68575" marR="68575" marT="45725" marB="45725" anchor="ctr"/>
                </a:tc>
                <a:extLst>
                  <a:ext uri="{0D108BD9-81ED-4DB2-BD59-A6C34878D82A}">
                    <a16:rowId xmlns:a16="http://schemas.microsoft.com/office/drawing/2014/main" val="10004"/>
                  </a:ext>
                </a:extLst>
              </a:tr>
              <a:tr h="880600">
                <a:tc>
                  <a:txBody>
                    <a:bodyPr/>
                    <a:lstStyle/>
                    <a:p>
                      <a:pPr marL="0" marR="0" lvl="0" indent="0" algn="l" rtl="0">
                        <a:spcBef>
                          <a:spcPts val="0"/>
                        </a:spcBef>
                        <a:spcAft>
                          <a:spcPts val="0"/>
                        </a:spcAft>
                        <a:buNone/>
                      </a:pPr>
                      <a:r>
                        <a:rPr lang="en-US" sz="1800" b="1" u="none" strike="noStrike" cap="none">
                          <a:solidFill>
                            <a:srgbClr val="000000"/>
                          </a:solidFill>
                        </a:rPr>
                        <a:t>    SSP2-26-SDG-CF</a:t>
                      </a:r>
                      <a:endParaRPr sz="1800" u="none" strike="noStrike" cap="none"/>
                    </a:p>
                  </a:txBody>
                  <a:tcPr marL="68575" marR="68575" marT="45725" marB="45725" anchor="ctr"/>
                </a:tc>
                <a:tc>
                  <a:txBody>
                    <a:bodyPr/>
                    <a:lstStyle/>
                    <a:p>
                      <a:pPr marL="0" marR="0" lvl="0" indent="0" algn="ctr" rtl="0">
                        <a:spcBef>
                          <a:spcPts val="0"/>
                        </a:spcBef>
                        <a:spcAft>
                          <a:spcPts val="0"/>
                        </a:spcAft>
                        <a:buNone/>
                      </a:pPr>
                      <a:r>
                        <a:rPr lang="en-US" sz="1800" b="0" u="none" strike="noStrike" cap="none">
                          <a:solidFill>
                            <a:srgbClr val="000000"/>
                          </a:solidFill>
                        </a:rPr>
                        <a:t>2.6</a:t>
                      </a:r>
                      <a:endParaRPr sz="1800" u="none" strike="noStrike" cap="none"/>
                    </a:p>
                  </a:txBody>
                  <a:tcPr marL="68575" marR="68575" marT="45725" marB="45725" anchor="ctr"/>
                </a:tc>
                <a:tc>
                  <a:txBody>
                    <a:bodyPr/>
                    <a:lstStyle/>
                    <a:p>
                      <a:pPr marL="0" marR="0" lvl="0" indent="0" algn="ctr" rtl="0">
                        <a:spcBef>
                          <a:spcPts val="0"/>
                        </a:spcBef>
                        <a:spcAft>
                          <a:spcPts val="0"/>
                        </a:spcAft>
                        <a:buNone/>
                      </a:pPr>
                      <a:endParaRPr sz="1800" u="none" strike="noStrike" cap="none"/>
                    </a:p>
                  </a:txBody>
                  <a:tcPr marL="68575" marR="68575" marT="45725" marB="45725" anchor="ctr"/>
                </a:tc>
                <a:tc>
                  <a:txBody>
                    <a:bodyPr/>
                    <a:lstStyle/>
                    <a:p>
                      <a:pPr marL="0" marR="0" lvl="0" indent="0" algn="ctr" rtl="0">
                        <a:spcBef>
                          <a:spcPts val="0"/>
                        </a:spcBef>
                        <a:spcAft>
                          <a:spcPts val="0"/>
                        </a:spcAft>
                        <a:buNone/>
                      </a:pPr>
                      <a:endParaRPr sz="1800" u="none" strike="noStrike" cap="none"/>
                    </a:p>
                  </a:txBody>
                  <a:tcPr marL="68575" marR="68575" marT="45725" marB="45725" anchor="ctr"/>
                </a:tc>
                <a:extLst>
                  <a:ext uri="{0D108BD9-81ED-4DB2-BD59-A6C34878D82A}">
                    <a16:rowId xmlns:a16="http://schemas.microsoft.com/office/drawing/2014/main" val="10005"/>
                  </a:ext>
                </a:extLst>
              </a:tr>
              <a:tr h="764250">
                <a:tc>
                  <a:txBody>
                    <a:bodyPr/>
                    <a:lstStyle/>
                    <a:p>
                      <a:pPr marL="0" marR="0" lvl="0" indent="0" algn="l" rtl="0">
                        <a:spcBef>
                          <a:spcPts val="0"/>
                        </a:spcBef>
                        <a:spcAft>
                          <a:spcPts val="0"/>
                        </a:spcAft>
                        <a:buNone/>
                      </a:pPr>
                      <a:r>
                        <a:rPr lang="en-US" sz="1800" b="1" u="none" strike="noStrike" cap="none">
                          <a:solidFill>
                            <a:srgbClr val="000000"/>
                          </a:solidFill>
                        </a:rPr>
                        <a:t>    SSP2-26-CF</a:t>
                      </a:r>
                      <a:endParaRPr sz="1800" u="none" strike="noStrike" cap="none"/>
                    </a:p>
                  </a:txBody>
                  <a:tcPr marL="68575" marR="68575" marT="45725" marB="45725" anchor="ctr"/>
                </a:tc>
                <a:tc>
                  <a:txBody>
                    <a:bodyPr/>
                    <a:lstStyle/>
                    <a:p>
                      <a:pPr marL="0" marR="0" lvl="0" indent="0" algn="ctr" rtl="0">
                        <a:spcBef>
                          <a:spcPts val="0"/>
                        </a:spcBef>
                        <a:spcAft>
                          <a:spcPts val="0"/>
                        </a:spcAft>
                        <a:buNone/>
                      </a:pPr>
                      <a:r>
                        <a:rPr lang="en-US" sz="1800" b="0" u="none" strike="noStrike" cap="none">
                          <a:solidFill>
                            <a:srgbClr val="000000"/>
                          </a:solidFill>
                        </a:rPr>
                        <a:t>2.6</a:t>
                      </a:r>
                      <a:endParaRPr sz="1800" u="none" strike="noStrike" cap="none"/>
                    </a:p>
                  </a:txBody>
                  <a:tcPr marL="68575" marR="68575" marT="45725" marB="45725" anchor="ctr"/>
                </a:tc>
                <a:tc>
                  <a:txBody>
                    <a:bodyPr/>
                    <a:lstStyle/>
                    <a:p>
                      <a:pPr marL="0" marR="0" lvl="0" indent="0" algn="ctr" rtl="0">
                        <a:spcBef>
                          <a:spcPts val="0"/>
                        </a:spcBef>
                        <a:spcAft>
                          <a:spcPts val="0"/>
                        </a:spcAft>
                        <a:buNone/>
                      </a:pPr>
                      <a:r>
                        <a:rPr lang="en-US" sz="1800" b="0" u="none" strike="noStrike" cap="none">
                          <a:solidFill>
                            <a:srgbClr val="000000"/>
                          </a:solidFill>
                        </a:rPr>
                        <a:t>No additional effort</a:t>
                      </a:r>
                      <a:endParaRPr sz="1800" u="none" strike="noStrike" cap="none"/>
                    </a:p>
                  </a:txBody>
                  <a:tcPr marL="68575" marR="68575" marT="45725" marB="45725" anchor="ctr"/>
                </a:tc>
                <a:tc>
                  <a:txBody>
                    <a:bodyPr/>
                    <a:lstStyle/>
                    <a:p>
                      <a:pPr marL="0" marR="0" lvl="0" indent="0" algn="ctr" rtl="0">
                        <a:spcBef>
                          <a:spcPts val="0"/>
                        </a:spcBef>
                        <a:spcAft>
                          <a:spcPts val="0"/>
                        </a:spcAft>
                        <a:buNone/>
                      </a:pPr>
                      <a:endParaRPr sz="1800" u="none" strike="noStrike" cap="none"/>
                    </a:p>
                  </a:txBody>
                  <a:tcPr marL="68575" marR="68575" marT="45725" marB="45725" anchor="ctr"/>
                </a:tc>
                <a:extLst>
                  <a:ext uri="{0D108BD9-81ED-4DB2-BD59-A6C34878D82A}">
                    <a16:rowId xmlns:a16="http://schemas.microsoft.com/office/drawing/2014/main" val="10006"/>
                  </a:ext>
                </a:extLst>
              </a:tr>
            </a:tbl>
          </a:graphicData>
        </a:graphic>
      </p:graphicFrame>
      <p:pic>
        <p:nvPicPr>
          <p:cNvPr id="92" name="Google Shape;92;p9"/>
          <p:cNvPicPr preferRelativeResize="0"/>
          <p:nvPr/>
        </p:nvPicPr>
        <p:blipFill rotWithShape="1">
          <a:blip r:embed="rId3">
            <a:alphaModFix/>
          </a:blip>
          <a:srcRect/>
          <a:stretch/>
        </p:blipFill>
        <p:spPr>
          <a:xfrm flipH="1">
            <a:off x="5325880" y="4621444"/>
            <a:ext cx="449317" cy="449317"/>
          </a:xfrm>
          <a:prstGeom prst="rect">
            <a:avLst/>
          </a:prstGeom>
          <a:noFill/>
          <a:ln>
            <a:noFill/>
          </a:ln>
        </p:spPr>
      </p:pic>
      <p:pic>
        <p:nvPicPr>
          <p:cNvPr id="101" name="Google Shape;101;p9"/>
          <p:cNvPicPr preferRelativeResize="0"/>
          <p:nvPr/>
        </p:nvPicPr>
        <p:blipFill rotWithShape="1">
          <a:blip r:embed="rId3">
            <a:alphaModFix/>
          </a:blip>
          <a:srcRect/>
          <a:stretch/>
        </p:blipFill>
        <p:spPr>
          <a:xfrm flipH="1">
            <a:off x="5325879" y="5419206"/>
            <a:ext cx="449317" cy="449317"/>
          </a:xfrm>
          <a:prstGeom prst="rect">
            <a:avLst/>
          </a:prstGeom>
          <a:noFill/>
          <a:ln>
            <a:noFill/>
          </a:ln>
        </p:spPr>
      </p:pic>
      <p:pic>
        <p:nvPicPr>
          <p:cNvPr id="102" name="Google Shape;102;p9"/>
          <p:cNvPicPr preferRelativeResize="0"/>
          <p:nvPr/>
        </p:nvPicPr>
        <p:blipFill rotWithShape="1">
          <a:blip r:embed="rId4">
            <a:alphaModFix/>
          </a:blip>
          <a:srcRect/>
          <a:stretch/>
        </p:blipFill>
        <p:spPr>
          <a:xfrm>
            <a:off x="8858057" y="3606550"/>
            <a:ext cx="1292839" cy="822200"/>
          </a:xfrm>
          <a:prstGeom prst="rect">
            <a:avLst/>
          </a:prstGeom>
          <a:noFill/>
          <a:ln>
            <a:noFill/>
          </a:ln>
        </p:spPr>
      </p:pic>
      <p:pic>
        <p:nvPicPr>
          <p:cNvPr id="103" name="Google Shape;103;p9"/>
          <p:cNvPicPr preferRelativeResize="0"/>
          <p:nvPr/>
        </p:nvPicPr>
        <p:blipFill rotWithShape="1">
          <a:blip r:embed="rId4">
            <a:alphaModFix/>
          </a:blip>
          <a:srcRect/>
          <a:stretch/>
        </p:blipFill>
        <p:spPr>
          <a:xfrm>
            <a:off x="8858057" y="5248531"/>
            <a:ext cx="1292839" cy="822200"/>
          </a:xfrm>
          <a:prstGeom prst="rect">
            <a:avLst/>
          </a:prstGeom>
          <a:noFill/>
          <a:ln>
            <a:noFill/>
          </a:ln>
        </p:spPr>
      </p:pic>
      <p:pic>
        <p:nvPicPr>
          <p:cNvPr id="104" name="Google Shape;104;p9"/>
          <p:cNvPicPr preferRelativeResize="0"/>
          <p:nvPr/>
        </p:nvPicPr>
        <p:blipFill rotWithShape="1">
          <a:blip r:embed="rId4">
            <a:alphaModFix/>
          </a:blip>
          <a:srcRect/>
          <a:stretch/>
        </p:blipFill>
        <p:spPr>
          <a:xfrm>
            <a:off x="8858057" y="2028643"/>
            <a:ext cx="1292839" cy="822200"/>
          </a:xfrm>
          <a:prstGeom prst="rect">
            <a:avLst/>
          </a:prstGeom>
          <a:noFill/>
          <a:ln>
            <a:noFill/>
          </a:ln>
        </p:spPr>
      </p:pic>
      <p:pic>
        <p:nvPicPr>
          <p:cNvPr id="105" name="Google Shape;105;p9"/>
          <p:cNvPicPr preferRelativeResize="0"/>
          <p:nvPr/>
        </p:nvPicPr>
        <p:blipFill rotWithShape="1">
          <a:blip r:embed="rId4">
            <a:alphaModFix/>
          </a:blip>
          <a:srcRect/>
          <a:stretch/>
        </p:blipFill>
        <p:spPr>
          <a:xfrm>
            <a:off x="8858057" y="4418759"/>
            <a:ext cx="1292839" cy="822200"/>
          </a:xfrm>
          <a:prstGeom prst="rect">
            <a:avLst/>
          </a:prstGeom>
          <a:noFill/>
          <a:ln>
            <a:noFill/>
          </a:ln>
        </p:spPr>
      </p:pic>
      <p:sp>
        <p:nvSpPr>
          <p:cNvPr id="3" name="TextBox 2">
            <a:extLst>
              <a:ext uri="{FF2B5EF4-FFF2-40B4-BE49-F238E27FC236}">
                <a16:creationId xmlns:a16="http://schemas.microsoft.com/office/drawing/2014/main" id="{FC91AF57-44AA-4E14-92B1-F0DC9450A51B}"/>
              </a:ext>
            </a:extLst>
          </p:cNvPr>
          <p:cNvSpPr txBox="1"/>
          <p:nvPr/>
        </p:nvSpPr>
        <p:spPr>
          <a:xfrm>
            <a:off x="352570" y="6109736"/>
            <a:ext cx="6161102" cy="584775"/>
          </a:xfrm>
          <a:prstGeom prst="rect">
            <a:avLst/>
          </a:prstGeom>
          <a:noFill/>
        </p:spPr>
        <p:txBody>
          <a:bodyPr wrap="square" rtlCol="0">
            <a:spAutoFit/>
          </a:bodyPr>
          <a:lstStyle/>
          <a:p>
            <a:r>
              <a:rPr lang="en-US" sz="1600"/>
              <a:t>SSP2 – Middle of the Road Socio Economic Pathway </a:t>
            </a:r>
          </a:p>
          <a:p>
            <a:r>
              <a:rPr lang="en-US" sz="1600"/>
              <a:t>CF – Climate Feedback</a:t>
            </a:r>
          </a:p>
        </p:txBody>
      </p:sp>
      <p:pic>
        <p:nvPicPr>
          <p:cNvPr id="25" name="Google Shape;69;p8">
            <a:extLst>
              <a:ext uri="{FF2B5EF4-FFF2-40B4-BE49-F238E27FC236}">
                <a16:creationId xmlns:a16="http://schemas.microsoft.com/office/drawing/2014/main" id="{ABF7F4D1-A339-4F1A-B615-2D443A2EC4A1}"/>
              </a:ext>
            </a:extLst>
          </p:cNvPr>
          <p:cNvPicPr preferRelativeResize="0"/>
          <p:nvPr/>
        </p:nvPicPr>
        <p:blipFill rotWithShape="1">
          <a:blip r:embed="rId5">
            <a:alphaModFix/>
          </a:blip>
          <a:srcRect/>
          <a:stretch/>
        </p:blipFill>
        <p:spPr>
          <a:xfrm>
            <a:off x="6290011" y="3016830"/>
            <a:ext cx="488411" cy="449317"/>
          </a:xfrm>
          <a:prstGeom prst="rect">
            <a:avLst/>
          </a:prstGeom>
          <a:noFill/>
          <a:ln>
            <a:noFill/>
          </a:ln>
        </p:spPr>
      </p:pic>
      <p:pic>
        <p:nvPicPr>
          <p:cNvPr id="26" name="Google Shape;142;p12">
            <a:extLst>
              <a:ext uri="{FF2B5EF4-FFF2-40B4-BE49-F238E27FC236}">
                <a16:creationId xmlns:a16="http://schemas.microsoft.com/office/drawing/2014/main" id="{086CA608-7F11-4F71-AD8B-EC513FFDC9A5}"/>
              </a:ext>
            </a:extLst>
          </p:cNvPr>
          <p:cNvPicPr preferRelativeResize="0"/>
          <p:nvPr/>
        </p:nvPicPr>
        <p:blipFill rotWithShape="1">
          <a:blip r:embed="rId6">
            <a:alphaModFix/>
          </a:blip>
          <a:srcRect/>
          <a:stretch/>
        </p:blipFill>
        <p:spPr>
          <a:xfrm>
            <a:off x="7331465" y="3016830"/>
            <a:ext cx="488411" cy="449318"/>
          </a:xfrm>
          <a:prstGeom prst="rect">
            <a:avLst/>
          </a:prstGeom>
          <a:noFill/>
          <a:ln>
            <a:noFill/>
          </a:ln>
        </p:spPr>
      </p:pic>
      <p:pic>
        <p:nvPicPr>
          <p:cNvPr id="27" name="Google Shape;131;p11">
            <a:extLst>
              <a:ext uri="{FF2B5EF4-FFF2-40B4-BE49-F238E27FC236}">
                <a16:creationId xmlns:a16="http://schemas.microsoft.com/office/drawing/2014/main" id="{3ADFFD6A-B79F-432E-B251-4CB9825B68FF}"/>
              </a:ext>
            </a:extLst>
          </p:cNvPr>
          <p:cNvPicPr preferRelativeResize="0"/>
          <p:nvPr/>
        </p:nvPicPr>
        <p:blipFill rotWithShape="1">
          <a:blip r:embed="rId7">
            <a:alphaModFix/>
          </a:blip>
          <a:srcRect/>
          <a:stretch/>
        </p:blipFill>
        <p:spPr>
          <a:xfrm>
            <a:off x="6819514" y="3016828"/>
            <a:ext cx="449317" cy="447320"/>
          </a:xfrm>
          <a:prstGeom prst="rect">
            <a:avLst/>
          </a:prstGeom>
          <a:noFill/>
          <a:ln>
            <a:noFill/>
          </a:ln>
        </p:spPr>
      </p:pic>
      <p:pic>
        <p:nvPicPr>
          <p:cNvPr id="28" name="Google Shape;72;p8">
            <a:extLst>
              <a:ext uri="{FF2B5EF4-FFF2-40B4-BE49-F238E27FC236}">
                <a16:creationId xmlns:a16="http://schemas.microsoft.com/office/drawing/2014/main" id="{C5756DCC-C63F-4F7E-97E6-EAA6A141754A}"/>
              </a:ext>
            </a:extLst>
          </p:cNvPr>
          <p:cNvPicPr preferRelativeResize="0"/>
          <p:nvPr/>
        </p:nvPicPr>
        <p:blipFill rotWithShape="1">
          <a:blip r:embed="rId8">
            <a:alphaModFix/>
          </a:blip>
          <a:srcRect/>
          <a:stretch/>
        </p:blipFill>
        <p:spPr>
          <a:xfrm>
            <a:off x="7899500" y="3016828"/>
            <a:ext cx="449317" cy="449318"/>
          </a:xfrm>
          <a:prstGeom prst="rect">
            <a:avLst/>
          </a:prstGeom>
          <a:noFill/>
          <a:ln>
            <a:noFill/>
          </a:ln>
        </p:spPr>
      </p:pic>
      <p:pic>
        <p:nvPicPr>
          <p:cNvPr id="29" name="Google Shape;69;p8">
            <a:extLst>
              <a:ext uri="{FF2B5EF4-FFF2-40B4-BE49-F238E27FC236}">
                <a16:creationId xmlns:a16="http://schemas.microsoft.com/office/drawing/2014/main" id="{6835F896-DA5F-4069-9D1C-80A1C73D81FE}"/>
              </a:ext>
            </a:extLst>
          </p:cNvPr>
          <p:cNvPicPr preferRelativeResize="0"/>
          <p:nvPr/>
        </p:nvPicPr>
        <p:blipFill rotWithShape="1">
          <a:blip r:embed="rId5">
            <a:alphaModFix/>
          </a:blip>
          <a:srcRect/>
          <a:stretch/>
        </p:blipFill>
        <p:spPr>
          <a:xfrm>
            <a:off x="6273919" y="3715402"/>
            <a:ext cx="441869" cy="441481"/>
          </a:xfrm>
          <a:prstGeom prst="rect">
            <a:avLst/>
          </a:prstGeom>
          <a:noFill/>
          <a:ln>
            <a:noFill/>
          </a:ln>
        </p:spPr>
      </p:pic>
      <p:pic>
        <p:nvPicPr>
          <p:cNvPr id="30" name="Google Shape;142;p12">
            <a:extLst>
              <a:ext uri="{FF2B5EF4-FFF2-40B4-BE49-F238E27FC236}">
                <a16:creationId xmlns:a16="http://schemas.microsoft.com/office/drawing/2014/main" id="{49B1C635-C403-45BE-A5F5-18506A0A5931}"/>
              </a:ext>
            </a:extLst>
          </p:cNvPr>
          <p:cNvPicPr preferRelativeResize="0"/>
          <p:nvPr/>
        </p:nvPicPr>
        <p:blipFill rotWithShape="1">
          <a:blip r:embed="rId6">
            <a:alphaModFix/>
          </a:blip>
          <a:srcRect/>
          <a:stretch/>
        </p:blipFill>
        <p:spPr>
          <a:xfrm>
            <a:off x="7268831" y="3715402"/>
            <a:ext cx="488411" cy="449318"/>
          </a:xfrm>
          <a:prstGeom prst="rect">
            <a:avLst/>
          </a:prstGeom>
          <a:noFill/>
          <a:ln>
            <a:noFill/>
          </a:ln>
        </p:spPr>
      </p:pic>
      <p:pic>
        <p:nvPicPr>
          <p:cNvPr id="31" name="Google Shape;131;p11">
            <a:extLst>
              <a:ext uri="{FF2B5EF4-FFF2-40B4-BE49-F238E27FC236}">
                <a16:creationId xmlns:a16="http://schemas.microsoft.com/office/drawing/2014/main" id="{66D33571-A083-4D04-9669-59C439E067DE}"/>
              </a:ext>
            </a:extLst>
          </p:cNvPr>
          <p:cNvPicPr preferRelativeResize="0"/>
          <p:nvPr/>
        </p:nvPicPr>
        <p:blipFill rotWithShape="1">
          <a:blip r:embed="rId7">
            <a:alphaModFix/>
          </a:blip>
          <a:srcRect/>
          <a:stretch/>
        </p:blipFill>
        <p:spPr>
          <a:xfrm>
            <a:off x="6756880" y="3715400"/>
            <a:ext cx="449317" cy="447320"/>
          </a:xfrm>
          <a:prstGeom prst="rect">
            <a:avLst/>
          </a:prstGeom>
          <a:noFill/>
          <a:ln>
            <a:noFill/>
          </a:ln>
        </p:spPr>
      </p:pic>
      <p:pic>
        <p:nvPicPr>
          <p:cNvPr id="32" name="Google Shape;72;p8">
            <a:extLst>
              <a:ext uri="{FF2B5EF4-FFF2-40B4-BE49-F238E27FC236}">
                <a16:creationId xmlns:a16="http://schemas.microsoft.com/office/drawing/2014/main" id="{48A59599-9ADF-41D7-BADE-A223819664A5}"/>
              </a:ext>
            </a:extLst>
          </p:cNvPr>
          <p:cNvPicPr preferRelativeResize="0"/>
          <p:nvPr/>
        </p:nvPicPr>
        <p:blipFill rotWithShape="1">
          <a:blip r:embed="rId8">
            <a:alphaModFix/>
          </a:blip>
          <a:srcRect/>
          <a:stretch/>
        </p:blipFill>
        <p:spPr>
          <a:xfrm>
            <a:off x="7836866" y="3715400"/>
            <a:ext cx="449317" cy="449318"/>
          </a:xfrm>
          <a:prstGeom prst="rect">
            <a:avLst/>
          </a:prstGeom>
          <a:noFill/>
          <a:ln>
            <a:noFill/>
          </a:ln>
        </p:spPr>
      </p:pic>
      <p:pic>
        <p:nvPicPr>
          <p:cNvPr id="33" name="Google Shape;69;p8">
            <a:extLst>
              <a:ext uri="{FF2B5EF4-FFF2-40B4-BE49-F238E27FC236}">
                <a16:creationId xmlns:a16="http://schemas.microsoft.com/office/drawing/2014/main" id="{75C71E95-2C3E-4825-B1BE-61F1C7CF38A7}"/>
              </a:ext>
            </a:extLst>
          </p:cNvPr>
          <p:cNvPicPr preferRelativeResize="0"/>
          <p:nvPr/>
        </p:nvPicPr>
        <p:blipFill rotWithShape="1">
          <a:blip r:embed="rId5">
            <a:alphaModFix/>
          </a:blip>
          <a:srcRect/>
          <a:stretch/>
        </p:blipFill>
        <p:spPr>
          <a:xfrm>
            <a:off x="6227377" y="4594608"/>
            <a:ext cx="488411" cy="449317"/>
          </a:xfrm>
          <a:prstGeom prst="rect">
            <a:avLst/>
          </a:prstGeom>
          <a:noFill/>
          <a:ln>
            <a:noFill/>
          </a:ln>
        </p:spPr>
      </p:pic>
      <p:pic>
        <p:nvPicPr>
          <p:cNvPr id="34" name="Google Shape;142;p12">
            <a:extLst>
              <a:ext uri="{FF2B5EF4-FFF2-40B4-BE49-F238E27FC236}">
                <a16:creationId xmlns:a16="http://schemas.microsoft.com/office/drawing/2014/main" id="{42FFED82-C737-47EA-B2A5-371B77ED59CE}"/>
              </a:ext>
            </a:extLst>
          </p:cNvPr>
          <p:cNvPicPr preferRelativeResize="0"/>
          <p:nvPr/>
        </p:nvPicPr>
        <p:blipFill rotWithShape="1">
          <a:blip r:embed="rId6">
            <a:alphaModFix/>
          </a:blip>
          <a:srcRect/>
          <a:stretch/>
        </p:blipFill>
        <p:spPr>
          <a:xfrm>
            <a:off x="7268831" y="4594608"/>
            <a:ext cx="488411" cy="449318"/>
          </a:xfrm>
          <a:prstGeom prst="rect">
            <a:avLst/>
          </a:prstGeom>
          <a:noFill/>
          <a:ln>
            <a:noFill/>
          </a:ln>
        </p:spPr>
      </p:pic>
      <p:pic>
        <p:nvPicPr>
          <p:cNvPr id="35" name="Google Shape;131;p11">
            <a:extLst>
              <a:ext uri="{FF2B5EF4-FFF2-40B4-BE49-F238E27FC236}">
                <a16:creationId xmlns:a16="http://schemas.microsoft.com/office/drawing/2014/main" id="{7BFC49AA-0B6D-42BB-A6D8-8CF46F2E2440}"/>
              </a:ext>
            </a:extLst>
          </p:cNvPr>
          <p:cNvPicPr preferRelativeResize="0"/>
          <p:nvPr/>
        </p:nvPicPr>
        <p:blipFill rotWithShape="1">
          <a:blip r:embed="rId7">
            <a:alphaModFix/>
          </a:blip>
          <a:srcRect/>
          <a:stretch/>
        </p:blipFill>
        <p:spPr>
          <a:xfrm>
            <a:off x="6756880" y="4594606"/>
            <a:ext cx="449317" cy="447320"/>
          </a:xfrm>
          <a:prstGeom prst="rect">
            <a:avLst/>
          </a:prstGeom>
          <a:noFill/>
          <a:ln>
            <a:noFill/>
          </a:ln>
        </p:spPr>
      </p:pic>
      <p:pic>
        <p:nvPicPr>
          <p:cNvPr id="36" name="Google Shape;72;p8">
            <a:extLst>
              <a:ext uri="{FF2B5EF4-FFF2-40B4-BE49-F238E27FC236}">
                <a16:creationId xmlns:a16="http://schemas.microsoft.com/office/drawing/2014/main" id="{8904DA76-2352-4115-AD90-A2E269BBA599}"/>
              </a:ext>
            </a:extLst>
          </p:cNvPr>
          <p:cNvPicPr preferRelativeResize="0"/>
          <p:nvPr/>
        </p:nvPicPr>
        <p:blipFill rotWithShape="1">
          <a:blip r:embed="rId8">
            <a:alphaModFix/>
          </a:blip>
          <a:srcRect/>
          <a:stretch/>
        </p:blipFill>
        <p:spPr>
          <a:xfrm>
            <a:off x="7836866" y="4594606"/>
            <a:ext cx="449317" cy="449318"/>
          </a:xfrm>
          <a:prstGeom prst="rect">
            <a:avLst/>
          </a:prstGeom>
          <a:noFill/>
          <a:ln>
            <a:noFill/>
          </a:ln>
        </p:spPr>
      </p:pic>
      <p:sp>
        <p:nvSpPr>
          <p:cNvPr id="2" name="Rectangle 1">
            <a:extLst>
              <a:ext uri="{FF2B5EF4-FFF2-40B4-BE49-F238E27FC236}">
                <a16:creationId xmlns:a16="http://schemas.microsoft.com/office/drawing/2014/main" id="{72474418-6FFA-4C86-8FCA-F454F91146EE}"/>
              </a:ext>
            </a:extLst>
          </p:cNvPr>
          <p:cNvSpPr/>
          <p:nvPr/>
        </p:nvSpPr>
        <p:spPr>
          <a:xfrm>
            <a:off x="1039091" y="2784102"/>
            <a:ext cx="10590782" cy="328662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3" name="Rectangle 22">
            <a:extLst>
              <a:ext uri="{FF2B5EF4-FFF2-40B4-BE49-F238E27FC236}">
                <a16:creationId xmlns:a16="http://schemas.microsoft.com/office/drawing/2014/main" id="{BCDCFCD3-D6FB-4E6A-881E-B7840EECA04C}"/>
              </a:ext>
            </a:extLst>
          </p:cNvPr>
          <p:cNvSpPr/>
          <p:nvPr/>
        </p:nvSpPr>
        <p:spPr>
          <a:xfrm>
            <a:off x="1039091" y="4406137"/>
            <a:ext cx="10528148" cy="172731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 name="Slide Number Placeholder 3">
            <a:extLst>
              <a:ext uri="{FF2B5EF4-FFF2-40B4-BE49-F238E27FC236}">
                <a16:creationId xmlns:a16="http://schemas.microsoft.com/office/drawing/2014/main" id="{23FDF3C5-38E9-2A9B-A7A4-526E9758E02F}"/>
              </a:ext>
            </a:extLst>
          </p:cNvPr>
          <p:cNvSpPr>
            <a:spLocks noGrp="1"/>
          </p:cNvSpPr>
          <p:nvPr>
            <p:ph type="sldNum" sz="quarter" idx="16"/>
          </p:nvPr>
        </p:nvSpPr>
        <p:spPr/>
        <p:txBody>
          <a:bodyPr/>
          <a:lstStyle/>
          <a:p>
            <a:fld id="{838B0777-827F-8D42-90B1-61394C340E65}" type="slidenum">
              <a:rPr lang="en-GB" noProof="0" smtClean="0"/>
              <a:pPr/>
              <a:t>23</a:t>
            </a:fld>
            <a:endParaRPr lang="en-GB" noProof="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2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3"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11509A4-DE54-4FD8-9521-0E45A0AA583D}"/>
              </a:ext>
            </a:extLst>
          </p:cNvPr>
          <p:cNvSpPr>
            <a:spLocks noGrp="1"/>
          </p:cNvSpPr>
          <p:nvPr>
            <p:ph type="sldNum" sz="quarter" idx="16"/>
          </p:nvPr>
        </p:nvSpPr>
        <p:spPr/>
        <p:txBody>
          <a:bodyPr/>
          <a:lstStyle/>
          <a:p>
            <a:fld id="{838B0777-827F-8D42-90B1-61394C340E65}" type="slidenum">
              <a:rPr lang="en-GB" noProof="0" smtClean="0"/>
              <a:pPr/>
              <a:t>24</a:t>
            </a:fld>
            <a:endParaRPr lang="en-GB" noProof="0"/>
          </a:p>
        </p:txBody>
      </p:sp>
      <p:sp>
        <p:nvSpPr>
          <p:cNvPr id="3" name="Title 2">
            <a:extLst>
              <a:ext uri="{FF2B5EF4-FFF2-40B4-BE49-F238E27FC236}">
                <a16:creationId xmlns:a16="http://schemas.microsoft.com/office/drawing/2014/main" id="{D7FC0390-818D-40B8-AC8A-00445FA964F5}"/>
              </a:ext>
            </a:extLst>
          </p:cNvPr>
          <p:cNvSpPr>
            <a:spLocks noGrp="1"/>
          </p:cNvSpPr>
          <p:nvPr>
            <p:ph type="title"/>
          </p:nvPr>
        </p:nvSpPr>
        <p:spPr>
          <a:xfrm>
            <a:off x="362712" y="197422"/>
            <a:ext cx="9931077" cy="612000"/>
          </a:xfrm>
        </p:spPr>
        <p:txBody>
          <a:bodyPr/>
          <a:lstStyle/>
          <a:p>
            <a:r>
              <a:rPr lang="en-US" dirty="0"/>
              <a:t>Access </a:t>
            </a:r>
            <a:r>
              <a:rPr lang="en-US" dirty="0" err="1"/>
              <a:t>MESSAGEix</a:t>
            </a:r>
            <a:r>
              <a:rPr lang="en-US" dirty="0"/>
              <a:t>-Nexus (in progress)</a:t>
            </a:r>
          </a:p>
        </p:txBody>
      </p:sp>
      <p:sp>
        <p:nvSpPr>
          <p:cNvPr id="4" name="Content Placeholder 3">
            <a:extLst>
              <a:ext uri="{FF2B5EF4-FFF2-40B4-BE49-F238E27FC236}">
                <a16:creationId xmlns:a16="http://schemas.microsoft.com/office/drawing/2014/main" id="{E2B89DFF-7E6D-4CB4-BE2D-DDE50F3054FF}"/>
              </a:ext>
            </a:extLst>
          </p:cNvPr>
          <p:cNvSpPr>
            <a:spLocks noGrp="1"/>
          </p:cNvSpPr>
          <p:nvPr>
            <p:ph sz="quarter" idx="17"/>
          </p:nvPr>
        </p:nvSpPr>
        <p:spPr>
          <a:xfrm>
            <a:off x="356288" y="2290525"/>
            <a:ext cx="5501304" cy="3266289"/>
          </a:xfrm>
        </p:spPr>
        <p:txBody>
          <a:bodyPr>
            <a:normAutofit/>
          </a:bodyPr>
          <a:lstStyle/>
          <a:p>
            <a:pPr marL="0" indent="0">
              <a:buNone/>
            </a:pPr>
            <a:r>
              <a:rPr lang="en-US" dirty="0" err="1"/>
              <a:t>MESSAGEix</a:t>
            </a:r>
            <a:r>
              <a:rPr lang="en-US" dirty="0"/>
              <a:t> </a:t>
            </a:r>
          </a:p>
          <a:p>
            <a:pPr marL="0" indent="0">
              <a:buNone/>
            </a:pPr>
            <a:r>
              <a:rPr lang="en-US" sz="2200" dirty="0">
                <a:hlinkClick r:id="rId2"/>
              </a:rPr>
              <a:t>https://github.com/iiasa/message_ix</a:t>
            </a:r>
            <a:endParaRPr lang="en-US" sz="2200" dirty="0"/>
          </a:p>
          <a:p>
            <a:pPr marL="0" indent="0">
              <a:buNone/>
            </a:pPr>
            <a:endParaRPr lang="en-US" dirty="0"/>
          </a:p>
          <a:p>
            <a:pPr marL="0" indent="0">
              <a:buNone/>
            </a:pPr>
            <a:r>
              <a:rPr lang="en-US" dirty="0" err="1"/>
              <a:t>MESSAGEix</a:t>
            </a:r>
            <a:r>
              <a:rPr lang="en-US" dirty="0"/>
              <a:t>-GLOBIOM model</a:t>
            </a:r>
          </a:p>
          <a:p>
            <a:pPr marL="0" indent="0">
              <a:buNone/>
            </a:pPr>
            <a:r>
              <a:rPr lang="en-US" sz="2000" dirty="0">
                <a:hlinkClick r:id="rId3"/>
              </a:rPr>
              <a:t>https://github.com/iiasa/message-ix-models/</a:t>
            </a:r>
            <a:endParaRPr lang="en-US" sz="2000" dirty="0"/>
          </a:p>
          <a:p>
            <a:pPr marL="0" indent="0">
              <a:buNone/>
            </a:pPr>
            <a:endParaRPr lang="en-US" dirty="0"/>
          </a:p>
        </p:txBody>
      </p:sp>
      <p:sp>
        <p:nvSpPr>
          <p:cNvPr id="5" name="Content Placeholder 4">
            <a:extLst>
              <a:ext uri="{FF2B5EF4-FFF2-40B4-BE49-F238E27FC236}">
                <a16:creationId xmlns:a16="http://schemas.microsoft.com/office/drawing/2014/main" id="{264DDB62-B7B6-4A42-93D9-CC492D6E4996}"/>
              </a:ext>
            </a:extLst>
          </p:cNvPr>
          <p:cNvSpPr>
            <a:spLocks noGrp="1"/>
          </p:cNvSpPr>
          <p:nvPr>
            <p:ph sz="quarter" idx="18"/>
          </p:nvPr>
        </p:nvSpPr>
        <p:spPr>
          <a:xfrm>
            <a:off x="6083773" y="2843981"/>
            <a:ext cx="5224320" cy="2712833"/>
          </a:xfrm>
        </p:spPr>
        <p:txBody>
          <a:bodyPr/>
          <a:lstStyle/>
          <a:p>
            <a:pPr marL="0" indent="0">
              <a:buNone/>
            </a:pPr>
            <a:r>
              <a:rPr lang="en-US" sz="2000" dirty="0">
                <a:hlinkClick r:id="rId4"/>
              </a:rPr>
              <a:t>https://docs.messageix.org/en/stable/</a:t>
            </a:r>
            <a:endParaRPr lang="en-US" sz="2000" dirty="0"/>
          </a:p>
          <a:p>
            <a:pPr marL="0" indent="0">
              <a:buNone/>
            </a:pPr>
            <a:endParaRPr lang="en-US" sz="2000" dirty="0"/>
          </a:p>
          <a:p>
            <a:pPr marL="0" indent="0">
              <a:buNone/>
            </a:pPr>
            <a:endParaRPr lang="en-US" sz="2000" dirty="0"/>
          </a:p>
          <a:p>
            <a:pPr marL="0" indent="0">
              <a:buNone/>
            </a:pPr>
            <a:r>
              <a:rPr lang="en-US" sz="2000" dirty="0">
                <a:hlinkClick r:id="rId5"/>
              </a:rPr>
              <a:t>https://docs.messageix.org/projects/models/en/latest/</a:t>
            </a:r>
            <a:endParaRPr lang="en-US" sz="2000" dirty="0"/>
          </a:p>
          <a:p>
            <a:pPr marL="0" indent="0">
              <a:buNone/>
            </a:pPr>
            <a:endParaRPr lang="en-US" sz="2000" dirty="0"/>
          </a:p>
          <a:p>
            <a:pPr marL="0" indent="0">
              <a:buNone/>
            </a:pPr>
            <a:endParaRPr lang="en-US" dirty="0"/>
          </a:p>
        </p:txBody>
      </p:sp>
      <p:pic>
        <p:nvPicPr>
          <p:cNvPr id="6" name="Picture 4" descr="Image result for github logo">
            <a:extLst>
              <a:ext uri="{FF2B5EF4-FFF2-40B4-BE49-F238E27FC236}">
                <a16:creationId xmlns:a16="http://schemas.microsoft.com/office/drawing/2014/main" id="{80EBD3FF-AD4D-659F-FD89-200C329DBA12}"/>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29808" b="29758"/>
          <a:stretch/>
        </p:blipFill>
        <p:spPr bwMode="auto">
          <a:xfrm>
            <a:off x="472510" y="1219521"/>
            <a:ext cx="2203577" cy="66825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90F04F33-C4FF-2645-FBFF-58B5ECB2E7E0}"/>
              </a:ext>
            </a:extLst>
          </p:cNvPr>
          <p:cNvPicPr>
            <a:picLocks noChangeAspect="1"/>
          </p:cNvPicPr>
          <p:nvPr/>
        </p:nvPicPr>
        <p:blipFill>
          <a:blip r:embed="rId7"/>
          <a:stretch>
            <a:fillRect/>
          </a:stretch>
        </p:blipFill>
        <p:spPr>
          <a:xfrm>
            <a:off x="6173207" y="2209046"/>
            <a:ext cx="583036" cy="539618"/>
          </a:xfrm>
          <a:prstGeom prst="rect">
            <a:avLst/>
          </a:prstGeom>
        </p:spPr>
      </p:pic>
      <p:sp>
        <p:nvSpPr>
          <p:cNvPr id="9" name="TextBox 8">
            <a:extLst>
              <a:ext uri="{FF2B5EF4-FFF2-40B4-BE49-F238E27FC236}">
                <a16:creationId xmlns:a16="http://schemas.microsoft.com/office/drawing/2014/main" id="{E9F155F1-6F2E-EB5C-52A6-44CFEE1F2E09}"/>
              </a:ext>
            </a:extLst>
          </p:cNvPr>
          <p:cNvSpPr txBox="1"/>
          <p:nvPr/>
        </p:nvSpPr>
        <p:spPr>
          <a:xfrm>
            <a:off x="2676087" y="1403292"/>
            <a:ext cx="936246" cy="369332"/>
          </a:xfrm>
          <a:prstGeom prst="rect">
            <a:avLst/>
          </a:prstGeom>
          <a:noFill/>
        </p:spPr>
        <p:txBody>
          <a:bodyPr wrap="square" rtlCol="0">
            <a:spAutoFit/>
          </a:bodyPr>
          <a:lstStyle/>
          <a:p>
            <a:r>
              <a:rPr lang="en-US" dirty="0"/>
              <a:t>code</a:t>
            </a:r>
          </a:p>
        </p:txBody>
      </p:sp>
      <p:sp>
        <p:nvSpPr>
          <p:cNvPr id="10" name="TextBox 9">
            <a:extLst>
              <a:ext uri="{FF2B5EF4-FFF2-40B4-BE49-F238E27FC236}">
                <a16:creationId xmlns:a16="http://schemas.microsoft.com/office/drawing/2014/main" id="{46C160FA-8336-D7F5-A178-31FC2F3EB374}"/>
              </a:ext>
            </a:extLst>
          </p:cNvPr>
          <p:cNvSpPr txBox="1"/>
          <p:nvPr/>
        </p:nvSpPr>
        <p:spPr>
          <a:xfrm>
            <a:off x="7056455" y="1403292"/>
            <a:ext cx="1861208" cy="369332"/>
          </a:xfrm>
          <a:prstGeom prst="rect">
            <a:avLst/>
          </a:prstGeom>
          <a:noFill/>
        </p:spPr>
        <p:txBody>
          <a:bodyPr wrap="square" rtlCol="0">
            <a:spAutoFit/>
          </a:bodyPr>
          <a:lstStyle/>
          <a:p>
            <a:r>
              <a:rPr lang="en-US" dirty="0"/>
              <a:t>documentation</a:t>
            </a:r>
          </a:p>
        </p:txBody>
      </p:sp>
      <p:pic>
        <p:nvPicPr>
          <p:cNvPr id="12" name="Picture 11">
            <a:extLst>
              <a:ext uri="{FF2B5EF4-FFF2-40B4-BE49-F238E27FC236}">
                <a16:creationId xmlns:a16="http://schemas.microsoft.com/office/drawing/2014/main" id="{40C02A75-32AE-9DF0-B810-99A88C50EA91}"/>
              </a:ext>
            </a:extLst>
          </p:cNvPr>
          <p:cNvPicPr>
            <a:picLocks noChangeAspect="1"/>
          </p:cNvPicPr>
          <p:nvPr/>
        </p:nvPicPr>
        <p:blipFill>
          <a:blip r:embed="rId8"/>
          <a:stretch>
            <a:fillRect/>
          </a:stretch>
        </p:blipFill>
        <p:spPr>
          <a:xfrm>
            <a:off x="6173208" y="3376943"/>
            <a:ext cx="583036" cy="544381"/>
          </a:xfrm>
          <a:prstGeom prst="rect">
            <a:avLst/>
          </a:prstGeom>
        </p:spPr>
      </p:pic>
    </p:spTree>
    <p:extLst>
      <p:ext uri="{BB962C8B-B14F-4D97-AF65-F5344CB8AC3E}">
        <p14:creationId xmlns:p14="http://schemas.microsoft.com/office/powerpoint/2010/main" val="14966298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6F88FD-98DC-0047-9956-F0855979DA81}"/>
              </a:ext>
            </a:extLst>
          </p:cNvPr>
          <p:cNvSpPr>
            <a:spLocks noGrp="1"/>
          </p:cNvSpPr>
          <p:nvPr>
            <p:ph type="title"/>
          </p:nvPr>
        </p:nvSpPr>
        <p:spPr/>
        <p:txBody>
          <a:bodyPr>
            <a:normAutofit/>
          </a:bodyPr>
          <a:lstStyle/>
          <a:p>
            <a:r>
              <a:rPr lang="en-US" sz="3600"/>
              <a:t>Upcoming work - </a:t>
            </a:r>
            <a:r>
              <a:rPr lang="en-PK" sz="3600"/>
              <a:t>Flexibility across scales</a:t>
            </a:r>
          </a:p>
        </p:txBody>
      </p:sp>
      <p:pic>
        <p:nvPicPr>
          <p:cNvPr id="1026" name="Picture 2" descr=" ">
            <a:extLst>
              <a:ext uri="{FF2B5EF4-FFF2-40B4-BE49-F238E27FC236}">
                <a16:creationId xmlns:a16="http://schemas.microsoft.com/office/drawing/2014/main" id="{5E334377-9836-244A-916A-66DA637079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82347" y="1884511"/>
            <a:ext cx="1722448" cy="86122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Map&#10;&#10;Description automatically generated">
            <a:extLst>
              <a:ext uri="{FF2B5EF4-FFF2-40B4-BE49-F238E27FC236}">
                <a16:creationId xmlns:a16="http://schemas.microsoft.com/office/drawing/2014/main" id="{5DDA60E2-37E1-0A46-89E5-9B4530CE46A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39208" y="3429000"/>
            <a:ext cx="2033762" cy="1114242"/>
          </a:xfrm>
          <a:prstGeom prst="rect">
            <a:avLst/>
          </a:prstGeom>
        </p:spPr>
      </p:pic>
      <p:sp>
        <p:nvSpPr>
          <p:cNvPr id="6" name="TextBox 5">
            <a:extLst>
              <a:ext uri="{FF2B5EF4-FFF2-40B4-BE49-F238E27FC236}">
                <a16:creationId xmlns:a16="http://schemas.microsoft.com/office/drawing/2014/main" id="{947016A0-D2D1-AD42-9048-72A8960E7AEE}"/>
              </a:ext>
            </a:extLst>
          </p:cNvPr>
          <p:cNvSpPr txBox="1"/>
          <p:nvPr/>
        </p:nvSpPr>
        <p:spPr>
          <a:xfrm>
            <a:off x="2336778" y="1472935"/>
            <a:ext cx="2166812" cy="369332"/>
          </a:xfrm>
          <a:prstGeom prst="rect">
            <a:avLst/>
          </a:prstGeom>
          <a:noFill/>
        </p:spPr>
        <p:txBody>
          <a:bodyPr wrap="none" rtlCol="0">
            <a:spAutoFit/>
          </a:bodyPr>
          <a:lstStyle/>
          <a:p>
            <a:r>
              <a:rPr lang="en-PK" dirty="0"/>
              <a:t>MESSAGEix (Global) </a:t>
            </a:r>
          </a:p>
        </p:txBody>
      </p:sp>
      <p:sp>
        <p:nvSpPr>
          <p:cNvPr id="18" name="Arrow: Up 10">
            <a:extLst>
              <a:ext uri="{FF2B5EF4-FFF2-40B4-BE49-F238E27FC236}">
                <a16:creationId xmlns:a16="http://schemas.microsoft.com/office/drawing/2014/main" id="{0DC3F7DD-8C58-CF4D-BAFE-F27C43BE5C3F}"/>
              </a:ext>
            </a:extLst>
          </p:cNvPr>
          <p:cNvSpPr/>
          <p:nvPr/>
        </p:nvSpPr>
        <p:spPr>
          <a:xfrm rot="5400000">
            <a:off x="5761279" y="2032083"/>
            <a:ext cx="197417" cy="87573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nsolas"/>
            </a:endParaRPr>
          </a:p>
        </p:txBody>
      </p:sp>
      <p:sp>
        <p:nvSpPr>
          <p:cNvPr id="19" name="Rectangle: Rounded Corners 13">
            <a:extLst>
              <a:ext uri="{FF2B5EF4-FFF2-40B4-BE49-F238E27FC236}">
                <a16:creationId xmlns:a16="http://schemas.microsoft.com/office/drawing/2014/main" id="{E8BD9025-F871-C843-B20D-F52F2C45FA22}"/>
              </a:ext>
            </a:extLst>
          </p:cNvPr>
          <p:cNvSpPr/>
          <p:nvPr/>
        </p:nvSpPr>
        <p:spPr>
          <a:xfrm>
            <a:off x="6769196" y="1664585"/>
            <a:ext cx="3163454" cy="1508077"/>
          </a:xfrm>
          <a:prstGeom prst="roundRect">
            <a:avLst/>
          </a:prstGeom>
          <a:solidFill>
            <a:schemeClr val="accent3">
              <a:lumMod val="60000"/>
              <a:lumOff val="40000"/>
            </a:schemeClr>
          </a:solidFill>
        </p:spPr>
        <p:style>
          <a:lnRef idx="2">
            <a:schemeClr val="accent6"/>
          </a:lnRef>
          <a:fillRef idx="1">
            <a:schemeClr val="lt1"/>
          </a:fillRef>
          <a:effectRef idx="0">
            <a:schemeClr val="accent6"/>
          </a:effectRef>
          <a:fontRef idx="minor">
            <a:schemeClr val="dk1"/>
          </a:fontRef>
        </p:style>
        <p:txBody>
          <a:bodyPr lIns="91440" tIns="45720" rIns="91440" bIns="45720" rtlCol="0" anchor="ctr"/>
          <a:lstStyle/>
          <a:p>
            <a:pPr algn="ctr"/>
            <a:endParaRPr lang="en-US" sz="1400">
              <a:latin typeface="Tahoma" panose="020B0604030504040204" pitchFamily="34" charset="0"/>
              <a:ea typeface="Tahoma" panose="020B0604030504040204" pitchFamily="34" charset="0"/>
              <a:cs typeface="Tahoma" panose="020B0604030504040204" pitchFamily="34" charset="0"/>
            </a:endParaRPr>
          </a:p>
          <a:p>
            <a:pPr algn="ctr"/>
            <a:r>
              <a:rPr lang="en-US" err="1">
                <a:latin typeface="Tahoma" panose="020B0604030504040204" pitchFamily="34" charset="0"/>
                <a:ea typeface="Tahoma" panose="020B0604030504040204" pitchFamily="34" charset="0"/>
                <a:cs typeface="Tahoma" panose="020B0604030504040204" pitchFamily="34" charset="0"/>
              </a:rPr>
              <a:t>MESSAGEix</a:t>
            </a:r>
            <a:r>
              <a:rPr lang="en-US">
                <a:latin typeface="Tahoma" panose="020B0604030504040204" pitchFamily="34" charset="0"/>
                <a:ea typeface="Tahoma" panose="020B0604030504040204" pitchFamily="34" charset="0"/>
                <a:cs typeface="Tahoma" panose="020B0604030504040204" pitchFamily="34" charset="0"/>
              </a:rPr>
              <a:t>-Country</a:t>
            </a:r>
          </a:p>
          <a:p>
            <a:pPr algn="ctr"/>
            <a:endParaRPr lang="en-US" sz="1400">
              <a:latin typeface="Tahoma" panose="020B0604030504040204" pitchFamily="34" charset="0"/>
              <a:ea typeface="Tahoma" panose="020B0604030504040204" pitchFamily="34" charset="0"/>
              <a:cs typeface="Tahoma" panose="020B0604030504040204" pitchFamily="34" charset="0"/>
            </a:endParaRPr>
          </a:p>
          <a:p>
            <a:pPr algn="ctr"/>
            <a:r>
              <a:rPr lang="en-US" sz="1400" i="1">
                <a:latin typeface="Tahoma" panose="020B0604030504040204" pitchFamily="34" charset="0"/>
                <a:ea typeface="Tahoma" panose="020B0604030504040204" pitchFamily="34" charset="0"/>
                <a:cs typeface="Tahoma" panose="020B0604030504040204" pitchFamily="34" charset="0"/>
              </a:rPr>
              <a:t>Updated country scale model with water representation as in global model</a:t>
            </a:r>
            <a:endParaRPr lang="en-US" sz="1400">
              <a:latin typeface="Tahoma" panose="020B0604030504040204" pitchFamily="34" charset="0"/>
              <a:ea typeface="Tahoma" panose="020B0604030504040204" pitchFamily="34" charset="0"/>
              <a:cs typeface="Tahoma" panose="020B0604030504040204" pitchFamily="34" charset="0"/>
            </a:endParaRPr>
          </a:p>
        </p:txBody>
      </p:sp>
      <p:sp>
        <p:nvSpPr>
          <p:cNvPr id="20" name="TextBox 19">
            <a:extLst>
              <a:ext uri="{FF2B5EF4-FFF2-40B4-BE49-F238E27FC236}">
                <a16:creationId xmlns:a16="http://schemas.microsoft.com/office/drawing/2014/main" id="{385A18FD-A16E-9448-8793-207A0FFC1D81}"/>
              </a:ext>
            </a:extLst>
          </p:cNvPr>
          <p:cNvSpPr txBox="1"/>
          <p:nvPr/>
        </p:nvSpPr>
        <p:spPr>
          <a:xfrm>
            <a:off x="5187643" y="1908609"/>
            <a:ext cx="1551353"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latin typeface="Consolas"/>
              </a:rPr>
              <a:t>Downscale/Prototype (existing method)</a:t>
            </a:r>
            <a:endParaRPr lang="en-US" sz="1000">
              <a:latin typeface="Consolas"/>
              <a:cs typeface="Calibri"/>
            </a:endParaRPr>
          </a:p>
        </p:txBody>
      </p:sp>
      <p:sp>
        <p:nvSpPr>
          <p:cNvPr id="24" name="TextBox 23">
            <a:extLst>
              <a:ext uri="{FF2B5EF4-FFF2-40B4-BE49-F238E27FC236}">
                <a16:creationId xmlns:a16="http://schemas.microsoft.com/office/drawing/2014/main" id="{9FDEC787-B658-5D4B-A7F5-7859E92BDEBA}"/>
              </a:ext>
            </a:extLst>
          </p:cNvPr>
          <p:cNvSpPr txBox="1"/>
          <p:nvPr/>
        </p:nvSpPr>
        <p:spPr>
          <a:xfrm>
            <a:off x="6302963" y="3613666"/>
            <a:ext cx="1809077"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latin typeface="Consolas"/>
              </a:rPr>
              <a:t>Add water-nexus to the country model</a:t>
            </a:r>
          </a:p>
        </p:txBody>
      </p:sp>
      <p:sp>
        <p:nvSpPr>
          <p:cNvPr id="8" name="Rectangle 7">
            <a:extLst>
              <a:ext uri="{FF2B5EF4-FFF2-40B4-BE49-F238E27FC236}">
                <a16:creationId xmlns:a16="http://schemas.microsoft.com/office/drawing/2014/main" id="{CB24B2CA-D96B-DB4C-8E0B-D924518F1A0B}"/>
              </a:ext>
            </a:extLst>
          </p:cNvPr>
          <p:cNvSpPr/>
          <p:nvPr/>
        </p:nvSpPr>
        <p:spPr>
          <a:xfrm>
            <a:off x="5974813" y="3244334"/>
            <a:ext cx="242374" cy="369332"/>
          </a:xfrm>
          <a:prstGeom prst="rect">
            <a:avLst/>
          </a:prstGeom>
        </p:spPr>
        <p:txBody>
          <a:bodyPr wrap="none">
            <a:spAutoFit/>
          </a:bodyPr>
          <a:lstStyle/>
          <a:p>
            <a:r>
              <a:rPr lang="en-PK">
                <a:solidFill>
                  <a:srgbClr val="000000"/>
                </a:solidFill>
                <a:latin typeface="Times" pitchFamily="2" charset="0"/>
              </a:rPr>
              <a:t> </a:t>
            </a:r>
            <a:endParaRPr lang="en-PK"/>
          </a:p>
        </p:txBody>
      </p:sp>
      <p:pic>
        <p:nvPicPr>
          <p:cNvPr id="6146" name="Picture 2">
            <a:extLst>
              <a:ext uri="{FF2B5EF4-FFF2-40B4-BE49-F238E27FC236}">
                <a16:creationId xmlns:a16="http://schemas.microsoft.com/office/drawing/2014/main" id="{1123BBCB-C4B4-FD40-B841-BD34DBAB6C7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2268" y="4737007"/>
            <a:ext cx="2965151" cy="1368294"/>
          </a:xfrm>
          <a:prstGeom prst="rect">
            <a:avLst/>
          </a:prstGeom>
          <a:noFill/>
          <a:extLst>
            <a:ext uri="{909E8E84-426E-40DD-AFC4-6F175D3DCCD1}">
              <a14:hiddenFill xmlns:a14="http://schemas.microsoft.com/office/drawing/2010/main">
                <a:solidFill>
                  <a:srgbClr val="FFFFFF"/>
                </a:solidFill>
              </a14:hiddenFill>
            </a:ext>
          </a:extLst>
        </p:spPr>
      </p:pic>
      <p:sp>
        <p:nvSpPr>
          <p:cNvPr id="11" name="Round Diagonal Corner of Rectangle 10">
            <a:extLst>
              <a:ext uri="{FF2B5EF4-FFF2-40B4-BE49-F238E27FC236}">
                <a16:creationId xmlns:a16="http://schemas.microsoft.com/office/drawing/2014/main" id="{10F4E411-CC0D-8249-BA78-A1FBD6352A79}"/>
              </a:ext>
            </a:extLst>
          </p:cNvPr>
          <p:cNvSpPr/>
          <p:nvPr/>
        </p:nvSpPr>
        <p:spPr>
          <a:xfrm>
            <a:off x="6689563" y="4812562"/>
            <a:ext cx="3322720" cy="1246713"/>
          </a:xfrm>
          <a:prstGeom prst="round2Diag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PK">
                <a:latin typeface="Tahoma" panose="020B0604030504040204" pitchFamily="34" charset="0"/>
                <a:ea typeface="Tahoma" panose="020B0604030504040204" pitchFamily="34" charset="0"/>
                <a:cs typeface="Tahoma" panose="020B0604030504040204" pitchFamily="34" charset="0"/>
              </a:rPr>
              <a:t>MESSAGEix-Nexus (National/Basin)</a:t>
            </a:r>
          </a:p>
        </p:txBody>
      </p:sp>
      <p:sp>
        <p:nvSpPr>
          <p:cNvPr id="28" name="Arrow: Up 10">
            <a:extLst>
              <a:ext uri="{FF2B5EF4-FFF2-40B4-BE49-F238E27FC236}">
                <a16:creationId xmlns:a16="http://schemas.microsoft.com/office/drawing/2014/main" id="{343092A6-32C6-0B4F-8AFB-F15BCD548951}"/>
              </a:ext>
            </a:extLst>
          </p:cNvPr>
          <p:cNvSpPr/>
          <p:nvPr/>
        </p:nvSpPr>
        <p:spPr>
          <a:xfrm rot="10800000">
            <a:off x="8301647" y="3443060"/>
            <a:ext cx="197417" cy="87573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nsolas"/>
            </a:endParaRPr>
          </a:p>
        </p:txBody>
      </p:sp>
      <p:sp>
        <p:nvSpPr>
          <p:cNvPr id="29" name="Arrow: Up 10">
            <a:extLst>
              <a:ext uri="{FF2B5EF4-FFF2-40B4-BE49-F238E27FC236}">
                <a16:creationId xmlns:a16="http://schemas.microsoft.com/office/drawing/2014/main" id="{7E4D4BC9-FA97-B147-88A9-C4148860D017}"/>
              </a:ext>
            </a:extLst>
          </p:cNvPr>
          <p:cNvSpPr/>
          <p:nvPr/>
        </p:nvSpPr>
        <p:spPr>
          <a:xfrm rot="5400000">
            <a:off x="5226579" y="4582636"/>
            <a:ext cx="168823" cy="1812393"/>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nsolas"/>
            </a:endParaRPr>
          </a:p>
        </p:txBody>
      </p:sp>
      <p:sp>
        <p:nvSpPr>
          <p:cNvPr id="12" name="TextBox 11">
            <a:extLst>
              <a:ext uri="{FF2B5EF4-FFF2-40B4-BE49-F238E27FC236}">
                <a16:creationId xmlns:a16="http://schemas.microsoft.com/office/drawing/2014/main" id="{08269150-A2B6-EC42-983C-CC231DF60DEB}"/>
              </a:ext>
            </a:extLst>
          </p:cNvPr>
          <p:cNvSpPr txBox="1"/>
          <p:nvPr/>
        </p:nvSpPr>
        <p:spPr>
          <a:xfrm>
            <a:off x="1891854" y="4337139"/>
            <a:ext cx="1920077" cy="369332"/>
          </a:xfrm>
          <a:prstGeom prst="rect">
            <a:avLst/>
          </a:prstGeom>
          <a:noFill/>
        </p:spPr>
        <p:txBody>
          <a:bodyPr wrap="none" rtlCol="0">
            <a:spAutoFit/>
          </a:bodyPr>
          <a:lstStyle/>
          <a:p>
            <a:r>
              <a:rPr lang="en-PK"/>
              <a:t>NEST Indus</a:t>
            </a:r>
            <a:r>
              <a:rPr lang="en-US"/>
              <a:t> (Basin)</a:t>
            </a:r>
            <a:endParaRPr lang="en-PK"/>
          </a:p>
        </p:txBody>
      </p:sp>
      <p:sp>
        <p:nvSpPr>
          <p:cNvPr id="30" name="TextBox 29">
            <a:extLst>
              <a:ext uri="{FF2B5EF4-FFF2-40B4-BE49-F238E27FC236}">
                <a16:creationId xmlns:a16="http://schemas.microsoft.com/office/drawing/2014/main" id="{582D3876-2E9F-3147-84F9-0E7EB711E02D}"/>
              </a:ext>
            </a:extLst>
          </p:cNvPr>
          <p:cNvSpPr txBox="1"/>
          <p:nvPr/>
        </p:nvSpPr>
        <p:spPr>
          <a:xfrm>
            <a:off x="4082811" y="4812562"/>
            <a:ext cx="2287160" cy="5539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1000">
                <a:latin typeface="Consolas"/>
              </a:rPr>
              <a:t>Improve existing model structure to be flexible to other regions in future</a:t>
            </a:r>
            <a:endParaRPr lang="en-US" sz="1000">
              <a:latin typeface="Consolas"/>
              <a:cs typeface="Calibri"/>
            </a:endParaRPr>
          </a:p>
        </p:txBody>
      </p:sp>
      <p:sp>
        <p:nvSpPr>
          <p:cNvPr id="31" name="TextBox 30">
            <a:extLst>
              <a:ext uri="{FF2B5EF4-FFF2-40B4-BE49-F238E27FC236}">
                <a16:creationId xmlns:a16="http://schemas.microsoft.com/office/drawing/2014/main" id="{DBB80FA9-5C44-AC49-BF1A-422830BA8D20}"/>
              </a:ext>
            </a:extLst>
          </p:cNvPr>
          <p:cNvSpPr txBox="1"/>
          <p:nvPr/>
        </p:nvSpPr>
        <p:spPr>
          <a:xfrm>
            <a:off x="4064306" y="5623005"/>
            <a:ext cx="249017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latin typeface="Consolas"/>
              </a:rPr>
              <a:t>Bottom-up approach/sub-catchment level</a:t>
            </a:r>
          </a:p>
        </p:txBody>
      </p:sp>
    </p:spTree>
    <p:extLst>
      <p:ext uri="{BB962C8B-B14F-4D97-AF65-F5344CB8AC3E}">
        <p14:creationId xmlns:p14="http://schemas.microsoft.com/office/powerpoint/2010/main" val="2882247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p:tgtEl>
                                          <p:spTgt spid="6"/>
                                        </p:tgtEl>
                                        <p:attrNameLst>
                                          <p:attrName>ppt_y</p:attrName>
                                        </p:attrNameLst>
                                      </p:cBhvr>
                                      <p:tavLst>
                                        <p:tav tm="0">
                                          <p:val>
                                            <p:strVal val="#ppt_y+#ppt_h*1.125000"/>
                                          </p:val>
                                        </p:tav>
                                        <p:tav tm="100000">
                                          <p:val>
                                            <p:strVal val="#ppt_y"/>
                                          </p:val>
                                        </p:tav>
                                      </p:tavLst>
                                    </p:anim>
                                    <p:animEffect transition="in" filter="wipe(up)">
                                      <p:cBhvr>
                                        <p:cTn id="8" dur="500"/>
                                        <p:tgtEl>
                                          <p:spTgt spid="6"/>
                                        </p:tgtEl>
                                      </p:cBhvr>
                                    </p:animEffect>
                                  </p:childTnLst>
                                </p:cTn>
                              </p:par>
                              <p:par>
                                <p:cTn id="9" presetID="12" presetClass="entr" presetSubtype="4" fill="hold" nodeType="withEffect">
                                  <p:stCondLst>
                                    <p:cond delay="0"/>
                                  </p:stCondLst>
                                  <p:childTnLst>
                                    <p:set>
                                      <p:cBhvr>
                                        <p:cTn id="10" dur="1" fill="hold">
                                          <p:stCondLst>
                                            <p:cond delay="0"/>
                                          </p:stCondLst>
                                        </p:cTn>
                                        <p:tgtEl>
                                          <p:spTgt spid="1026"/>
                                        </p:tgtEl>
                                        <p:attrNameLst>
                                          <p:attrName>style.visibility</p:attrName>
                                        </p:attrNameLst>
                                      </p:cBhvr>
                                      <p:to>
                                        <p:strVal val="visible"/>
                                      </p:to>
                                    </p:set>
                                    <p:anim calcmode="lin" valueType="num">
                                      <p:cBhvr additive="base">
                                        <p:cTn id="11" dur="500"/>
                                        <p:tgtEl>
                                          <p:spTgt spid="1026"/>
                                        </p:tgtEl>
                                        <p:attrNameLst>
                                          <p:attrName>ppt_y</p:attrName>
                                        </p:attrNameLst>
                                      </p:cBhvr>
                                      <p:tavLst>
                                        <p:tav tm="0">
                                          <p:val>
                                            <p:strVal val="#ppt_y+#ppt_h*1.125000"/>
                                          </p:val>
                                        </p:tav>
                                        <p:tav tm="100000">
                                          <p:val>
                                            <p:strVal val="#ppt_y"/>
                                          </p:val>
                                        </p:tav>
                                      </p:tavLst>
                                    </p:anim>
                                    <p:animEffect transition="in" filter="wipe(up)">
                                      <p:cBhvr>
                                        <p:cTn id="12" dur="500"/>
                                        <p:tgtEl>
                                          <p:spTgt spid="1026"/>
                                        </p:tgtEl>
                                      </p:cBhvr>
                                    </p:animEffect>
                                  </p:childTnLst>
                                </p:cTn>
                              </p:par>
                              <p:par>
                                <p:cTn id="13" presetID="12" presetClass="entr" presetSubtype="4"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500"/>
                                        <p:tgtEl>
                                          <p:spTgt spid="14"/>
                                        </p:tgtEl>
                                        <p:attrNameLst>
                                          <p:attrName>ppt_y</p:attrName>
                                        </p:attrNameLst>
                                      </p:cBhvr>
                                      <p:tavLst>
                                        <p:tav tm="0">
                                          <p:val>
                                            <p:strVal val="#ppt_y+#ppt_h*1.125000"/>
                                          </p:val>
                                        </p:tav>
                                        <p:tav tm="100000">
                                          <p:val>
                                            <p:strVal val="#ppt_y"/>
                                          </p:val>
                                        </p:tav>
                                      </p:tavLst>
                                    </p:anim>
                                    <p:animEffect transition="in" filter="wipe(up)">
                                      <p:cBhvr>
                                        <p:cTn id="16" dur="500"/>
                                        <p:tgtEl>
                                          <p:spTgt spid="14"/>
                                        </p:tgtEl>
                                      </p:cBhvr>
                                    </p:animEffect>
                                  </p:childTnLst>
                                </p:cTn>
                              </p:par>
                            </p:childTnLst>
                          </p:cTn>
                        </p:par>
                      </p:childTnLst>
                    </p:cTn>
                  </p:par>
                  <p:par>
                    <p:cTn id="17" fill="hold">
                      <p:stCondLst>
                        <p:cond delay="indefinite"/>
                      </p:stCondLst>
                      <p:childTnLst>
                        <p:par>
                          <p:cTn id="18" fill="hold">
                            <p:stCondLst>
                              <p:cond delay="0"/>
                            </p:stCondLst>
                            <p:childTnLst>
                              <p:par>
                                <p:cTn id="19" presetID="12" presetClass="entr" presetSubtype="4" fill="hold" grpId="0" nodeType="clickEffect">
                                  <p:stCondLst>
                                    <p:cond delay="0"/>
                                  </p:stCondLst>
                                  <p:childTnLst>
                                    <p:set>
                                      <p:cBhvr>
                                        <p:cTn id="20" dur="1" fill="hold">
                                          <p:stCondLst>
                                            <p:cond delay="0"/>
                                          </p:stCondLst>
                                        </p:cTn>
                                        <p:tgtEl>
                                          <p:spTgt spid="20"/>
                                        </p:tgtEl>
                                        <p:attrNameLst>
                                          <p:attrName>style.visibility</p:attrName>
                                        </p:attrNameLst>
                                      </p:cBhvr>
                                      <p:to>
                                        <p:strVal val="visible"/>
                                      </p:to>
                                    </p:set>
                                    <p:anim calcmode="lin" valueType="num">
                                      <p:cBhvr additive="base">
                                        <p:cTn id="21" dur="500"/>
                                        <p:tgtEl>
                                          <p:spTgt spid="20"/>
                                        </p:tgtEl>
                                        <p:attrNameLst>
                                          <p:attrName>ppt_y</p:attrName>
                                        </p:attrNameLst>
                                      </p:cBhvr>
                                      <p:tavLst>
                                        <p:tav tm="0">
                                          <p:val>
                                            <p:strVal val="#ppt_y+#ppt_h*1.125000"/>
                                          </p:val>
                                        </p:tav>
                                        <p:tav tm="100000">
                                          <p:val>
                                            <p:strVal val="#ppt_y"/>
                                          </p:val>
                                        </p:tav>
                                      </p:tavLst>
                                    </p:anim>
                                    <p:animEffect transition="in" filter="wipe(up)">
                                      <p:cBhvr>
                                        <p:cTn id="22" dur="500"/>
                                        <p:tgtEl>
                                          <p:spTgt spid="20"/>
                                        </p:tgtEl>
                                      </p:cBhvr>
                                    </p:animEffect>
                                  </p:childTnLst>
                                </p:cTn>
                              </p:par>
                              <p:par>
                                <p:cTn id="23" presetID="12" presetClass="entr" presetSubtype="4"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 calcmode="lin" valueType="num">
                                      <p:cBhvr additive="base">
                                        <p:cTn id="25" dur="500"/>
                                        <p:tgtEl>
                                          <p:spTgt spid="18"/>
                                        </p:tgtEl>
                                        <p:attrNameLst>
                                          <p:attrName>ppt_y</p:attrName>
                                        </p:attrNameLst>
                                      </p:cBhvr>
                                      <p:tavLst>
                                        <p:tav tm="0">
                                          <p:val>
                                            <p:strVal val="#ppt_y+#ppt_h*1.125000"/>
                                          </p:val>
                                        </p:tav>
                                        <p:tav tm="100000">
                                          <p:val>
                                            <p:strVal val="#ppt_y"/>
                                          </p:val>
                                        </p:tav>
                                      </p:tavLst>
                                    </p:anim>
                                    <p:animEffect transition="in" filter="wipe(up)">
                                      <p:cBhvr>
                                        <p:cTn id="26" dur="500"/>
                                        <p:tgtEl>
                                          <p:spTgt spid="18"/>
                                        </p:tgtEl>
                                      </p:cBhvr>
                                    </p:animEffect>
                                  </p:childTnLst>
                                </p:cTn>
                              </p:par>
                              <p:par>
                                <p:cTn id="27" presetID="12" presetClass="entr" presetSubtype="4" fill="hold" grpId="0" nodeType="withEffect">
                                  <p:stCondLst>
                                    <p:cond delay="0"/>
                                  </p:stCondLst>
                                  <p:childTnLst>
                                    <p:set>
                                      <p:cBhvr>
                                        <p:cTn id="28" dur="1" fill="hold">
                                          <p:stCondLst>
                                            <p:cond delay="0"/>
                                          </p:stCondLst>
                                        </p:cTn>
                                        <p:tgtEl>
                                          <p:spTgt spid="19"/>
                                        </p:tgtEl>
                                        <p:attrNameLst>
                                          <p:attrName>style.visibility</p:attrName>
                                        </p:attrNameLst>
                                      </p:cBhvr>
                                      <p:to>
                                        <p:strVal val="visible"/>
                                      </p:to>
                                    </p:set>
                                    <p:anim calcmode="lin" valueType="num">
                                      <p:cBhvr additive="base">
                                        <p:cTn id="29" dur="500"/>
                                        <p:tgtEl>
                                          <p:spTgt spid="19"/>
                                        </p:tgtEl>
                                        <p:attrNameLst>
                                          <p:attrName>ppt_y</p:attrName>
                                        </p:attrNameLst>
                                      </p:cBhvr>
                                      <p:tavLst>
                                        <p:tav tm="0">
                                          <p:val>
                                            <p:strVal val="#ppt_y+#ppt_h*1.125000"/>
                                          </p:val>
                                        </p:tav>
                                        <p:tav tm="100000">
                                          <p:val>
                                            <p:strVal val="#ppt_y"/>
                                          </p:val>
                                        </p:tav>
                                      </p:tavLst>
                                    </p:anim>
                                    <p:animEffect transition="in" filter="wipe(up)">
                                      <p:cBhvr>
                                        <p:cTn id="30" dur="500"/>
                                        <p:tgtEl>
                                          <p:spTgt spid="19"/>
                                        </p:tgtEl>
                                      </p:cBhvr>
                                    </p:animEffect>
                                  </p:childTnLst>
                                </p:cTn>
                              </p:par>
                            </p:childTnLst>
                          </p:cTn>
                        </p:par>
                      </p:childTnLst>
                    </p:cTn>
                  </p:par>
                  <p:par>
                    <p:cTn id="31" fill="hold">
                      <p:stCondLst>
                        <p:cond delay="indefinite"/>
                      </p:stCondLst>
                      <p:childTnLst>
                        <p:par>
                          <p:cTn id="32" fill="hold">
                            <p:stCondLst>
                              <p:cond delay="0"/>
                            </p:stCondLst>
                            <p:childTnLst>
                              <p:par>
                                <p:cTn id="33" presetID="12" presetClass="entr" presetSubtype="4" fill="hold" grpId="0" nodeType="clickEffect">
                                  <p:stCondLst>
                                    <p:cond delay="0"/>
                                  </p:stCondLst>
                                  <p:childTnLst>
                                    <p:set>
                                      <p:cBhvr>
                                        <p:cTn id="34" dur="1" fill="hold">
                                          <p:stCondLst>
                                            <p:cond delay="0"/>
                                          </p:stCondLst>
                                        </p:cTn>
                                        <p:tgtEl>
                                          <p:spTgt spid="28"/>
                                        </p:tgtEl>
                                        <p:attrNameLst>
                                          <p:attrName>style.visibility</p:attrName>
                                        </p:attrNameLst>
                                      </p:cBhvr>
                                      <p:to>
                                        <p:strVal val="visible"/>
                                      </p:to>
                                    </p:set>
                                    <p:anim calcmode="lin" valueType="num">
                                      <p:cBhvr additive="base">
                                        <p:cTn id="35" dur="500"/>
                                        <p:tgtEl>
                                          <p:spTgt spid="28"/>
                                        </p:tgtEl>
                                        <p:attrNameLst>
                                          <p:attrName>ppt_y</p:attrName>
                                        </p:attrNameLst>
                                      </p:cBhvr>
                                      <p:tavLst>
                                        <p:tav tm="0">
                                          <p:val>
                                            <p:strVal val="#ppt_y+#ppt_h*1.125000"/>
                                          </p:val>
                                        </p:tav>
                                        <p:tav tm="100000">
                                          <p:val>
                                            <p:strVal val="#ppt_y"/>
                                          </p:val>
                                        </p:tav>
                                      </p:tavLst>
                                    </p:anim>
                                    <p:animEffect transition="in" filter="wipe(up)">
                                      <p:cBhvr>
                                        <p:cTn id="36" dur="500"/>
                                        <p:tgtEl>
                                          <p:spTgt spid="28"/>
                                        </p:tgtEl>
                                      </p:cBhvr>
                                    </p:animEffect>
                                  </p:childTnLst>
                                </p:cTn>
                              </p:par>
                              <p:par>
                                <p:cTn id="37" presetID="12" presetClass="entr" presetSubtype="4" fill="hold" grpId="0" nodeType="withEffect">
                                  <p:stCondLst>
                                    <p:cond delay="0"/>
                                  </p:stCondLst>
                                  <p:childTnLst>
                                    <p:set>
                                      <p:cBhvr>
                                        <p:cTn id="38" dur="1" fill="hold">
                                          <p:stCondLst>
                                            <p:cond delay="0"/>
                                          </p:stCondLst>
                                        </p:cTn>
                                        <p:tgtEl>
                                          <p:spTgt spid="24"/>
                                        </p:tgtEl>
                                        <p:attrNameLst>
                                          <p:attrName>style.visibility</p:attrName>
                                        </p:attrNameLst>
                                      </p:cBhvr>
                                      <p:to>
                                        <p:strVal val="visible"/>
                                      </p:to>
                                    </p:set>
                                    <p:anim calcmode="lin" valueType="num">
                                      <p:cBhvr additive="base">
                                        <p:cTn id="39" dur="500"/>
                                        <p:tgtEl>
                                          <p:spTgt spid="24"/>
                                        </p:tgtEl>
                                        <p:attrNameLst>
                                          <p:attrName>ppt_y</p:attrName>
                                        </p:attrNameLst>
                                      </p:cBhvr>
                                      <p:tavLst>
                                        <p:tav tm="0">
                                          <p:val>
                                            <p:strVal val="#ppt_y+#ppt_h*1.125000"/>
                                          </p:val>
                                        </p:tav>
                                        <p:tav tm="100000">
                                          <p:val>
                                            <p:strVal val="#ppt_y"/>
                                          </p:val>
                                        </p:tav>
                                      </p:tavLst>
                                    </p:anim>
                                    <p:animEffect transition="in" filter="wipe(up)">
                                      <p:cBhvr>
                                        <p:cTn id="40" dur="500"/>
                                        <p:tgtEl>
                                          <p:spTgt spid="24"/>
                                        </p:tgtEl>
                                      </p:cBhvr>
                                    </p:animEffect>
                                  </p:childTnLst>
                                </p:cTn>
                              </p:par>
                              <p:par>
                                <p:cTn id="41" presetID="12" presetClass="entr" presetSubtype="4" fill="hold" grpId="0" nodeType="withEffect">
                                  <p:stCondLst>
                                    <p:cond delay="0"/>
                                  </p:stCondLst>
                                  <p:childTnLst>
                                    <p:set>
                                      <p:cBhvr>
                                        <p:cTn id="42" dur="1" fill="hold">
                                          <p:stCondLst>
                                            <p:cond delay="0"/>
                                          </p:stCondLst>
                                        </p:cTn>
                                        <p:tgtEl>
                                          <p:spTgt spid="11"/>
                                        </p:tgtEl>
                                        <p:attrNameLst>
                                          <p:attrName>style.visibility</p:attrName>
                                        </p:attrNameLst>
                                      </p:cBhvr>
                                      <p:to>
                                        <p:strVal val="visible"/>
                                      </p:to>
                                    </p:set>
                                    <p:anim calcmode="lin" valueType="num">
                                      <p:cBhvr additive="base">
                                        <p:cTn id="43" dur="500"/>
                                        <p:tgtEl>
                                          <p:spTgt spid="11"/>
                                        </p:tgtEl>
                                        <p:attrNameLst>
                                          <p:attrName>ppt_y</p:attrName>
                                        </p:attrNameLst>
                                      </p:cBhvr>
                                      <p:tavLst>
                                        <p:tav tm="0">
                                          <p:val>
                                            <p:strVal val="#ppt_y+#ppt_h*1.125000"/>
                                          </p:val>
                                        </p:tav>
                                        <p:tav tm="100000">
                                          <p:val>
                                            <p:strVal val="#ppt_y"/>
                                          </p:val>
                                        </p:tav>
                                      </p:tavLst>
                                    </p:anim>
                                    <p:animEffect transition="in" filter="wipe(up)">
                                      <p:cBhvr>
                                        <p:cTn id="44" dur="500"/>
                                        <p:tgtEl>
                                          <p:spTgt spid="11"/>
                                        </p:tgtEl>
                                      </p:cBhvr>
                                    </p:animEffect>
                                  </p:childTnLst>
                                </p:cTn>
                              </p:par>
                            </p:childTnLst>
                          </p:cTn>
                        </p:par>
                      </p:childTnLst>
                    </p:cTn>
                  </p:par>
                  <p:par>
                    <p:cTn id="45" fill="hold">
                      <p:stCondLst>
                        <p:cond delay="indefinite"/>
                      </p:stCondLst>
                      <p:childTnLst>
                        <p:par>
                          <p:cTn id="46" fill="hold">
                            <p:stCondLst>
                              <p:cond delay="0"/>
                            </p:stCondLst>
                            <p:childTnLst>
                              <p:par>
                                <p:cTn id="47" presetID="12" presetClass="entr" presetSubtype="4" fill="hold" grpId="0" nodeType="clickEffect">
                                  <p:stCondLst>
                                    <p:cond delay="0"/>
                                  </p:stCondLst>
                                  <p:childTnLst>
                                    <p:set>
                                      <p:cBhvr>
                                        <p:cTn id="48" dur="1" fill="hold">
                                          <p:stCondLst>
                                            <p:cond delay="0"/>
                                          </p:stCondLst>
                                        </p:cTn>
                                        <p:tgtEl>
                                          <p:spTgt spid="31"/>
                                        </p:tgtEl>
                                        <p:attrNameLst>
                                          <p:attrName>style.visibility</p:attrName>
                                        </p:attrNameLst>
                                      </p:cBhvr>
                                      <p:to>
                                        <p:strVal val="visible"/>
                                      </p:to>
                                    </p:set>
                                    <p:anim calcmode="lin" valueType="num">
                                      <p:cBhvr additive="base">
                                        <p:cTn id="49" dur="500"/>
                                        <p:tgtEl>
                                          <p:spTgt spid="31"/>
                                        </p:tgtEl>
                                        <p:attrNameLst>
                                          <p:attrName>ppt_y</p:attrName>
                                        </p:attrNameLst>
                                      </p:cBhvr>
                                      <p:tavLst>
                                        <p:tav tm="0">
                                          <p:val>
                                            <p:strVal val="#ppt_y+#ppt_h*1.125000"/>
                                          </p:val>
                                        </p:tav>
                                        <p:tav tm="100000">
                                          <p:val>
                                            <p:strVal val="#ppt_y"/>
                                          </p:val>
                                        </p:tav>
                                      </p:tavLst>
                                    </p:anim>
                                    <p:animEffect transition="in" filter="wipe(up)">
                                      <p:cBhvr>
                                        <p:cTn id="50" dur="500"/>
                                        <p:tgtEl>
                                          <p:spTgt spid="31"/>
                                        </p:tgtEl>
                                      </p:cBhvr>
                                    </p:animEffect>
                                  </p:childTnLst>
                                </p:cTn>
                              </p:par>
                              <p:par>
                                <p:cTn id="51" presetID="12" presetClass="entr" presetSubtype="4" fill="hold" grpId="0" nodeType="withEffect">
                                  <p:stCondLst>
                                    <p:cond delay="0"/>
                                  </p:stCondLst>
                                  <p:childTnLst>
                                    <p:set>
                                      <p:cBhvr>
                                        <p:cTn id="52" dur="1" fill="hold">
                                          <p:stCondLst>
                                            <p:cond delay="0"/>
                                          </p:stCondLst>
                                        </p:cTn>
                                        <p:tgtEl>
                                          <p:spTgt spid="29"/>
                                        </p:tgtEl>
                                        <p:attrNameLst>
                                          <p:attrName>style.visibility</p:attrName>
                                        </p:attrNameLst>
                                      </p:cBhvr>
                                      <p:to>
                                        <p:strVal val="visible"/>
                                      </p:to>
                                    </p:set>
                                    <p:anim calcmode="lin" valueType="num">
                                      <p:cBhvr additive="base">
                                        <p:cTn id="53" dur="500"/>
                                        <p:tgtEl>
                                          <p:spTgt spid="29"/>
                                        </p:tgtEl>
                                        <p:attrNameLst>
                                          <p:attrName>ppt_y</p:attrName>
                                        </p:attrNameLst>
                                      </p:cBhvr>
                                      <p:tavLst>
                                        <p:tav tm="0">
                                          <p:val>
                                            <p:strVal val="#ppt_y+#ppt_h*1.125000"/>
                                          </p:val>
                                        </p:tav>
                                        <p:tav tm="100000">
                                          <p:val>
                                            <p:strVal val="#ppt_y"/>
                                          </p:val>
                                        </p:tav>
                                      </p:tavLst>
                                    </p:anim>
                                    <p:animEffect transition="in" filter="wipe(up)">
                                      <p:cBhvr>
                                        <p:cTn id="54" dur="500"/>
                                        <p:tgtEl>
                                          <p:spTgt spid="29"/>
                                        </p:tgtEl>
                                      </p:cBhvr>
                                    </p:animEffect>
                                  </p:childTnLst>
                                </p:cTn>
                              </p:par>
                              <p:par>
                                <p:cTn id="55" presetID="12" presetClass="entr" presetSubtype="4" fill="hold" grpId="0" nodeType="withEffect">
                                  <p:stCondLst>
                                    <p:cond delay="0"/>
                                  </p:stCondLst>
                                  <p:childTnLst>
                                    <p:set>
                                      <p:cBhvr>
                                        <p:cTn id="56" dur="1" fill="hold">
                                          <p:stCondLst>
                                            <p:cond delay="0"/>
                                          </p:stCondLst>
                                        </p:cTn>
                                        <p:tgtEl>
                                          <p:spTgt spid="30"/>
                                        </p:tgtEl>
                                        <p:attrNameLst>
                                          <p:attrName>style.visibility</p:attrName>
                                        </p:attrNameLst>
                                      </p:cBhvr>
                                      <p:to>
                                        <p:strVal val="visible"/>
                                      </p:to>
                                    </p:set>
                                    <p:anim calcmode="lin" valueType="num">
                                      <p:cBhvr additive="base">
                                        <p:cTn id="57" dur="500"/>
                                        <p:tgtEl>
                                          <p:spTgt spid="30"/>
                                        </p:tgtEl>
                                        <p:attrNameLst>
                                          <p:attrName>ppt_y</p:attrName>
                                        </p:attrNameLst>
                                      </p:cBhvr>
                                      <p:tavLst>
                                        <p:tav tm="0">
                                          <p:val>
                                            <p:strVal val="#ppt_y+#ppt_h*1.125000"/>
                                          </p:val>
                                        </p:tav>
                                        <p:tav tm="100000">
                                          <p:val>
                                            <p:strVal val="#ppt_y"/>
                                          </p:val>
                                        </p:tav>
                                      </p:tavLst>
                                    </p:anim>
                                    <p:animEffect transition="in" filter="wipe(up)">
                                      <p:cBhvr>
                                        <p:cTn id="58" dur="500"/>
                                        <p:tgtEl>
                                          <p:spTgt spid="30"/>
                                        </p:tgtEl>
                                      </p:cBhvr>
                                    </p:animEffect>
                                  </p:childTnLst>
                                </p:cTn>
                              </p:par>
                              <p:par>
                                <p:cTn id="59" presetID="12" presetClass="entr" presetSubtype="4" fill="hold" nodeType="withEffect">
                                  <p:stCondLst>
                                    <p:cond delay="0"/>
                                  </p:stCondLst>
                                  <p:childTnLst>
                                    <p:set>
                                      <p:cBhvr>
                                        <p:cTn id="60" dur="1" fill="hold">
                                          <p:stCondLst>
                                            <p:cond delay="0"/>
                                          </p:stCondLst>
                                        </p:cTn>
                                        <p:tgtEl>
                                          <p:spTgt spid="6146"/>
                                        </p:tgtEl>
                                        <p:attrNameLst>
                                          <p:attrName>style.visibility</p:attrName>
                                        </p:attrNameLst>
                                      </p:cBhvr>
                                      <p:to>
                                        <p:strVal val="visible"/>
                                      </p:to>
                                    </p:set>
                                    <p:anim calcmode="lin" valueType="num">
                                      <p:cBhvr additive="base">
                                        <p:cTn id="61" dur="500"/>
                                        <p:tgtEl>
                                          <p:spTgt spid="6146"/>
                                        </p:tgtEl>
                                        <p:attrNameLst>
                                          <p:attrName>ppt_y</p:attrName>
                                        </p:attrNameLst>
                                      </p:cBhvr>
                                      <p:tavLst>
                                        <p:tav tm="0">
                                          <p:val>
                                            <p:strVal val="#ppt_y+#ppt_h*1.125000"/>
                                          </p:val>
                                        </p:tav>
                                        <p:tav tm="100000">
                                          <p:val>
                                            <p:strVal val="#ppt_y"/>
                                          </p:val>
                                        </p:tav>
                                      </p:tavLst>
                                    </p:anim>
                                    <p:animEffect transition="in" filter="wipe(up)">
                                      <p:cBhvr>
                                        <p:cTn id="62" dur="500"/>
                                        <p:tgtEl>
                                          <p:spTgt spid="6146"/>
                                        </p:tgtEl>
                                      </p:cBhvr>
                                    </p:animEffect>
                                  </p:childTnLst>
                                </p:cTn>
                              </p:par>
                              <p:par>
                                <p:cTn id="63" presetID="12" presetClass="entr" presetSubtype="4" fill="hold" grpId="0" nodeType="withEffect">
                                  <p:stCondLst>
                                    <p:cond delay="0"/>
                                  </p:stCondLst>
                                  <p:childTnLst>
                                    <p:set>
                                      <p:cBhvr>
                                        <p:cTn id="64" dur="1" fill="hold">
                                          <p:stCondLst>
                                            <p:cond delay="0"/>
                                          </p:stCondLst>
                                        </p:cTn>
                                        <p:tgtEl>
                                          <p:spTgt spid="12"/>
                                        </p:tgtEl>
                                        <p:attrNameLst>
                                          <p:attrName>style.visibility</p:attrName>
                                        </p:attrNameLst>
                                      </p:cBhvr>
                                      <p:to>
                                        <p:strVal val="visible"/>
                                      </p:to>
                                    </p:set>
                                    <p:anim calcmode="lin" valueType="num">
                                      <p:cBhvr additive="base">
                                        <p:cTn id="65" dur="500"/>
                                        <p:tgtEl>
                                          <p:spTgt spid="12"/>
                                        </p:tgtEl>
                                        <p:attrNameLst>
                                          <p:attrName>ppt_y</p:attrName>
                                        </p:attrNameLst>
                                      </p:cBhvr>
                                      <p:tavLst>
                                        <p:tav tm="0">
                                          <p:val>
                                            <p:strVal val="#ppt_y+#ppt_h*1.125000"/>
                                          </p:val>
                                        </p:tav>
                                        <p:tav tm="100000">
                                          <p:val>
                                            <p:strVal val="#ppt_y"/>
                                          </p:val>
                                        </p:tav>
                                      </p:tavLst>
                                    </p:anim>
                                    <p:animEffect transition="in" filter="wipe(up)">
                                      <p:cBhvr>
                                        <p:cTn id="6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8" grpId="0" animBg="1"/>
      <p:bldP spid="19" grpId="0" animBg="1"/>
      <p:bldP spid="20" grpId="0"/>
      <p:bldP spid="24" grpId="0"/>
      <p:bldP spid="11" grpId="0" animBg="1"/>
      <p:bldP spid="28" grpId="0" animBg="1"/>
      <p:bldP spid="29" grpId="0" animBg="1"/>
      <p:bldP spid="12" grpId="0"/>
      <p:bldP spid="30" grpId="0"/>
      <p:bldP spid="31"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7"/>
          </p:nvPr>
        </p:nvSpPr>
        <p:spPr>
          <a:xfrm>
            <a:off x="356288" y="6557549"/>
            <a:ext cx="807720" cy="230400"/>
          </a:xfrm>
        </p:spPr>
        <p:txBody>
          <a:bodyPr anchor="ctr">
            <a:normAutofit/>
          </a:bodyPr>
          <a:lstStyle/>
          <a:p>
            <a:pPr>
              <a:lnSpc>
                <a:spcPct val="90000"/>
              </a:lnSpc>
              <a:spcAft>
                <a:spcPts val="600"/>
              </a:spcAft>
            </a:pPr>
            <a:fld id="{838B0777-827F-8D42-90B1-61394C340E65}" type="slidenum">
              <a:rPr lang="en-GB" sz="1100" noProof="0" smtClean="0"/>
              <a:pPr>
                <a:lnSpc>
                  <a:spcPct val="90000"/>
                </a:lnSpc>
                <a:spcAft>
                  <a:spcPts val="600"/>
                </a:spcAft>
              </a:pPr>
              <a:t>26</a:t>
            </a:fld>
            <a:endParaRPr lang="en-GB" sz="1100" noProof="0"/>
          </a:p>
        </p:txBody>
      </p:sp>
      <p:sp>
        <p:nvSpPr>
          <p:cNvPr id="11" name="Title 5"/>
          <p:cNvSpPr>
            <a:spLocks noGrp="1"/>
          </p:cNvSpPr>
          <p:nvPr>
            <p:ph type="title"/>
          </p:nvPr>
        </p:nvSpPr>
        <p:spPr>
          <a:xfrm>
            <a:off x="362713" y="197422"/>
            <a:ext cx="8911916" cy="612000"/>
          </a:xfrm>
        </p:spPr>
        <p:txBody>
          <a:bodyPr anchor="ctr">
            <a:normAutofit/>
          </a:bodyPr>
          <a:lstStyle/>
          <a:p>
            <a:r>
              <a:rPr lang="en-US" sz="3700"/>
              <a:t>The way forward</a:t>
            </a:r>
          </a:p>
        </p:txBody>
      </p:sp>
      <p:pic>
        <p:nvPicPr>
          <p:cNvPr id="5" name="Picture 4" descr="Diagram&#10;&#10;Description automatically generated with low confidence">
            <a:extLst>
              <a:ext uri="{FF2B5EF4-FFF2-40B4-BE49-F238E27FC236}">
                <a16:creationId xmlns:a16="http://schemas.microsoft.com/office/drawing/2014/main" id="{DC617DB9-08CE-4A11-8AB2-5691116836C6}"/>
              </a:ext>
            </a:extLst>
          </p:cNvPr>
          <p:cNvPicPr>
            <a:picLocks noChangeAspect="1"/>
          </p:cNvPicPr>
          <p:nvPr/>
        </p:nvPicPr>
        <p:blipFill>
          <a:blip r:embed="rId3"/>
          <a:stretch>
            <a:fillRect/>
          </a:stretch>
        </p:blipFill>
        <p:spPr>
          <a:xfrm>
            <a:off x="1637304" y="1287177"/>
            <a:ext cx="8946729" cy="4697033"/>
          </a:xfrm>
          <a:prstGeom prst="rect">
            <a:avLst/>
          </a:prstGeom>
          <a:noFill/>
        </p:spPr>
      </p:pic>
      <p:sp>
        <p:nvSpPr>
          <p:cNvPr id="6" name="Content Placeholder 5">
            <a:extLst>
              <a:ext uri="{FF2B5EF4-FFF2-40B4-BE49-F238E27FC236}">
                <a16:creationId xmlns:a16="http://schemas.microsoft.com/office/drawing/2014/main" id="{0EDDBBBD-124A-CAD7-059B-48E04CABBA2B}"/>
              </a:ext>
            </a:extLst>
          </p:cNvPr>
          <p:cNvSpPr>
            <a:spLocks noGrp="1"/>
          </p:cNvSpPr>
          <p:nvPr>
            <p:ph type="body" sz="quarter" idx="23"/>
          </p:nvPr>
        </p:nvSpPr>
        <p:spPr>
          <a:xfrm>
            <a:off x="1422400" y="6001118"/>
            <a:ext cx="9971315" cy="292608"/>
          </a:xfrm>
        </p:spPr>
        <p:txBody>
          <a:bodyPr>
            <a:normAutofit/>
          </a:bodyPr>
          <a:lstStyle/>
          <a:p>
            <a:pPr marL="0" indent="0">
              <a:buNone/>
            </a:pPr>
            <a:r>
              <a:rPr lang="en-US" dirty="0"/>
              <a:t>Kahn et al., 2022, Frontiers in Environmental Science</a:t>
            </a:r>
          </a:p>
        </p:txBody>
      </p:sp>
    </p:spTree>
    <p:extLst>
      <p:ext uri="{BB962C8B-B14F-4D97-AF65-F5344CB8AC3E}">
        <p14:creationId xmlns:p14="http://schemas.microsoft.com/office/powerpoint/2010/main" val="33752086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5"/>
          <p:cNvSpPr>
            <a:spLocks noGrp="1"/>
          </p:cNvSpPr>
          <p:nvPr>
            <p:ph type="title"/>
          </p:nvPr>
        </p:nvSpPr>
        <p:spPr>
          <a:xfrm>
            <a:off x="362713" y="446810"/>
            <a:ext cx="8911916" cy="612000"/>
          </a:xfrm>
        </p:spPr>
        <p:txBody>
          <a:bodyPr/>
          <a:lstStyle/>
          <a:p>
            <a:r>
              <a:rPr lang="en-US" dirty="0"/>
              <a:t>Main conclusions</a:t>
            </a:r>
          </a:p>
        </p:txBody>
      </p:sp>
      <p:sp>
        <p:nvSpPr>
          <p:cNvPr id="3" name="Content Placeholder 2"/>
          <p:cNvSpPr>
            <a:spLocks noGrp="1"/>
          </p:cNvSpPr>
          <p:nvPr>
            <p:ph sz="quarter" idx="17"/>
          </p:nvPr>
        </p:nvSpPr>
        <p:spPr>
          <a:xfrm>
            <a:off x="362713" y="1544981"/>
            <a:ext cx="9622535" cy="4882896"/>
          </a:xfrm>
          <a:solidFill>
            <a:schemeClr val="bg1"/>
          </a:solidFill>
        </p:spPr>
        <p:txBody>
          <a:bodyPr>
            <a:normAutofit fontScale="92500" lnSpcReduction="20000"/>
          </a:bodyPr>
          <a:lstStyle/>
          <a:p>
            <a:r>
              <a:rPr lang="en-US" sz="2800" dirty="0"/>
              <a:t>Integrated analysis gives more complete answers than single sector assessments</a:t>
            </a:r>
            <a:br>
              <a:rPr lang="en-US" sz="2800" dirty="0"/>
            </a:br>
            <a:endParaRPr lang="en-US" sz="2800" dirty="0"/>
          </a:p>
          <a:p>
            <a:r>
              <a:rPr lang="en-US" sz="2800" dirty="0"/>
              <a:t>Difficult to compare/validate results:</a:t>
            </a:r>
            <a:br>
              <a:rPr lang="en-US" sz="2800" dirty="0"/>
            </a:br>
            <a:r>
              <a:rPr lang="en-US" sz="2800" dirty="0"/>
              <a:t>More multi-model </a:t>
            </a:r>
            <a:r>
              <a:rPr lang="en-US" sz="2800" dirty="0" err="1"/>
              <a:t>intercomparison</a:t>
            </a:r>
            <a:r>
              <a:rPr lang="en-US" sz="2800" dirty="0"/>
              <a:t> is needed; </a:t>
            </a:r>
            <a:br>
              <a:rPr lang="en-US" sz="2800" dirty="0"/>
            </a:br>
            <a:r>
              <a:rPr lang="en-US" sz="2800" dirty="0"/>
              <a:t>Need for more shared common assumptions in modelling community (like SSP, SDG for water and land)</a:t>
            </a:r>
            <a:br>
              <a:rPr lang="en-US" sz="2800" dirty="0"/>
            </a:br>
            <a:endParaRPr lang="en-US" sz="2800" dirty="0"/>
          </a:p>
          <a:p>
            <a:r>
              <a:rPr lang="en-US" sz="2800" dirty="0"/>
              <a:t>Open-source, where to focus our efforts: code, data or interactive tools?</a:t>
            </a:r>
          </a:p>
          <a:p>
            <a:pPr lvl="1"/>
            <a:r>
              <a:rPr lang="en-US" sz="2800" dirty="0"/>
              <a:t>Scientists: data, well documented code/software</a:t>
            </a:r>
          </a:p>
          <a:p>
            <a:pPr lvl="1"/>
            <a:r>
              <a:rPr lang="en-US" sz="2800" dirty="0"/>
              <a:t>Policy makers: simplified interactive models, results visualization explorers</a:t>
            </a:r>
          </a:p>
          <a:p>
            <a:endParaRPr lang="en-US" dirty="0"/>
          </a:p>
        </p:txBody>
      </p:sp>
      <p:sp>
        <p:nvSpPr>
          <p:cNvPr id="2" name="Slide Number Placeholder 1"/>
          <p:cNvSpPr>
            <a:spLocks noGrp="1"/>
          </p:cNvSpPr>
          <p:nvPr>
            <p:ph type="sldNum" sz="quarter" idx="4294967295"/>
          </p:nvPr>
        </p:nvSpPr>
        <p:spPr>
          <a:xfrm>
            <a:off x="0" y="6557963"/>
            <a:ext cx="808038" cy="230187"/>
          </a:xfrm>
        </p:spPr>
        <p:txBody>
          <a:bodyPr/>
          <a:lstStyle/>
          <a:p>
            <a:fld id="{838B0777-827F-8D42-90B1-61394C340E65}" type="slidenum">
              <a:rPr lang="en-GB" noProof="0" smtClean="0"/>
              <a:pPr/>
              <a:t>27</a:t>
            </a:fld>
            <a:endParaRPr lang="en-GB" noProof="0"/>
          </a:p>
        </p:txBody>
      </p:sp>
    </p:spTree>
    <p:extLst>
      <p:ext uri="{BB962C8B-B14F-4D97-AF65-F5344CB8AC3E}">
        <p14:creationId xmlns:p14="http://schemas.microsoft.com/office/powerpoint/2010/main" val="1877106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87E3388-EF85-F643-AD65-3CF9C9E688E7}"/>
              </a:ext>
            </a:extLst>
          </p:cNvPr>
          <p:cNvSpPr txBox="1"/>
          <p:nvPr/>
        </p:nvSpPr>
        <p:spPr>
          <a:xfrm>
            <a:off x="8956483" y="1851170"/>
            <a:ext cx="1775145" cy="1063562"/>
          </a:xfrm>
          <a:prstGeom prst="rect">
            <a:avLst/>
          </a:prstGeom>
          <a:noFill/>
          <a:ln w="9525">
            <a:noFill/>
            <a:miter lim="800000"/>
            <a:headEnd/>
            <a:tailEnd/>
          </a:ln>
        </p:spPr>
        <p:txBody>
          <a:bodyPr vert="horz" wrap="square" lIns="36000" tIns="0" rIns="36000" bIns="0" numCol="1" anchor="t" anchorCtr="0" compatLnSpc="1">
            <a:prstTxWarp prst="textNoShape">
              <a:avLst/>
            </a:prstTxWarp>
          </a:bodyPr>
          <a:lstStyle>
            <a:lvl1pPr marL="0" indent="0" eaLnBrk="0" hangingPunct="0">
              <a:spcBef>
                <a:spcPct val="20000"/>
              </a:spcBef>
              <a:buFontTx/>
              <a:buNone/>
              <a:defRPr sz="1800">
                <a:solidFill>
                  <a:srgbClr val="003399"/>
                </a:solidFill>
                <a:latin typeface="Arial" pitchFamily="34" charset="0"/>
                <a:cs typeface="Arial" pitchFamily="34" charset="0"/>
              </a:defRPr>
            </a:lvl1pPr>
            <a:lvl2pPr marL="742950" indent="-285750" eaLnBrk="0" hangingPunct="0">
              <a:spcBef>
                <a:spcPct val="20000"/>
              </a:spcBef>
              <a:buFont typeface="Arial"/>
              <a:buChar char="•"/>
              <a:defRPr sz="2800">
                <a:solidFill>
                  <a:srgbClr val="003399"/>
                </a:solidFill>
                <a:latin typeface="Arial" pitchFamily="34" charset="0"/>
                <a:cs typeface="Arial" pitchFamily="34" charset="0"/>
              </a:defRPr>
            </a:lvl2pPr>
            <a:lvl3pPr marL="806450" indent="-228600" eaLnBrk="0" hangingPunct="0">
              <a:spcBef>
                <a:spcPct val="20000"/>
              </a:spcBef>
              <a:buSzPct val="100000"/>
              <a:buFont typeface="Wingdings" charset="2"/>
              <a:buChar char="²"/>
              <a:defRPr sz="2800">
                <a:solidFill>
                  <a:srgbClr val="003399"/>
                </a:solidFill>
                <a:latin typeface="Arial" pitchFamily="34" charset="0"/>
                <a:cs typeface="Arial" pitchFamily="34" charset="0"/>
              </a:defRPr>
            </a:lvl3pPr>
            <a:lvl4pPr marL="1600200" indent="-228600" eaLnBrk="0" hangingPunct="0">
              <a:spcBef>
                <a:spcPct val="20000"/>
              </a:spcBef>
              <a:buChar char="–"/>
              <a:defRPr sz="2400">
                <a:solidFill>
                  <a:srgbClr val="003399"/>
                </a:solidFill>
                <a:latin typeface="Arial" pitchFamily="34" charset="0"/>
                <a:cs typeface="Arial" pitchFamily="34" charset="0"/>
              </a:defRPr>
            </a:lvl4pPr>
            <a:lvl5pPr marL="2057400" indent="-228600" eaLnBrk="0" hangingPunct="0">
              <a:spcBef>
                <a:spcPct val="20000"/>
              </a:spcBef>
              <a:buChar char="»"/>
              <a:defRPr sz="2400">
                <a:solidFill>
                  <a:srgbClr val="003399"/>
                </a:solidFill>
                <a:latin typeface="Arial" pitchFamily="34" charset="0"/>
                <a:cs typeface="Arial" pitchFamily="34" charset="0"/>
              </a:defRPr>
            </a:lvl5pPr>
            <a:lvl6pPr marL="2514600" indent="-228600" fontAlgn="base">
              <a:spcBef>
                <a:spcPct val="20000"/>
              </a:spcBef>
              <a:spcAft>
                <a:spcPct val="0"/>
              </a:spcAft>
              <a:buChar char="»"/>
              <a:defRPr sz="3200">
                <a:solidFill>
                  <a:srgbClr val="003399"/>
                </a:solidFill>
                <a:latin typeface="+mn-lt"/>
              </a:defRPr>
            </a:lvl6pPr>
            <a:lvl7pPr marL="2971800" indent="-228600" fontAlgn="base">
              <a:spcBef>
                <a:spcPct val="20000"/>
              </a:spcBef>
              <a:spcAft>
                <a:spcPct val="0"/>
              </a:spcAft>
              <a:buChar char="»"/>
              <a:defRPr sz="3200">
                <a:solidFill>
                  <a:srgbClr val="003399"/>
                </a:solidFill>
                <a:latin typeface="+mn-lt"/>
              </a:defRPr>
            </a:lvl7pPr>
            <a:lvl8pPr marL="3429000" indent="-228600" fontAlgn="base">
              <a:spcBef>
                <a:spcPct val="20000"/>
              </a:spcBef>
              <a:spcAft>
                <a:spcPct val="0"/>
              </a:spcAft>
              <a:buChar char="»"/>
              <a:defRPr sz="3200">
                <a:solidFill>
                  <a:srgbClr val="003399"/>
                </a:solidFill>
                <a:latin typeface="+mn-lt"/>
              </a:defRPr>
            </a:lvl8pPr>
            <a:lvl9pPr marL="3886200" indent="-228600" fontAlgn="base">
              <a:spcBef>
                <a:spcPct val="20000"/>
              </a:spcBef>
              <a:spcAft>
                <a:spcPct val="0"/>
              </a:spcAft>
              <a:buChar char="»"/>
              <a:defRPr sz="3200">
                <a:solidFill>
                  <a:srgbClr val="003399"/>
                </a:solidFill>
                <a:latin typeface="+mn-lt"/>
              </a:defRPr>
            </a:lvl9pPr>
          </a:lstStyle>
          <a:p>
            <a:pPr lvl="0"/>
            <a:r>
              <a:rPr lang="en-US" sz="2000" dirty="0">
                <a:solidFill>
                  <a:schemeClr val="tx1">
                    <a:lumMod val="50000"/>
                    <a:lumOff val="50000"/>
                  </a:schemeClr>
                </a:solidFill>
                <a:latin typeface="Tahoma" panose="020B0604030504040204" pitchFamily="34" charset="0"/>
                <a:ea typeface="Tahoma" panose="020B0604030504040204" pitchFamily="34" charset="0"/>
                <a:cs typeface="Tahoma" panose="020B0604030504040204" pitchFamily="34" charset="0"/>
              </a:rPr>
              <a:t>Adriano </a:t>
            </a:r>
            <a:r>
              <a:rPr lang="en-US" sz="2000" dirty="0" err="1">
                <a:solidFill>
                  <a:schemeClr val="tx1">
                    <a:lumMod val="50000"/>
                    <a:lumOff val="50000"/>
                  </a:schemeClr>
                </a:solidFill>
                <a:latin typeface="Tahoma" panose="020B0604030504040204" pitchFamily="34" charset="0"/>
                <a:ea typeface="Tahoma" panose="020B0604030504040204" pitchFamily="34" charset="0"/>
                <a:cs typeface="Tahoma" panose="020B0604030504040204" pitchFamily="34" charset="0"/>
              </a:rPr>
              <a:t>Vinca</a:t>
            </a:r>
            <a:endParaRPr lang="en-US" sz="2000" dirty="0">
              <a:solidFill>
                <a:schemeClr val="tx1">
                  <a:lumMod val="50000"/>
                  <a:lumOff val="50000"/>
                </a:schemeClr>
              </a:solidFill>
              <a:latin typeface="Tahoma" panose="020B0604030504040204" pitchFamily="34" charset="0"/>
              <a:ea typeface="Tahoma" panose="020B0604030504040204" pitchFamily="34" charset="0"/>
              <a:cs typeface="Tahoma" panose="020B0604030504040204" pitchFamily="34" charset="0"/>
            </a:endParaRPr>
          </a:p>
          <a:p>
            <a:pPr lvl="0"/>
            <a:r>
              <a:rPr lang="en-US" sz="1600" dirty="0">
                <a:solidFill>
                  <a:schemeClr val="tx1">
                    <a:lumMod val="50000"/>
                    <a:lumOff val="50000"/>
                  </a:schemeClr>
                </a:solidFill>
                <a:latin typeface="Tahoma" panose="020B0604030504040204" pitchFamily="34" charset="0"/>
                <a:ea typeface="Tahoma" panose="020B0604030504040204" pitchFamily="34" charset="0"/>
                <a:cs typeface="Tahoma" panose="020B0604030504040204" pitchFamily="34" charset="0"/>
              </a:rPr>
              <a:t>(IIASA)</a:t>
            </a:r>
            <a:br>
              <a:rPr lang="en-US" sz="1600" dirty="0">
                <a:solidFill>
                  <a:schemeClr val="tx1">
                    <a:lumMod val="50000"/>
                    <a:lumOff val="50000"/>
                  </a:schemeClr>
                </a:solidFill>
                <a:latin typeface="Tahoma" panose="020B0604030504040204" pitchFamily="34" charset="0"/>
                <a:ea typeface="Tahoma" panose="020B0604030504040204" pitchFamily="34" charset="0"/>
                <a:cs typeface="Tahoma" panose="020B0604030504040204" pitchFamily="34" charset="0"/>
              </a:rPr>
            </a:br>
            <a:r>
              <a:rPr lang="en-US" sz="1600" dirty="0">
                <a:solidFill>
                  <a:schemeClr val="tx1">
                    <a:lumMod val="50000"/>
                    <a:lumOff val="50000"/>
                  </a:schemeClr>
                </a:solidFill>
                <a:latin typeface="Tahoma" panose="020B0604030504040204" pitchFamily="34" charset="0"/>
                <a:ea typeface="Tahoma" panose="020B0604030504040204" pitchFamily="34" charset="0"/>
                <a:cs typeface="Tahoma" panose="020B0604030504040204" pitchFamily="34" charset="0"/>
              </a:rPr>
              <a:t>vinca@iiasa.ac.at</a:t>
            </a:r>
          </a:p>
          <a:p>
            <a:pPr lvl="0" algn="r"/>
            <a:endParaRPr lang="en-US" sz="1600" dirty="0">
              <a:solidFill>
                <a:schemeClr val="tx1">
                  <a:lumMod val="50000"/>
                  <a:lumOff val="50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40" name="Rectangle 39"/>
          <p:cNvSpPr/>
          <p:nvPr/>
        </p:nvSpPr>
        <p:spPr>
          <a:xfrm>
            <a:off x="422440" y="573000"/>
            <a:ext cx="6037294" cy="523220"/>
          </a:xfrm>
          <a:prstGeom prst="rect">
            <a:avLst/>
          </a:prstGeom>
        </p:spPr>
        <p:txBody>
          <a:bodyPr wrap="none">
            <a:spAutoFit/>
          </a:bodyPr>
          <a:lstStyle/>
          <a:p>
            <a:pPr lvl="0"/>
            <a:r>
              <a:rPr lang="en-US" sz="2800" i="1" dirty="0">
                <a:solidFill>
                  <a:schemeClr val="tx2"/>
                </a:solidFill>
              </a:rPr>
              <a:t>Thank you very much for your attention!</a:t>
            </a:r>
          </a:p>
        </p:txBody>
      </p:sp>
      <p:pic>
        <p:nvPicPr>
          <p:cNvPr id="8" name="Picture 7"/>
          <p:cNvPicPr>
            <a:picLocks noChangeAspect="1"/>
          </p:cNvPicPr>
          <p:nvPr/>
        </p:nvPicPr>
        <p:blipFill>
          <a:blip r:embed="rId3"/>
          <a:stretch>
            <a:fillRect/>
          </a:stretch>
        </p:blipFill>
        <p:spPr>
          <a:xfrm>
            <a:off x="404332" y="1777379"/>
            <a:ext cx="6737359" cy="2155554"/>
          </a:xfrm>
          <a:prstGeom prst="rect">
            <a:avLst/>
          </a:prstGeom>
        </p:spPr>
      </p:pic>
      <p:sp>
        <p:nvSpPr>
          <p:cNvPr id="4" name="TextBox 3"/>
          <p:cNvSpPr txBox="1"/>
          <p:nvPr/>
        </p:nvSpPr>
        <p:spPr>
          <a:xfrm>
            <a:off x="422438" y="1304177"/>
            <a:ext cx="6231859" cy="400110"/>
          </a:xfrm>
          <a:prstGeom prst="rect">
            <a:avLst/>
          </a:prstGeom>
          <a:noFill/>
        </p:spPr>
        <p:txBody>
          <a:bodyPr wrap="square" rtlCol="0">
            <a:spAutoFit/>
          </a:bodyPr>
          <a:lstStyle/>
          <a:p>
            <a:r>
              <a:rPr lang="it-IT" sz="2000" dirty="0"/>
              <a:t>For more detail about the model, </a:t>
            </a:r>
            <a:r>
              <a:rPr lang="en-US" sz="2000" dirty="0"/>
              <a:t>scenarios and results:</a:t>
            </a:r>
          </a:p>
        </p:txBody>
      </p:sp>
      <p:pic>
        <p:nvPicPr>
          <p:cNvPr id="5" name="Picture 4">
            <a:extLst>
              <a:ext uri="{FF2B5EF4-FFF2-40B4-BE49-F238E27FC236}">
                <a16:creationId xmlns:a16="http://schemas.microsoft.com/office/drawing/2014/main" id="{896671CA-11F6-A208-5BDD-B903C42A5B2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3697" y="3907820"/>
            <a:ext cx="5797126" cy="2513845"/>
          </a:xfrm>
          <a:prstGeom prst="rect">
            <a:avLst/>
          </a:prstGeom>
        </p:spPr>
      </p:pic>
      <p:pic>
        <p:nvPicPr>
          <p:cNvPr id="7" name="Picture 6">
            <a:extLst>
              <a:ext uri="{FF2B5EF4-FFF2-40B4-BE49-F238E27FC236}">
                <a16:creationId xmlns:a16="http://schemas.microsoft.com/office/drawing/2014/main" id="{00F3538D-E37B-2994-1046-AAD5C0D9E8AC}"/>
              </a:ext>
            </a:extLst>
          </p:cNvPr>
          <p:cNvPicPr>
            <a:picLocks noChangeAspect="1"/>
          </p:cNvPicPr>
          <p:nvPr/>
        </p:nvPicPr>
        <p:blipFill>
          <a:blip r:embed="rId5"/>
          <a:stretch>
            <a:fillRect/>
          </a:stretch>
        </p:blipFill>
        <p:spPr>
          <a:xfrm>
            <a:off x="6048375" y="3799179"/>
            <a:ext cx="6143625" cy="2705100"/>
          </a:xfrm>
          <a:prstGeom prst="rect">
            <a:avLst/>
          </a:prstGeom>
        </p:spPr>
      </p:pic>
    </p:spTree>
    <p:extLst>
      <p:ext uri="{BB962C8B-B14F-4D97-AF65-F5344CB8AC3E}">
        <p14:creationId xmlns:p14="http://schemas.microsoft.com/office/powerpoint/2010/main" val="38216158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it-IT" dirty="0"/>
              <a:t>Back up slides</a:t>
            </a:r>
          </a:p>
        </p:txBody>
      </p:sp>
      <p:sp>
        <p:nvSpPr>
          <p:cNvPr id="4" name="Content Placeholder 3"/>
          <p:cNvSpPr>
            <a:spLocks noGrp="1"/>
          </p:cNvSpPr>
          <p:nvPr>
            <p:ph sz="quarter" idx="17"/>
          </p:nvPr>
        </p:nvSpPr>
        <p:spPr/>
        <p:txBody>
          <a:bodyPr/>
          <a:lstStyle/>
          <a:p>
            <a:endParaRPr lang="it-IT"/>
          </a:p>
        </p:txBody>
      </p:sp>
    </p:spTree>
    <p:extLst>
      <p:ext uri="{BB962C8B-B14F-4D97-AF65-F5344CB8AC3E}">
        <p14:creationId xmlns:p14="http://schemas.microsoft.com/office/powerpoint/2010/main" val="26107074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D876E7E-4FA9-463C-A308-C891B20A7B43}"/>
              </a:ext>
            </a:extLst>
          </p:cNvPr>
          <p:cNvSpPr>
            <a:spLocks noGrp="1"/>
          </p:cNvSpPr>
          <p:nvPr>
            <p:ph type="title"/>
          </p:nvPr>
        </p:nvSpPr>
        <p:spPr>
          <a:xfrm>
            <a:off x="182954" y="197790"/>
            <a:ext cx="10514637" cy="612000"/>
          </a:xfrm>
        </p:spPr>
        <p:txBody>
          <a:bodyPr/>
          <a:lstStyle/>
          <a:p>
            <a:r>
              <a:rPr lang="en-US" dirty="0"/>
              <a:t>Climate-Land (food)-Energy-Water Nexus</a:t>
            </a:r>
            <a:endParaRPr lang="en-AT" dirty="0"/>
          </a:p>
        </p:txBody>
      </p:sp>
      <p:grpSp>
        <p:nvGrpSpPr>
          <p:cNvPr id="15" name="Group 205">
            <a:extLst>
              <a:ext uri="{FF2B5EF4-FFF2-40B4-BE49-F238E27FC236}">
                <a16:creationId xmlns:a16="http://schemas.microsoft.com/office/drawing/2014/main" id="{47134665-72E0-4621-9E81-27F828520901}"/>
              </a:ext>
            </a:extLst>
          </p:cNvPr>
          <p:cNvGrpSpPr>
            <a:grpSpLocks/>
          </p:cNvGrpSpPr>
          <p:nvPr/>
        </p:nvGrpSpPr>
        <p:grpSpPr bwMode="auto">
          <a:xfrm>
            <a:off x="182954" y="977147"/>
            <a:ext cx="7697508" cy="5687502"/>
            <a:chOff x="2527" y="569"/>
            <a:chExt cx="4450" cy="3288"/>
          </a:xfrm>
        </p:grpSpPr>
        <p:sp>
          <p:nvSpPr>
            <p:cNvPr id="771" name="Rectangle 5">
              <a:extLst>
                <a:ext uri="{FF2B5EF4-FFF2-40B4-BE49-F238E27FC236}">
                  <a16:creationId xmlns:a16="http://schemas.microsoft.com/office/drawing/2014/main" id="{D6300969-3C5E-4D79-9DF3-A2308FC04D52}"/>
                </a:ext>
              </a:extLst>
            </p:cNvPr>
            <p:cNvSpPr>
              <a:spLocks noChangeArrowheads="1"/>
            </p:cNvSpPr>
            <p:nvPr/>
          </p:nvSpPr>
          <p:spPr bwMode="auto">
            <a:xfrm>
              <a:off x="2527" y="569"/>
              <a:ext cx="4450" cy="3123"/>
            </a:xfrm>
            <a:prstGeom prst="rect">
              <a:avLst/>
            </a:prstGeom>
            <a:solidFill>
              <a:srgbClr val="C6EE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285750" indent="-285750">
                <a:buFont typeface="Arial" panose="020B0604020202020204" pitchFamily="34" charset="0"/>
                <a:buChar char="•"/>
              </a:pPr>
              <a:endParaRPr lang="en-AT"/>
            </a:p>
          </p:txBody>
        </p:sp>
        <p:sp>
          <p:nvSpPr>
            <p:cNvPr id="772" name="Rectangle 6">
              <a:extLst>
                <a:ext uri="{FF2B5EF4-FFF2-40B4-BE49-F238E27FC236}">
                  <a16:creationId xmlns:a16="http://schemas.microsoft.com/office/drawing/2014/main" id="{A0090395-711A-4887-A026-335396EA4216}"/>
                </a:ext>
              </a:extLst>
            </p:cNvPr>
            <p:cNvSpPr>
              <a:spLocks noChangeArrowheads="1"/>
            </p:cNvSpPr>
            <p:nvPr/>
          </p:nvSpPr>
          <p:spPr bwMode="auto">
            <a:xfrm>
              <a:off x="2527" y="569"/>
              <a:ext cx="4450" cy="31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285750" indent="-285750">
                <a:buFont typeface="Arial" panose="020B0604020202020204" pitchFamily="34" charset="0"/>
                <a:buChar char="•"/>
              </a:pPr>
              <a:endParaRPr lang="en-AT"/>
            </a:p>
          </p:txBody>
        </p:sp>
        <p:sp>
          <p:nvSpPr>
            <p:cNvPr id="773" name="Rectangle 7">
              <a:extLst>
                <a:ext uri="{FF2B5EF4-FFF2-40B4-BE49-F238E27FC236}">
                  <a16:creationId xmlns:a16="http://schemas.microsoft.com/office/drawing/2014/main" id="{30859459-BA44-4620-AE51-7A4A3B60495F}"/>
                </a:ext>
              </a:extLst>
            </p:cNvPr>
            <p:cNvSpPr>
              <a:spLocks noChangeArrowheads="1"/>
            </p:cNvSpPr>
            <p:nvPr/>
          </p:nvSpPr>
          <p:spPr bwMode="auto">
            <a:xfrm>
              <a:off x="2527" y="3692"/>
              <a:ext cx="4450" cy="165"/>
            </a:xfrm>
            <a:prstGeom prst="rect">
              <a:avLst/>
            </a:prstGeom>
            <a:solidFill>
              <a:srgbClr val="BD8E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285750" indent="-285750">
                <a:buFont typeface="Arial" panose="020B0604020202020204" pitchFamily="34" charset="0"/>
                <a:buChar char="•"/>
              </a:pPr>
              <a:endParaRPr lang="en-AT"/>
            </a:p>
          </p:txBody>
        </p:sp>
        <p:sp>
          <p:nvSpPr>
            <p:cNvPr id="774" name="Rectangle 8">
              <a:extLst>
                <a:ext uri="{FF2B5EF4-FFF2-40B4-BE49-F238E27FC236}">
                  <a16:creationId xmlns:a16="http://schemas.microsoft.com/office/drawing/2014/main" id="{57F39E24-2947-468C-A643-2A7C5DC690CA}"/>
                </a:ext>
              </a:extLst>
            </p:cNvPr>
            <p:cNvSpPr>
              <a:spLocks noChangeArrowheads="1"/>
            </p:cNvSpPr>
            <p:nvPr/>
          </p:nvSpPr>
          <p:spPr bwMode="auto">
            <a:xfrm>
              <a:off x="2527" y="3598"/>
              <a:ext cx="4450" cy="94"/>
            </a:xfrm>
            <a:prstGeom prst="rect">
              <a:avLst/>
            </a:prstGeom>
            <a:solidFill>
              <a:srgbClr val="DDB16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285750" indent="-285750">
                <a:buFont typeface="Arial" panose="020B0604020202020204" pitchFamily="34" charset="0"/>
                <a:buChar char="•"/>
              </a:pPr>
              <a:endParaRPr lang="en-AT"/>
            </a:p>
          </p:txBody>
        </p:sp>
        <p:sp>
          <p:nvSpPr>
            <p:cNvPr id="775" name="Freeform 9">
              <a:extLst>
                <a:ext uri="{FF2B5EF4-FFF2-40B4-BE49-F238E27FC236}">
                  <a16:creationId xmlns:a16="http://schemas.microsoft.com/office/drawing/2014/main" id="{95B81860-92D7-4E3F-BCF8-725CBC793C46}"/>
                </a:ext>
              </a:extLst>
            </p:cNvPr>
            <p:cNvSpPr>
              <a:spLocks/>
            </p:cNvSpPr>
            <p:nvPr/>
          </p:nvSpPr>
          <p:spPr bwMode="auto">
            <a:xfrm>
              <a:off x="2868" y="960"/>
              <a:ext cx="1822" cy="907"/>
            </a:xfrm>
            <a:custGeom>
              <a:avLst/>
              <a:gdLst>
                <a:gd name="T0" fmla="*/ 893 w 1822"/>
                <a:gd name="T1" fmla="*/ 0 h 907"/>
                <a:gd name="T2" fmla="*/ 0 w 1822"/>
                <a:gd name="T3" fmla="*/ 907 h 907"/>
                <a:gd name="T4" fmla="*/ 1822 w 1822"/>
                <a:gd name="T5" fmla="*/ 907 h 907"/>
                <a:gd name="T6" fmla="*/ 893 w 1822"/>
                <a:gd name="T7" fmla="*/ 0 h 907"/>
              </a:gdLst>
              <a:ahLst/>
              <a:cxnLst>
                <a:cxn ang="0">
                  <a:pos x="T0" y="T1"/>
                </a:cxn>
                <a:cxn ang="0">
                  <a:pos x="T2" y="T3"/>
                </a:cxn>
                <a:cxn ang="0">
                  <a:pos x="T4" y="T5"/>
                </a:cxn>
                <a:cxn ang="0">
                  <a:pos x="T6" y="T7"/>
                </a:cxn>
              </a:cxnLst>
              <a:rect l="0" t="0" r="r" b="b"/>
              <a:pathLst>
                <a:path w="1822" h="907">
                  <a:moveTo>
                    <a:pt x="893" y="0"/>
                  </a:moveTo>
                  <a:lnTo>
                    <a:pt x="0" y="907"/>
                  </a:lnTo>
                  <a:lnTo>
                    <a:pt x="1822" y="907"/>
                  </a:lnTo>
                  <a:lnTo>
                    <a:pt x="893" y="0"/>
                  </a:lnTo>
                  <a:close/>
                </a:path>
              </a:pathLst>
            </a:custGeom>
            <a:solidFill>
              <a:srgbClr val="81AD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285750" indent="-285750">
                <a:buFont typeface="Arial" panose="020B0604020202020204" pitchFamily="34" charset="0"/>
                <a:buChar char="•"/>
              </a:pPr>
              <a:endParaRPr lang="en-AT"/>
            </a:p>
          </p:txBody>
        </p:sp>
        <p:sp>
          <p:nvSpPr>
            <p:cNvPr id="776" name="Freeform 10">
              <a:extLst>
                <a:ext uri="{FF2B5EF4-FFF2-40B4-BE49-F238E27FC236}">
                  <a16:creationId xmlns:a16="http://schemas.microsoft.com/office/drawing/2014/main" id="{A49D4626-1BB1-430C-B735-2E25AA0DC197}"/>
                </a:ext>
              </a:extLst>
            </p:cNvPr>
            <p:cNvSpPr>
              <a:spLocks/>
            </p:cNvSpPr>
            <p:nvPr/>
          </p:nvSpPr>
          <p:spPr bwMode="auto">
            <a:xfrm>
              <a:off x="2868" y="960"/>
              <a:ext cx="893" cy="907"/>
            </a:xfrm>
            <a:custGeom>
              <a:avLst/>
              <a:gdLst>
                <a:gd name="T0" fmla="*/ 893 w 893"/>
                <a:gd name="T1" fmla="*/ 0 h 907"/>
                <a:gd name="T2" fmla="*/ 0 w 893"/>
                <a:gd name="T3" fmla="*/ 907 h 907"/>
                <a:gd name="T4" fmla="*/ 594 w 893"/>
                <a:gd name="T5" fmla="*/ 907 h 907"/>
                <a:gd name="T6" fmla="*/ 893 w 893"/>
                <a:gd name="T7" fmla="*/ 0 h 907"/>
              </a:gdLst>
              <a:ahLst/>
              <a:cxnLst>
                <a:cxn ang="0">
                  <a:pos x="T0" y="T1"/>
                </a:cxn>
                <a:cxn ang="0">
                  <a:pos x="T2" y="T3"/>
                </a:cxn>
                <a:cxn ang="0">
                  <a:pos x="T4" y="T5"/>
                </a:cxn>
                <a:cxn ang="0">
                  <a:pos x="T6" y="T7"/>
                </a:cxn>
              </a:cxnLst>
              <a:rect l="0" t="0" r="r" b="b"/>
              <a:pathLst>
                <a:path w="893" h="907">
                  <a:moveTo>
                    <a:pt x="893" y="0"/>
                  </a:moveTo>
                  <a:lnTo>
                    <a:pt x="0" y="907"/>
                  </a:lnTo>
                  <a:lnTo>
                    <a:pt x="594" y="907"/>
                  </a:lnTo>
                  <a:lnTo>
                    <a:pt x="893" y="0"/>
                  </a:lnTo>
                  <a:close/>
                </a:path>
              </a:pathLst>
            </a:custGeom>
            <a:solidFill>
              <a:srgbClr val="6B98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285750" indent="-285750">
                <a:buFont typeface="Arial" panose="020B0604020202020204" pitchFamily="34" charset="0"/>
                <a:buChar char="•"/>
              </a:pPr>
              <a:endParaRPr lang="en-AT"/>
            </a:p>
          </p:txBody>
        </p:sp>
        <p:sp>
          <p:nvSpPr>
            <p:cNvPr id="777" name="Freeform 11">
              <a:extLst>
                <a:ext uri="{FF2B5EF4-FFF2-40B4-BE49-F238E27FC236}">
                  <a16:creationId xmlns:a16="http://schemas.microsoft.com/office/drawing/2014/main" id="{1776642A-42E5-4355-96D3-6AF0CF1D99B4}"/>
                </a:ext>
              </a:extLst>
            </p:cNvPr>
            <p:cNvSpPr>
              <a:spLocks/>
            </p:cNvSpPr>
            <p:nvPr/>
          </p:nvSpPr>
          <p:spPr bwMode="auto">
            <a:xfrm>
              <a:off x="2527" y="1134"/>
              <a:ext cx="1176" cy="769"/>
            </a:xfrm>
            <a:custGeom>
              <a:avLst/>
              <a:gdLst>
                <a:gd name="T0" fmla="*/ 0 w 1176"/>
                <a:gd name="T1" fmla="*/ 599 h 769"/>
                <a:gd name="T2" fmla="*/ 0 w 1176"/>
                <a:gd name="T3" fmla="*/ 769 h 769"/>
                <a:gd name="T4" fmla="*/ 1176 w 1176"/>
                <a:gd name="T5" fmla="*/ 769 h 769"/>
                <a:gd name="T6" fmla="*/ 499 w 1176"/>
                <a:gd name="T7" fmla="*/ 0 h 769"/>
                <a:gd name="T8" fmla="*/ 0 w 1176"/>
                <a:gd name="T9" fmla="*/ 599 h 769"/>
              </a:gdLst>
              <a:ahLst/>
              <a:cxnLst>
                <a:cxn ang="0">
                  <a:pos x="T0" y="T1"/>
                </a:cxn>
                <a:cxn ang="0">
                  <a:pos x="T2" y="T3"/>
                </a:cxn>
                <a:cxn ang="0">
                  <a:pos x="T4" y="T5"/>
                </a:cxn>
                <a:cxn ang="0">
                  <a:pos x="T6" y="T7"/>
                </a:cxn>
                <a:cxn ang="0">
                  <a:pos x="T8" y="T9"/>
                </a:cxn>
              </a:cxnLst>
              <a:rect l="0" t="0" r="r" b="b"/>
              <a:pathLst>
                <a:path w="1176" h="769">
                  <a:moveTo>
                    <a:pt x="0" y="599"/>
                  </a:moveTo>
                  <a:lnTo>
                    <a:pt x="0" y="769"/>
                  </a:lnTo>
                  <a:lnTo>
                    <a:pt x="1176" y="769"/>
                  </a:lnTo>
                  <a:lnTo>
                    <a:pt x="499" y="0"/>
                  </a:lnTo>
                  <a:lnTo>
                    <a:pt x="0" y="599"/>
                  </a:lnTo>
                  <a:close/>
                </a:path>
              </a:pathLst>
            </a:custGeom>
            <a:solidFill>
              <a:srgbClr val="81AD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285750" indent="-285750">
                <a:buFont typeface="Arial" panose="020B0604020202020204" pitchFamily="34" charset="0"/>
                <a:buChar char="•"/>
              </a:pPr>
              <a:endParaRPr lang="en-AT"/>
            </a:p>
          </p:txBody>
        </p:sp>
        <p:sp>
          <p:nvSpPr>
            <p:cNvPr id="778" name="Freeform 12">
              <a:extLst>
                <a:ext uri="{FF2B5EF4-FFF2-40B4-BE49-F238E27FC236}">
                  <a16:creationId xmlns:a16="http://schemas.microsoft.com/office/drawing/2014/main" id="{537B8A2E-F240-47BD-ACE6-B6BA8B22A401}"/>
                </a:ext>
              </a:extLst>
            </p:cNvPr>
            <p:cNvSpPr>
              <a:spLocks/>
            </p:cNvSpPr>
            <p:nvPr/>
          </p:nvSpPr>
          <p:spPr bwMode="auto">
            <a:xfrm>
              <a:off x="2527" y="1134"/>
              <a:ext cx="499" cy="769"/>
            </a:xfrm>
            <a:custGeom>
              <a:avLst/>
              <a:gdLst>
                <a:gd name="T0" fmla="*/ 0 w 499"/>
                <a:gd name="T1" fmla="*/ 599 h 769"/>
                <a:gd name="T2" fmla="*/ 0 w 499"/>
                <a:gd name="T3" fmla="*/ 769 h 769"/>
                <a:gd name="T4" fmla="*/ 287 w 499"/>
                <a:gd name="T5" fmla="*/ 769 h 769"/>
                <a:gd name="T6" fmla="*/ 499 w 499"/>
                <a:gd name="T7" fmla="*/ 0 h 769"/>
                <a:gd name="T8" fmla="*/ 0 w 499"/>
                <a:gd name="T9" fmla="*/ 599 h 769"/>
              </a:gdLst>
              <a:ahLst/>
              <a:cxnLst>
                <a:cxn ang="0">
                  <a:pos x="T0" y="T1"/>
                </a:cxn>
                <a:cxn ang="0">
                  <a:pos x="T2" y="T3"/>
                </a:cxn>
                <a:cxn ang="0">
                  <a:pos x="T4" y="T5"/>
                </a:cxn>
                <a:cxn ang="0">
                  <a:pos x="T6" y="T7"/>
                </a:cxn>
                <a:cxn ang="0">
                  <a:pos x="T8" y="T9"/>
                </a:cxn>
              </a:cxnLst>
              <a:rect l="0" t="0" r="r" b="b"/>
              <a:pathLst>
                <a:path w="499" h="769">
                  <a:moveTo>
                    <a:pt x="0" y="599"/>
                  </a:moveTo>
                  <a:lnTo>
                    <a:pt x="0" y="769"/>
                  </a:lnTo>
                  <a:lnTo>
                    <a:pt x="287" y="769"/>
                  </a:lnTo>
                  <a:lnTo>
                    <a:pt x="499" y="0"/>
                  </a:lnTo>
                  <a:lnTo>
                    <a:pt x="0" y="599"/>
                  </a:lnTo>
                  <a:close/>
                </a:path>
              </a:pathLst>
            </a:custGeom>
            <a:solidFill>
              <a:srgbClr val="6B98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285750" indent="-285750">
                <a:buFont typeface="Arial" panose="020B0604020202020204" pitchFamily="34" charset="0"/>
                <a:buChar char="•"/>
              </a:pPr>
              <a:endParaRPr lang="en-AT"/>
            </a:p>
          </p:txBody>
        </p:sp>
        <p:sp>
          <p:nvSpPr>
            <p:cNvPr id="779" name="Rectangle 13">
              <a:extLst>
                <a:ext uri="{FF2B5EF4-FFF2-40B4-BE49-F238E27FC236}">
                  <a16:creationId xmlns:a16="http://schemas.microsoft.com/office/drawing/2014/main" id="{BE456A4F-0E1E-4770-A1FA-5DA1BF6C7551}"/>
                </a:ext>
              </a:extLst>
            </p:cNvPr>
            <p:cNvSpPr>
              <a:spLocks noChangeArrowheads="1"/>
            </p:cNvSpPr>
            <p:nvPr/>
          </p:nvSpPr>
          <p:spPr bwMode="auto">
            <a:xfrm>
              <a:off x="2527" y="1729"/>
              <a:ext cx="4450" cy="1869"/>
            </a:xfrm>
            <a:prstGeom prst="rect">
              <a:avLst/>
            </a:prstGeom>
            <a:solidFill>
              <a:srgbClr val="AECD9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285750" indent="-285750">
                <a:buFont typeface="Arial" panose="020B0604020202020204" pitchFamily="34" charset="0"/>
                <a:buChar char="•"/>
              </a:pPr>
              <a:endParaRPr lang="en-AT"/>
            </a:p>
          </p:txBody>
        </p:sp>
        <p:sp>
          <p:nvSpPr>
            <p:cNvPr id="780" name="Rectangle 14">
              <a:extLst>
                <a:ext uri="{FF2B5EF4-FFF2-40B4-BE49-F238E27FC236}">
                  <a16:creationId xmlns:a16="http://schemas.microsoft.com/office/drawing/2014/main" id="{00EFBBCC-21C8-472B-9D36-173067DB3F4E}"/>
                </a:ext>
              </a:extLst>
            </p:cNvPr>
            <p:cNvSpPr>
              <a:spLocks noChangeArrowheads="1"/>
            </p:cNvSpPr>
            <p:nvPr/>
          </p:nvSpPr>
          <p:spPr bwMode="auto">
            <a:xfrm>
              <a:off x="2527" y="1729"/>
              <a:ext cx="4450" cy="18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285750" indent="-285750">
                <a:buFont typeface="Arial" panose="020B0604020202020204" pitchFamily="34" charset="0"/>
                <a:buChar char="•"/>
              </a:pPr>
              <a:endParaRPr lang="en-AT"/>
            </a:p>
          </p:txBody>
        </p:sp>
        <p:sp>
          <p:nvSpPr>
            <p:cNvPr id="781" name="Freeform 15">
              <a:extLst>
                <a:ext uri="{FF2B5EF4-FFF2-40B4-BE49-F238E27FC236}">
                  <a16:creationId xmlns:a16="http://schemas.microsoft.com/office/drawing/2014/main" id="{8C72E2AB-EB23-40B3-BB2F-0C80DB3B4EED}"/>
                </a:ext>
              </a:extLst>
            </p:cNvPr>
            <p:cNvSpPr>
              <a:spLocks/>
            </p:cNvSpPr>
            <p:nvPr/>
          </p:nvSpPr>
          <p:spPr bwMode="auto">
            <a:xfrm>
              <a:off x="2703" y="1549"/>
              <a:ext cx="1126" cy="314"/>
            </a:xfrm>
            <a:custGeom>
              <a:avLst/>
              <a:gdLst>
                <a:gd name="T0" fmla="*/ 563 w 1126"/>
                <a:gd name="T1" fmla="*/ 0 h 314"/>
                <a:gd name="T2" fmla="*/ 0 w 1126"/>
                <a:gd name="T3" fmla="*/ 314 h 314"/>
                <a:gd name="T4" fmla="*/ 1126 w 1126"/>
                <a:gd name="T5" fmla="*/ 314 h 314"/>
                <a:gd name="T6" fmla="*/ 563 w 1126"/>
                <a:gd name="T7" fmla="*/ 0 h 314"/>
              </a:gdLst>
              <a:ahLst/>
              <a:cxnLst>
                <a:cxn ang="0">
                  <a:pos x="T0" y="T1"/>
                </a:cxn>
                <a:cxn ang="0">
                  <a:pos x="T2" y="T3"/>
                </a:cxn>
                <a:cxn ang="0">
                  <a:pos x="T4" y="T5"/>
                </a:cxn>
                <a:cxn ang="0">
                  <a:pos x="T6" y="T7"/>
                </a:cxn>
              </a:cxnLst>
              <a:rect l="0" t="0" r="r" b="b"/>
              <a:pathLst>
                <a:path w="1126" h="314">
                  <a:moveTo>
                    <a:pt x="563" y="0"/>
                  </a:moveTo>
                  <a:lnTo>
                    <a:pt x="0" y="314"/>
                  </a:lnTo>
                  <a:lnTo>
                    <a:pt x="1126" y="314"/>
                  </a:lnTo>
                  <a:lnTo>
                    <a:pt x="563" y="0"/>
                  </a:lnTo>
                  <a:close/>
                </a:path>
              </a:pathLst>
            </a:custGeom>
            <a:solidFill>
              <a:srgbClr val="C0D7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285750" indent="-285750">
                <a:buFont typeface="Arial" panose="020B0604020202020204" pitchFamily="34" charset="0"/>
                <a:buChar char="•"/>
              </a:pPr>
              <a:endParaRPr lang="en-AT"/>
            </a:p>
          </p:txBody>
        </p:sp>
        <p:sp>
          <p:nvSpPr>
            <p:cNvPr id="782" name="Freeform 16">
              <a:extLst>
                <a:ext uri="{FF2B5EF4-FFF2-40B4-BE49-F238E27FC236}">
                  <a16:creationId xmlns:a16="http://schemas.microsoft.com/office/drawing/2014/main" id="{74B85012-4F56-4CE8-95BE-FE26C486F50A}"/>
                </a:ext>
              </a:extLst>
            </p:cNvPr>
            <p:cNvSpPr>
              <a:spLocks/>
            </p:cNvSpPr>
            <p:nvPr/>
          </p:nvSpPr>
          <p:spPr bwMode="auto">
            <a:xfrm>
              <a:off x="2703" y="1549"/>
              <a:ext cx="563" cy="314"/>
            </a:xfrm>
            <a:custGeom>
              <a:avLst/>
              <a:gdLst>
                <a:gd name="T0" fmla="*/ 563 w 563"/>
                <a:gd name="T1" fmla="*/ 0 h 314"/>
                <a:gd name="T2" fmla="*/ 0 w 563"/>
                <a:gd name="T3" fmla="*/ 314 h 314"/>
                <a:gd name="T4" fmla="*/ 369 w 563"/>
                <a:gd name="T5" fmla="*/ 314 h 314"/>
                <a:gd name="T6" fmla="*/ 563 w 563"/>
                <a:gd name="T7" fmla="*/ 0 h 314"/>
              </a:gdLst>
              <a:ahLst/>
              <a:cxnLst>
                <a:cxn ang="0">
                  <a:pos x="T0" y="T1"/>
                </a:cxn>
                <a:cxn ang="0">
                  <a:pos x="T2" y="T3"/>
                </a:cxn>
                <a:cxn ang="0">
                  <a:pos x="T4" y="T5"/>
                </a:cxn>
                <a:cxn ang="0">
                  <a:pos x="T6" y="T7"/>
                </a:cxn>
              </a:cxnLst>
              <a:rect l="0" t="0" r="r" b="b"/>
              <a:pathLst>
                <a:path w="563" h="314">
                  <a:moveTo>
                    <a:pt x="563" y="0"/>
                  </a:moveTo>
                  <a:lnTo>
                    <a:pt x="0" y="314"/>
                  </a:lnTo>
                  <a:lnTo>
                    <a:pt x="369" y="314"/>
                  </a:lnTo>
                  <a:lnTo>
                    <a:pt x="563" y="0"/>
                  </a:lnTo>
                  <a:close/>
                </a:path>
              </a:pathLst>
            </a:custGeom>
            <a:solidFill>
              <a:srgbClr val="8DA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285750" indent="-285750">
                <a:buFont typeface="Arial" panose="020B0604020202020204" pitchFamily="34" charset="0"/>
                <a:buChar char="•"/>
              </a:pPr>
              <a:endParaRPr lang="en-AT"/>
            </a:p>
          </p:txBody>
        </p:sp>
        <p:sp>
          <p:nvSpPr>
            <p:cNvPr id="783" name="Freeform 17">
              <a:extLst>
                <a:ext uri="{FF2B5EF4-FFF2-40B4-BE49-F238E27FC236}">
                  <a16:creationId xmlns:a16="http://schemas.microsoft.com/office/drawing/2014/main" id="{B6BF90E6-B0F8-4C48-B0EC-7D0BDFACDB2F}"/>
                </a:ext>
              </a:extLst>
            </p:cNvPr>
            <p:cNvSpPr>
              <a:spLocks/>
            </p:cNvSpPr>
            <p:nvPr/>
          </p:nvSpPr>
          <p:spPr bwMode="auto">
            <a:xfrm>
              <a:off x="3226" y="1705"/>
              <a:ext cx="194" cy="158"/>
            </a:xfrm>
            <a:custGeom>
              <a:avLst/>
              <a:gdLst>
                <a:gd name="T0" fmla="*/ 66 w 194"/>
                <a:gd name="T1" fmla="*/ 0 h 158"/>
                <a:gd name="T2" fmla="*/ 0 w 194"/>
                <a:gd name="T3" fmla="*/ 158 h 158"/>
                <a:gd name="T4" fmla="*/ 194 w 194"/>
                <a:gd name="T5" fmla="*/ 158 h 158"/>
                <a:gd name="T6" fmla="*/ 66 w 194"/>
                <a:gd name="T7" fmla="*/ 0 h 158"/>
              </a:gdLst>
              <a:ahLst/>
              <a:cxnLst>
                <a:cxn ang="0">
                  <a:pos x="T0" y="T1"/>
                </a:cxn>
                <a:cxn ang="0">
                  <a:pos x="T2" y="T3"/>
                </a:cxn>
                <a:cxn ang="0">
                  <a:pos x="T4" y="T5"/>
                </a:cxn>
                <a:cxn ang="0">
                  <a:pos x="T6" y="T7"/>
                </a:cxn>
              </a:cxnLst>
              <a:rect l="0" t="0" r="r" b="b"/>
              <a:pathLst>
                <a:path w="194" h="158">
                  <a:moveTo>
                    <a:pt x="66" y="0"/>
                  </a:moveTo>
                  <a:lnTo>
                    <a:pt x="0" y="158"/>
                  </a:lnTo>
                  <a:lnTo>
                    <a:pt x="194" y="158"/>
                  </a:lnTo>
                  <a:lnTo>
                    <a:pt x="66" y="0"/>
                  </a:lnTo>
                  <a:close/>
                </a:path>
              </a:pathLst>
            </a:custGeom>
            <a:solidFill>
              <a:srgbClr val="8DA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285750" indent="-285750">
                <a:buFont typeface="Arial" panose="020B0604020202020204" pitchFamily="34" charset="0"/>
                <a:buChar char="•"/>
              </a:pPr>
              <a:endParaRPr lang="en-AT"/>
            </a:p>
          </p:txBody>
        </p:sp>
        <p:sp>
          <p:nvSpPr>
            <p:cNvPr id="784" name="Freeform 18">
              <a:extLst>
                <a:ext uri="{FF2B5EF4-FFF2-40B4-BE49-F238E27FC236}">
                  <a16:creationId xmlns:a16="http://schemas.microsoft.com/office/drawing/2014/main" id="{8AF3C4F9-D8F5-4C00-A7A0-BDCB2FBBB2FF}"/>
                </a:ext>
              </a:extLst>
            </p:cNvPr>
            <p:cNvSpPr>
              <a:spLocks/>
            </p:cNvSpPr>
            <p:nvPr/>
          </p:nvSpPr>
          <p:spPr bwMode="auto">
            <a:xfrm>
              <a:off x="3516" y="1763"/>
              <a:ext cx="161" cy="100"/>
            </a:xfrm>
            <a:custGeom>
              <a:avLst/>
              <a:gdLst>
                <a:gd name="T0" fmla="*/ 0 w 161"/>
                <a:gd name="T1" fmla="*/ 0 h 100"/>
                <a:gd name="T2" fmla="*/ 44 w 161"/>
                <a:gd name="T3" fmla="*/ 100 h 100"/>
                <a:gd name="T4" fmla="*/ 161 w 161"/>
                <a:gd name="T5" fmla="*/ 100 h 100"/>
                <a:gd name="T6" fmla="*/ 0 w 161"/>
                <a:gd name="T7" fmla="*/ 0 h 100"/>
              </a:gdLst>
              <a:ahLst/>
              <a:cxnLst>
                <a:cxn ang="0">
                  <a:pos x="T0" y="T1"/>
                </a:cxn>
                <a:cxn ang="0">
                  <a:pos x="T2" y="T3"/>
                </a:cxn>
                <a:cxn ang="0">
                  <a:pos x="T4" y="T5"/>
                </a:cxn>
                <a:cxn ang="0">
                  <a:pos x="T6" y="T7"/>
                </a:cxn>
              </a:cxnLst>
              <a:rect l="0" t="0" r="r" b="b"/>
              <a:pathLst>
                <a:path w="161" h="100">
                  <a:moveTo>
                    <a:pt x="0" y="0"/>
                  </a:moveTo>
                  <a:lnTo>
                    <a:pt x="44" y="100"/>
                  </a:lnTo>
                  <a:lnTo>
                    <a:pt x="161" y="100"/>
                  </a:lnTo>
                  <a:lnTo>
                    <a:pt x="0" y="0"/>
                  </a:lnTo>
                  <a:close/>
                </a:path>
              </a:pathLst>
            </a:custGeom>
            <a:solidFill>
              <a:srgbClr val="8DA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285750" indent="-285750">
                <a:buFont typeface="Arial" panose="020B0604020202020204" pitchFamily="34" charset="0"/>
                <a:buChar char="•"/>
              </a:pPr>
              <a:endParaRPr lang="en-AT"/>
            </a:p>
          </p:txBody>
        </p:sp>
        <p:sp>
          <p:nvSpPr>
            <p:cNvPr id="785" name="Freeform 19">
              <a:extLst>
                <a:ext uri="{FF2B5EF4-FFF2-40B4-BE49-F238E27FC236}">
                  <a16:creationId xmlns:a16="http://schemas.microsoft.com/office/drawing/2014/main" id="{814FC7A0-BDC6-428E-AF21-91E60484904C}"/>
                </a:ext>
              </a:extLst>
            </p:cNvPr>
            <p:cNvSpPr>
              <a:spLocks/>
            </p:cNvSpPr>
            <p:nvPr/>
          </p:nvSpPr>
          <p:spPr bwMode="auto">
            <a:xfrm>
              <a:off x="3540" y="962"/>
              <a:ext cx="221" cy="322"/>
            </a:xfrm>
            <a:custGeom>
              <a:avLst/>
              <a:gdLst>
                <a:gd name="T0" fmla="*/ 221 w 221"/>
                <a:gd name="T1" fmla="*/ 0 h 322"/>
                <a:gd name="T2" fmla="*/ 115 w 221"/>
                <a:gd name="T3" fmla="*/ 322 h 322"/>
                <a:gd name="T4" fmla="*/ 79 w 221"/>
                <a:gd name="T5" fmla="*/ 200 h 322"/>
                <a:gd name="T6" fmla="*/ 23 w 221"/>
                <a:gd name="T7" fmla="*/ 260 h 322"/>
                <a:gd name="T8" fmla="*/ 0 w 221"/>
                <a:gd name="T9" fmla="*/ 220 h 322"/>
                <a:gd name="T10" fmla="*/ 221 w 221"/>
                <a:gd name="T11" fmla="*/ 0 h 322"/>
              </a:gdLst>
              <a:ahLst/>
              <a:cxnLst>
                <a:cxn ang="0">
                  <a:pos x="T0" y="T1"/>
                </a:cxn>
                <a:cxn ang="0">
                  <a:pos x="T2" y="T3"/>
                </a:cxn>
                <a:cxn ang="0">
                  <a:pos x="T4" y="T5"/>
                </a:cxn>
                <a:cxn ang="0">
                  <a:pos x="T6" y="T7"/>
                </a:cxn>
                <a:cxn ang="0">
                  <a:pos x="T8" y="T9"/>
                </a:cxn>
                <a:cxn ang="0">
                  <a:pos x="T10" y="T11"/>
                </a:cxn>
              </a:cxnLst>
              <a:rect l="0" t="0" r="r" b="b"/>
              <a:pathLst>
                <a:path w="221" h="322">
                  <a:moveTo>
                    <a:pt x="221" y="0"/>
                  </a:moveTo>
                  <a:lnTo>
                    <a:pt x="115" y="322"/>
                  </a:lnTo>
                  <a:lnTo>
                    <a:pt x="79" y="200"/>
                  </a:lnTo>
                  <a:lnTo>
                    <a:pt x="23" y="260"/>
                  </a:lnTo>
                  <a:lnTo>
                    <a:pt x="0" y="220"/>
                  </a:lnTo>
                  <a:lnTo>
                    <a:pt x="221" y="0"/>
                  </a:lnTo>
                  <a:close/>
                </a:path>
              </a:pathLst>
            </a:custGeom>
            <a:solidFill>
              <a:srgbClr val="EDED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285750" indent="-285750">
                <a:buFont typeface="Arial" panose="020B0604020202020204" pitchFamily="34" charset="0"/>
                <a:buChar char="•"/>
              </a:pPr>
              <a:endParaRPr lang="en-AT"/>
            </a:p>
          </p:txBody>
        </p:sp>
        <p:sp>
          <p:nvSpPr>
            <p:cNvPr id="786" name="Freeform 20">
              <a:extLst>
                <a:ext uri="{FF2B5EF4-FFF2-40B4-BE49-F238E27FC236}">
                  <a16:creationId xmlns:a16="http://schemas.microsoft.com/office/drawing/2014/main" id="{2534428A-C63C-4159-A30E-D96673A8CEF5}"/>
                </a:ext>
              </a:extLst>
            </p:cNvPr>
            <p:cNvSpPr>
              <a:spLocks/>
            </p:cNvSpPr>
            <p:nvPr/>
          </p:nvSpPr>
          <p:spPr bwMode="auto">
            <a:xfrm>
              <a:off x="3655" y="962"/>
              <a:ext cx="316" cy="350"/>
            </a:xfrm>
            <a:custGeom>
              <a:avLst/>
              <a:gdLst>
                <a:gd name="T0" fmla="*/ 316 w 316"/>
                <a:gd name="T1" fmla="*/ 202 h 350"/>
                <a:gd name="T2" fmla="*/ 316 w 316"/>
                <a:gd name="T3" fmla="*/ 284 h 350"/>
                <a:gd name="T4" fmla="*/ 230 w 316"/>
                <a:gd name="T5" fmla="*/ 244 h 350"/>
                <a:gd name="T6" fmla="*/ 170 w 316"/>
                <a:gd name="T7" fmla="*/ 350 h 350"/>
                <a:gd name="T8" fmla="*/ 106 w 316"/>
                <a:gd name="T9" fmla="*/ 230 h 350"/>
                <a:gd name="T10" fmla="*/ 0 w 316"/>
                <a:gd name="T11" fmla="*/ 322 h 350"/>
                <a:gd name="T12" fmla="*/ 0 w 316"/>
                <a:gd name="T13" fmla="*/ 322 h 350"/>
                <a:gd name="T14" fmla="*/ 106 w 316"/>
                <a:gd name="T15" fmla="*/ 0 h 350"/>
                <a:gd name="T16" fmla="*/ 316 w 316"/>
                <a:gd name="T17" fmla="*/ 202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6" h="350">
                  <a:moveTo>
                    <a:pt x="316" y="202"/>
                  </a:moveTo>
                  <a:lnTo>
                    <a:pt x="316" y="284"/>
                  </a:lnTo>
                  <a:lnTo>
                    <a:pt x="230" y="244"/>
                  </a:lnTo>
                  <a:lnTo>
                    <a:pt x="170" y="350"/>
                  </a:lnTo>
                  <a:lnTo>
                    <a:pt x="106" y="230"/>
                  </a:lnTo>
                  <a:lnTo>
                    <a:pt x="0" y="322"/>
                  </a:lnTo>
                  <a:lnTo>
                    <a:pt x="0" y="322"/>
                  </a:lnTo>
                  <a:lnTo>
                    <a:pt x="106" y="0"/>
                  </a:lnTo>
                  <a:lnTo>
                    <a:pt x="316" y="202"/>
                  </a:lnTo>
                  <a:close/>
                </a:path>
              </a:pathLst>
            </a:custGeom>
            <a:solidFill>
              <a:srgbClr val="FFFF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285750" indent="-285750">
                <a:buFont typeface="Arial" panose="020B0604020202020204" pitchFamily="34" charset="0"/>
                <a:buChar char="•"/>
              </a:pPr>
              <a:endParaRPr lang="en-AT"/>
            </a:p>
          </p:txBody>
        </p:sp>
        <p:sp>
          <p:nvSpPr>
            <p:cNvPr id="787" name="Freeform 21">
              <a:extLst>
                <a:ext uri="{FF2B5EF4-FFF2-40B4-BE49-F238E27FC236}">
                  <a16:creationId xmlns:a16="http://schemas.microsoft.com/office/drawing/2014/main" id="{A77F167B-E1C0-4471-9366-30E369F25016}"/>
                </a:ext>
              </a:extLst>
            </p:cNvPr>
            <p:cNvSpPr>
              <a:spLocks/>
            </p:cNvSpPr>
            <p:nvPr/>
          </p:nvSpPr>
          <p:spPr bwMode="auto">
            <a:xfrm>
              <a:off x="2870" y="1134"/>
              <a:ext cx="156" cy="268"/>
            </a:xfrm>
            <a:custGeom>
              <a:avLst/>
              <a:gdLst>
                <a:gd name="T0" fmla="*/ 156 w 156"/>
                <a:gd name="T1" fmla="*/ 0 h 268"/>
                <a:gd name="T2" fmla="*/ 82 w 156"/>
                <a:gd name="T3" fmla="*/ 268 h 268"/>
                <a:gd name="T4" fmla="*/ 56 w 156"/>
                <a:gd name="T5" fmla="*/ 166 h 268"/>
                <a:gd name="T6" fmla="*/ 16 w 156"/>
                <a:gd name="T7" fmla="*/ 218 h 268"/>
                <a:gd name="T8" fmla="*/ 0 w 156"/>
                <a:gd name="T9" fmla="*/ 184 h 268"/>
                <a:gd name="T10" fmla="*/ 156 w 156"/>
                <a:gd name="T11" fmla="*/ 0 h 268"/>
              </a:gdLst>
              <a:ahLst/>
              <a:cxnLst>
                <a:cxn ang="0">
                  <a:pos x="T0" y="T1"/>
                </a:cxn>
                <a:cxn ang="0">
                  <a:pos x="T2" y="T3"/>
                </a:cxn>
                <a:cxn ang="0">
                  <a:pos x="T4" y="T5"/>
                </a:cxn>
                <a:cxn ang="0">
                  <a:pos x="T6" y="T7"/>
                </a:cxn>
                <a:cxn ang="0">
                  <a:pos x="T8" y="T9"/>
                </a:cxn>
                <a:cxn ang="0">
                  <a:pos x="T10" y="T11"/>
                </a:cxn>
              </a:cxnLst>
              <a:rect l="0" t="0" r="r" b="b"/>
              <a:pathLst>
                <a:path w="156" h="268">
                  <a:moveTo>
                    <a:pt x="156" y="0"/>
                  </a:moveTo>
                  <a:lnTo>
                    <a:pt x="82" y="268"/>
                  </a:lnTo>
                  <a:lnTo>
                    <a:pt x="56" y="166"/>
                  </a:lnTo>
                  <a:lnTo>
                    <a:pt x="16" y="218"/>
                  </a:lnTo>
                  <a:lnTo>
                    <a:pt x="0" y="184"/>
                  </a:lnTo>
                  <a:lnTo>
                    <a:pt x="156" y="0"/>
                  </a:lnTo>
                  <a:close/>
                </a:path>
              </a:pathLst>
            </a:custGeom>
            <a:solidFill>
              <a:srgbClr val="EDED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285750" indent="-285750">
                <a:buFont typeface="Arial" panose="020B0604020202020204" pitchFamily="34" charset="0"/>
                <a:buChar char="•"/>
              </a:pPr>
              <a:endParaRPr lang="en-AT"/>
            </a:p>
          </p:txBody>
        </p:sp>
        <p:sp>
          <p:nvSpPr>
            <p:cNvPr id="788" name="Freeform 22">
              <a:extLst>
                <a:ext uri="{FF2B5EF4-FFF2-40B4-BE49-F238E27FC236}">
                  <a16:creationId xmlns:a16="http://schemas.microsoft.com/office/drawing/2014/main" id="{74C2F474-EA94-4AEE-92D4-712745B24952}"/>
                </a:ext>
              </a:extLst>
            </p:cNvPr>
            <p:cNvSpPr>
              <a:spLocks/>
            </p:cNvSpPr>
            <p:nvPr/>
          </p:nvSpPr>
          <p:spPr bwMode="auto">
            <a:xfrm>
              <a:off x="2952" y="1134"/>
              <a:ext cx="224" cy="292"/>
            </a:xfrm>
            <a:custGeom>
              <a:avLst/>
              <a:gdLst>
                <a:gd name="T0" fmla="*/ 224 w 224"/>
                <a:gd name="T1" fmla="*/ 170 h 292"/>
                <a:gd name="T2" fmla="*/ 224 w 224"/>
                <a:gd name="T3" fmla="*/ 236 h 292"/>
                <a:gd name="T4" fmla="*/ 162 w 224"/>
                <a:gd name="T5" fmla="*/ 204 h 292"/>
                <a:gd name="T6" fmla="*/ 120 w 224"/>
                <a:gd name="T7" fmla="*/ 292 h 292"/>
                <a:gd name="T8" fmla="*/ 74 w 224"/>
                <a:gd name="T9" fmla="*/ 192 h 292"/>
                <a:gd name="T10" fmla="*/ 0 w 224"/>
                <a:gd name="T11" fmla="*/ 268 h 292"/>
                <a:gd name="T12" fmla="*/ 0 w 224"/>
                <a:gd name="T13" fmla="*/ 268 h 292"/>
                <a:gd name="T14" fmla="*/ 74 w 224"/>
                <a:gd name="T15" fmla="*/ 0 h 292"/>
                <a:gd name="T16" fmla="*/ 224 w 224"/>
                <a:gd name="T17" fmla="*/ 170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4" h="292">
                  <a:moveTo>
                    <a:pt x="224" y="170"/>
                  </a:moveTo>
                  <a:lnTo>
                    <a:pt x="224" y="236"/>
                  </a:lnTo>
                  <a:lnTo>
                    <a:pt x="162" y="204"/>
                  </a:lnTo>
                  <a:lnTo>
                    <a:pt x="120" y="292"/>
                  </a:lnTo>
                  <a:lnTo>
                    <a:pt x="74" y="192"/>
                  </a:lnTo>
                  <a:lnTo>
                    <a:pt x="0" y="268"/>
                  </a:lnTo>
                  <a:lnTo>
                    <a:pt x="0" y="268"/>
                  </a:lnTo>
                  <a:lnTo>
                    <a:pt x="74" y="0"/>
                  </a:lnTo>
                  <a:lnTo>
                    <a:pt x="224" y="170"/>
                  </a:lnTo>
                  <a:close/>
                </a:path>
              </a:pathLst>
            </a:custGeom>
            <a:solidFill>
              <a:srgbClr val="FFFF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285750" indent="-285750">
                <a:buFont typeface="Arial" panose="020B0604020202020204" pitchFamily="34" charset="0"/>
                <a:buChar char="•"/>
              </a:pPr>
              <a:endParaRPr lang="en-AT"/>
            </a:p>
          </p:txBody>
        </p:sp>
        <p:sp>
          <p:nvSpPr>
            <p:cNvPr id="789" name="Rectangle 23">
              <a:extLst>
                <a:ext uri="{FF2B5EF4-FFF2-40B4-BE49-F238E27FC236}">
                  <a16:creationId xmlns:a16="http://schemas.microsoft.com/office/drawing/2014/main" id="{CEC89ECE-3235-4A54-A3EA-937F7E6F46BE}"/>
                </a:ext>
              </a:extLst>
            </p:cNvPr>
            <p:cNvSpPr>
              <a:spLocks noChangeArrowheads="1"/>
            </p:cNvSpPr>
            <p:nvPr/>
          </p:nvSpPr>
          <p:spPr bwMode="auto">
            <a:xfrm>
              <a:off x="2986" y="2062"/>
              <a:ext cx="10" cy="50"/>
            </a:xfrm>
            <a:prstGeom prst="rect">
              <a:avLst/>
            </a:prstGeom>
            <a:solidFill>
              <a:srgbClr val="E4C0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285750" indent="-285750">
                <a:buFont typeface="Arial" panose="020B0604020202020204" pitchFamily="34" charset="0"/>
                <a:buChar char="•"/>
              </a:pPr>
              <a:endParaRPr lang="en-AT"/>
            </a:p>
          </p:txBody>
        </p:sp>
        <p:sp>
          <p:nvSpPr>
            <p:cNvPr id="790" name="Rectangle 24">
              <a:extLst>
                <a:ext uri="{FF2B5EF4-FFF2-40B4-BE49-F238E27FC236}">
                  <a16:creationId xmlns:a16="http://schemas.microsoft.com/office/drawing/2014/main" id="{84EA4FB8-2054-47A3-A38E-9E7D4867B09C}"/>
                </a:ext>
              </a:extLst>
            </p:cNvPr>
            <p:cNvSpPr>
              <a:spLocks noChangeArrowheads="1"/>
            </p:cNvSpPr>
            <p:nvPr/>
          </p:nvSpPr>
          <p:spPr bwMode="auto">
            <a:xfrm>
              <a:off x="2992" y="2062"/>
              <a:ext cx="4" cy="50"/>
            </a:xfrm>
            <a:prstGeom prst="rect">
              <a:avLst/>
            </a:prstGeom>
            <a:solidFill>
              <a:srgbClr val="AE825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285750" indent="-285750">
                <a:buFont typeface="Arial" panose="020B0604020202020204" pitchFamily="34" charset="0"/>
                <a:buChar char="•"/>
              </a:pPr>
              <a:endParaRPr lang="en-AT"/>
            </a:p>
          </p:txBody>
        </p:sp>
        <p:sp>
          <p:nvSpPr>
            <p:cNvPr id="791" name="Oval 25">
              <a:extLst>
                <a:ext uri="{FF2B5EF4-FFF2-40B4-BE49-F238E27FC236}">
                  <a16:creationId xmlns:a16="http://schemas.microsoft.com/office/drawing/2014/main" id="{066C7BC7-0D0B-4836-ABD7-2A776AAB5DE4}"/>
                </a:ext>
              </a:extLst>
            </p:cNvPr>
            <p:cNvSpPr>
              <a:spLocks noChangeArrowheads="1"/>
            </p:cNvSpPr>
            <p:nvPr/>
          </p:nvSpPr>
          <p:spPr bwMode="auto">
            <a:xfrm>
              <a:off x="2960" y="1971"/>
              <a:ext cx="62" cy="113"/>
            </a:xfrm>
            <a:prstGeom prst="ellipse">
              <a:avLst/>
            </a:prstGeom>
            <a:solidFill>
              <a:srgbClr val="C0DA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285750" indent="-285750">
                <a:buFont typeface="Arial" panose="020B0604020202020204" pitchFamily="34" charset="0"/>
                <a:buChar char="•"/>
              </a:pPr>
              <a:endParaRPr lang="en-AT"/>
            </a:p>
          </p:txBody>
        </p:sp>
        <p:sp>
          <p:nvSpPr>
            <p:cNvPr id="792" name="Freeform 26">
              <a:extLst>
                <a:ext uri="{FF2B5EF4-FFF2-40B4-BE49-F238E27FC236}">
                  <a16:creationId xmlns:a16="http://schemas.microsoft.com/office/drawing/2014/main" id="{4E79E305-BD45-41B4-81E4-B991EB436BE5}"/>
                </a:ext>
              </a:extLst>
            </p:cNvPr>
            <p:cNvSpPr>
              <a:spLocks/>
            </p:cNvSpPr>
            <p:nvPr/>
          </p:nvSpPr>
          <p:spPr bwMode="auto">
            <a:xfrm>
              <a:off x="2990" y="1971"/>
              <a:ext cx="32" cy="113"/>
            </a:xfrm>
            <a:custGeom>
              <a:avLst/>
              <a:gdLst>
                <a:gd name="T0" fmla="*/ 0 w 16"/>
                <a:gd name="T1" fmla="*/ 0 h 56"/>
                <a:gd name="T2" fmla="*/ 1 w 16"/>
                <a:gd name="T3" fmla="*/ 0 h 56"/>
                <a:gd name="T4" fmla="*/ 16 w 16"/>
                <a:gd name="T5" fmla="*/ 28 h 56"/>
                <a:gd name="T6" fmla="*/ 1 w 16"/>
                <a:gd name="T7" fmla="*/ 56 h 56"/>
                <a:gd name="T8" fmla="*/ 0 w 16"/>
                <a:gd name="T9" fmla="*/ 56 h 56"/>
                <a:gd name="T10" fmla="*/ 0 w 16"/>
                <a:gd name="T11" fmla="*/ 0 h 56"/>
              </a:gdLst>
              <a:ahLst/>
              <a:cxnLst>
                <a:cxn ang="0">
                  <a:pos x="T0" y="T1"/>
                </a:cxn>
                <a:cxn ang="0">
                  <a:pos x="T2" y="T3"/>
                </a:cxn>
                <a:cxn ang="0">
                  <a:pos x="T4" y="T5"/>
                </a:cxn>
                <a:cxn ang="0">
                  <a:pos x="T6" y="T7"/>
                </a:cxn>
                <a:cxn ang="0">
                  <a:pos x="T8" y="T9"/>
                </a:cxn>
                <a:cxn ang="0">
                  <a:pos x="T10" y="T11"/>
                </a:cxn>
              </a:cxnLst>
              <a:rect l="0" t="0" r="r" b="b"/>
              <a:pathLst>
                <a:path w="16" h="56">
                  <a:moveTo>
                    <a:pt x="0" y="0"/>
                  </a:moveTo>
                  <a:cubicBezTo>
                    <a:pt x="1" y="0"/>
                    <a:pt x="1" y="0"/>
                    <a:pt x="1" y="0"/>
                  </a:cubicBezTo>
                  <a:cubicBezTo>
                    <a:pt x="9" y="0"/>
                    <a:pt x="16" y="13"/>
                    <a:pt x="16" y="28"/>
                  </a:cubicBezTo>
                  <a:cubicBezTo>
                    <a:pt x="16" y="44"/>
                    <a:pt x="9" y="56"/>
                    <a:pt x="1" y="56"/>
                  </a:cubicBezTo>
                  <a:cubicBezTo>
                    <a:pt x="0" y="56"/>
                    <a:pt x="0" y="56"/>
                    <a:pt x="0" y="56"/>
                  </a:cubicBezTo>
                  <a:lnTo>
                    <a:pt x="0" y="0"/>
                  </a:lnTo>
                  <a:close/>
                </a:path>
              </a:pathLst>
            </a:custGeom>
            <a:solidFill>
              <a:srgbClr val="7AB1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285750" indent="-285750">
                <a:buFont typeface="Arial" panose="020B0604020202020204" pitchFamily="34" charset="0"/>
                <a:buChar char="•"/>
              </a:pPr>
              <a:endParaRPr lang="en-AT"/>
            </a:p>
          </p:txBody>
        </p:sp>
        <p:sp>
          <p:nvSpPr>
            <p:cNvPr id="793" name="Rectangle 27">
              <a:extLst>
                <a:ext uri="{FF2B5EF4-FFF2-40B4-BE49-F238E27FC236}">
                  <a16:creationId xmlns:a16="http://schemas.microsoft.com/office/drawing/2014/main" id="{CE5D7AF0-13DD-46E5-AE04-97896015447C}"/>
                </a:ext>
              </a:extLst>
            </p:cNvPr>
            <p:cNvSpPr>
              <a:spLocks noChangeArrowheads="1"/>
            </p:cNvSpPr>
            <p:nvPr/>
          </p:nvSpPr>
          <p:spPr bwMode="auto">
            <a:xfrm>
              <a:off x="2910" y="2013"/>
              <a:ext cx="8" cy="45"/>
            </a:xfrm>
            <a:prstGeom prst="rect">
              <a:avLst/>
            </a:prstGeom>
            <a:solidFill>
              <a:srgbClr val="E4C0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285750" indent="-285750">
                <a:buFont typeface="Arial" panose="020B0604020202020204" pitchFamily="34" charset="0"/>
                <a:buChar char="•"/>
              </a:pPr>
              <a:endParaRPr lang="en-AT"/>
            </a:p>
          </p:txBody>
        </p:sp>
        <p:sp>
          <p:nvSpPr>
            <p:cNvPr id="794" name="Rectangle 28">
              <a:extLst>
                <a:ext uri="{FF2B5EF4-FFF2-40B4-BE49-F238E27FC236}">
                  <a16:creationId xmlns:a16="http://schemas.microsoft.com/office/drawing/2014/main" id="{01ECD6AA-9DC6-4F6E-A86C-5DC150C05F71}"/>
                </a:ext>
              </a:extLst>
            </p:cNvPr>
            <p:cNvSpPr>
              <a:spLocks noChangeArrowheads="1"/>
            </p:cNvSpPr>
            <p:nvPr/>
          </p:nvSpPr>
          <p:spPr bwMode="auto">
            <a:xfrm>
              <a:off x="2914" y="2013"/>
              <a:ext cx="4" cy="45"/>
            </a:xfrm>
            <a:prstGeom prst="rect">
              <a:avLst/>
            </a:prstGeom>
            <a:solidFill>
              <a:srgbClr val="AE825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285750" indent="-285750">
                <a:buFont typeface="Arial" panose="020B0604020202020204" pitchFamily="34" charset="0"/>
                <a:buChar char="•"/>
              </a:pPr>
              <a:endParaRPr lang="en-AT"/>
            </a:p>
          </p:txBody>
        </p:sp>
        <p:sp>
          <p:nvSpPr>
            <p:cNvPr id="795" name="Oval 29">
              <a:extLst>
                <a:ext uri="{FF2B5EF4-FFF2-40B4-BE49-F238E27FC236}">
                  <a16:creationId xmlns:a16="http://schemas.microsoft.com/office/drawing/2014/main" id="{8DCBC744-BA2B-4C1A-8674-89CC2F372DCD}"/>
                </a:ext>
              </a:extLst>
            </p:cNvPr>
            <p:cNvSpPr>
              <a:spLocks noChangeArrowheads="1"/>
            </p:cNvSpPr>
            <p:nvPr/>
          </p:nvSpPr>
          <p:spPr bwMode="auto">
            <a:xfrm>
              <a:off x="2886" y="1935"/>
              <a:ext cx="54" cy="96"/>
            </a:xfrm>
            <a:prstGeom prst="ellipse">
              <a:avLst/>
            </a:prstGeom>
            <a:solidFill>
              <a:srgbClr val="C0DA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285750" indent="-285750">
                <a:buFont typeface="Arial" panose="020B0604020202020204" pitchFamily="34" charset="0"/>
                <a:buChar char="•"/>
              </a:pPr>
              <a:endParaRPr lang="en-AT"/>
            </a:p>
          </p:txBody>
        </p:sp>
        <p:sp>
          <p:nvSpPr>
            <p:cNvPr id="796" name="Freeform 30">
              <a:extLst>
                <a:ext uri="{FF2B5EF4-FFF2-40B4-BE49-F238E27FC236}">
                  <a16:creationId xmlns:a16="http://schemas.microsoft.com/office/drawing/2014/main" id="{B623D741-862F-498E-B1E7-1B087A01E9B9}"/>
                </a:ext>
              </a:extLst>
            </p:cNvPr>
            <p:cNvSpPr>
              <a:spLocks/>
            </p:cNvSpPr>
            <p:nvPr/>
          </p:nvSpPr>
          <p:spPr bwMode="auto">
            <a:xfrm>
              <a:off x="2912" y="1935"/>
              <a:ext cx="28" cy="96"/>
            </a:xfrm>
            <a:custGeom>
              <a:avLst/>
              <a:gdLst>
                <a:gd name="T0" fmla="*/ 0 w 14"/>
                <a:gd name="T1" fmla="*/ 0 h 48"/>
                <a:gd name="T2" fmla="*/ 1 w 14"/>
                <a:gd name="T3" fmla="*/ 0 h 48"/>
                <a:gd name="T4" fmla="*/ 14 w 14"/>
                <a:gd name="T5" fmla="*/ 24 h 48"/>
                <a:gd name="T6" fmla="*/ 1 w 14"/>
                <a:gd name="T7" fmla="*/ 48 h 48"/>
                <a:gd name="T8" fmla="*/ 0 w 14"/>
                <a:gd name="T9" fmla="*/ 48 h 48"/>
                <a:gd name="T10" fmla="*/ 0 w 14"/>
                <a:gd name="T11" fmla="*/ 0 h 48"/>
              </a:gdLst>
              <a:ahLst/>
              <a:cxnLst>
                <a:cxn ang="0">
                  <a:pos x="T0" y="T1"/>
                </a:cxn>
                <a:cxn ang="0">
                  <a:pos x="T2" y="T3"/>
                </a:cxn>
                <a:cxn ang="0">
                  <a:pos x="T4" y="T5"/>
                </a:cxn>
                <a:cxn ang="0">
                  <a:pos x="T6" y="T7"/>
                </a:cxn>
                <a:cxn ang="0">
                  <a:pos x="T8" y="T9"/>
                </a:cxn>
                <a:cxn ang="0">
                  <a:pos x="T10" y="T11"/>
                </a:cxn>
              </a:cxnLst>
              <a:rect l="0" t="0" r="r" b="b"/>
              <a:pathLst>
                <a:path w="14" h="48">
                  <a:moveTo>
                    <a:pt x="0" y="0"/>
                  </a:moveTo>
                  <a:cubicBezTo>
                    <a:pt x="1" y="0"/>
                    <a:pt x="1" y="0"/>
                    <a:pt x="1" y="0"/>
                  </a:cubicBezTo>
                  <a:cubicBezTo>
                    <a:pt x="8" y="0"/>
                    <a:pt x="14" y="10"/>
                    <a:pt x="14" y="24"/>
                  </a:cubicBezTo>
                  <a:cubicBezTo>
                    <a:pt x="14" y="37"/>
                    <a:pt x="8" y="48"/>
                    <a:pt x="1" y="48"/>
                  </a:cubicBezTo>
                  <a:cubicBezTo>
                    <a:pt x="0" y="48"/>
                    <a:pt x="0" y="48"/>
                    <a:pt x="0" y="48"/>
                  </a:cubicBezTo>
                  <a:lnTo>
                    <a:pt x="0" y="0"/>
                  </a:lnTo>
                  <a:close/>
                </a:path>
              </a:pathLst>
            </a:custGeom>
            <a:solidFill>
              <a:srgbClr val="7AB1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285750" indent="-285750">
                <a:buFont typeface="Arial" panose="020B0604020202020204" pitchFamily="34" charset="0"/>
                <a:buChar char="•"/>
              </a:pPr>
              <a:endParaRPr lang="en-AT"/>
            </a:p>
          </p:txBody>
        </p:sp>
        <p:sp>
          <p:nvSpPr>
            <p:cNvPr id="797" name="Rectangle 31">
              <a:extLst>
                <a:ext uri="{FF2B5EF4-FFF2-40B4-BE49-F238E27FC236}">
                  <a16:creationId xmlns:a16="http://schemas.microsoft.com/office/drawing/2014/main" id="{4E21E72A-91AA-42D5-B823-BC7EE94EE68B}"/>
                </a:ext>
              </a:extLst>
            </p:cNvPr>
            <p:cNvSpPr>
              <a:spLocks noChangeArrowheads="1"/>
            </p:cNvSpPr>
            <p:nvPr/>
          </p:nvSpPr>
          <p:spPr bwMode="auto">
            <a:xfrm>
              <a:off x="4506" y="1887"/>
              <a:ext cx="12" cy="70"/>
            </a:xfrm>
            <a:prstGeom prst="rect">
              <a:avLst/>
            </a:prstGeom>
            <a:solidFill>
              <a:srgbClr val="E4C0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285750" indent="-285750">
                <a:buFont typeface="Arial" panose="020B0604020202020204" pitchFamily="34" charset="0"/>
                <a:buChar char="•"/>
              </a:pPr>
              <a:endParaRPr lang="en-AT"/>
            </a:p>
          </p:txBody>
        </p:sp>
        <p:sp>
          <p:nvSpPr>
            <p:cNvPr id="798" name="Rectangle 32">
              <a:extLst>
                <a:ext uri="{FF2B5EF4-FFF2-40B4-BE49-F238E27FC236}">
                  <a16:creationId xmlns:a16="http://schemas.microsoft.com/office/drawing/2014/main" id="{23EBCD38-BF7A-442C-9F18-3E35A069999C}"/>
                </a:ext>
              </a:extLst>
            </p:cNvPr>
            <p:cNvSpPr>
              <a:spLocks noChangeArrowheads="1"/>
            </p:cNvSpPr>
            <p:nvPr/>
          </p:nvSpPr>
          <p:spPr bwMode="auto">
            <a:xfrm>
              <a:off x="4512" y="1887"/>
              <a:ext cx="6" cy="70"/>
            </a:xfrm>
            <a:prstGeom prst="rect">
              <a:avLst/>
            </a:prstGeom>
            <a:solidFill>
              <a:srgbClr val="AE825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285750" indent="-285750">
                <a:buFont typeface="Arial" panose="020B0604020202020204" pitchFamily="34" charset="0"/>
                <a:buChar char="•"/>
              </a:pPr>
              <a:endParaRPr lang="en-AT"/>
            </a:p>
          </p:txBody>
        </p:sp>
        <p:sp>
          <p:nvSpPr>
            <p:cNvPr id="799" name="Oval 33">
              <a:extLst>
                <a:ext uri="{FF2B5EF4-FFF2-40B4-BE49-F238E27FC236}">
                  <a16:creationId xmlns:a16="http://schemas.microsoft.com/office/drawing/2014/main" id="{AEAAE17C-15FC-481E-8A64-E7BC2525CD57}"/>
                </a:ext>
              </a:extLst>
            </p:cNvPr>
            <p:cNvSpPr>
              <a:spLocks noChangeArrowheads="1"/>
            </p:cNvSpPr>
            <p:nvPr/>
          </p:nvSpPr>
          <p:spPr bwMode="auto">
            <a:xfrm>
              <a:off x="4468" y="1759"/>
              <a:ext cx="86" cy="158"/>
            </a:xfrm>
            <a:prstGeom prst="ellipse">
              <a:avLst/>
            </a:prstGeom>
            <a:solidFill>
              <a:srgbClr val="C0DA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285750" indent="-285750">
                <a:buFont typeface="Arial" panose="020B0604020202020204" pitchFamily="34" charset="0"/>
                <a:buChar char="•"/>
              </a:pPr>
              <a:endParaRPr lang="en-AT"/>
            </a:p>
          </p:txBody>
        </p:sp>
        <p:sp>
          <p:nvSpPr>
            <p:cNvPr id="800" name="Freeform 34">
              <a:extLst>
                <a:ext uri="{FF2B5EF4-FFF2-40B4-BE49-F238E27FC236}">
                  <a16:creationId xmlns:a16="http://schemas.microsoft.com/office/drawing/2014/main" id="{80C9C555-F0BB-46BE-88E7-D5DDFAD7ED56}"/>
                </a:ext>
              </a:extLst>
            </p:cNvPr>
            <p:cNvSpPr>
              <a:spLocks/>
            </p:cNvSpPr>
            <p:nvPr/>
          </p:nvSpPr>
          <p:spPr bwMode="auto">
            <a:xfrm>
              <a:off x="4510" y="1759"/>
              <a:ext cx="44" cy="158"/>
            </a:xfrm>
            <a:custGeom>
              <a:avLst/>
              <a:gdLst>
                <a:gd name="T0" fmla="*/ 0 w 22"/>
                <a:gd name="T1" fmla="*/ 0 h 79"/>
                <a:gd name="T2" fmla="*/ 1 w 22"/>
                <a:gd name="T3" fmla="*/ 0 h 79"/>
                <a:gd name="T4" fmla="*/ 22 w 22"/>
                <a:gd name="T5" fmla="*/ 39 h 79"/>
                <a:gd name="T6" fmla="*/ 1 w 22"/>
                <a:gd name="T7" fmla="*/ 79 h 79"/>
                <a:gd name="T8" fmla="*/ 0 w 22"/>
                <a:gd name="T9" fmla="*/ 79 h 79"/>
                <a:gd name="T10" fmla="*/ 0 w 22"/>
                <a:gd name="T11" fmla="*/ 0 h 79"/>
              </a:gdLst>
              <a:ahLst/>
              <a:cxnLst>
                <a:cxn ang="0">
                  <a:pos x="T0" y="T1"/>
                </a:cxn>
                <a:cxn ang="0">
                  <a:pos x="T2" y="T3"/>
                </a:cxn>
                <a:cxn ang="0">
                  <a:pos x="T4" y="T5"/>
                </a:cxn>
                <a:cxn ang="0">
                  <a:pos x="T6" y="T7"/>
                </a:cxn>
                <a:cxn ang="0">
                  <a:pos x="T8" y="T9"/>
                </a:cxn>
                <a:cxn ang="0">
                  <a:pos x="T10" y="T11"/>
                </a:cxn>
              </a:cxnLst>
              <a:rect l="0" t="0" r="r" b="b"/>
              <a:pathLst>
                <a:path w="22" h="79">
                  <a:moveTo>
                    <a:pt x="0" y="0"/>
                  </a:moveTo>
                  <a:cubicBezTo>
                    <a:pt x="1" y="0"/>
                    <a:pt x="1" y="0"/>
                    <a:pt x="1" y="0"/>
                  </a:cubicBezTo>
                  <a:cubicBezTo>
                    <a:pt x="12" y="0"/>
                    <a:pt x="22" y="18"/>
                    <a:pt x="22" y="39"/>
                  </a:cubicBezTo>
                  <a:cubicBezTo>
                    <a:pt x="22" y="61"/>
                    <a:pt x="12" y="79"/>
                    <a:pt x="1" y="79"/>
                  </a:cubicBezTo>
                  <a:cubicBezTo>
                    <a:pt x="0" y="79"/>
                    <a:pt x="0" y="79"/>
                    <a:pt x="0" y="79"/>
                  </a:cubicBezTo>
                  <a:lnTo>
                    <a:pt x="0" y="0"/>
                  </a:lnTo>
                  <a:close/>
                </a:path>
              </a:pathLst>
            </a:custGeom>
            <a:solidFill>
              <a:srgbClr val="7AB1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285750" indent="-285750">
                <a:buFont typeface="Arial" panose="020B0604020202020204" pitchFamily="34" charset="0"/>
                <a:buChar char="•"/>
              </a:pPr>
              <a:endParaRPr lang="en-AT"/>
            </a:p>
          </p:txBody>
        </p:sp>
        <p:sp>
          <p:nvSpPr>
            <p:cNvPr id="801" name="Rectangle 35">
              <a:extLst>
                <a:ext uri="{FF2B5EF4-FFF2-40B4-BE49-F238E27FC236}">
                  <a16:creationId xmlns:a16="http://schemas.microsoft.com/office/drawing/2014/main" id="{5E010E91-8714-4A25-8AD1-AA4CFF3BF420}"/>
                </a:ext>
              </a:extLst>
            </p:cNvPr>
            <p:cNvSpPr>
              <a:spLocks noChangeArrowheads="1"/>
            </p:cNvSpPr>
            <p:nvPr/>
          </p:nvSpPr>
          <p:spPr bwMode="auto">
            <a:xfrm>
              <a:off x="2808" y="2148"/>
              <a:ext cx="10" cy="60"/>
            </a:xfrm>
            <a:prstGeom prst="rect">
              <a:avLst/>
            </a:prstGeom>
            <a:solidFill>
              <a:srgbClr val="E4C0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285750" indent="-285750">
                <a:buFont typeface="Arial" panose="020B0604020202020204" pitchFamily="34" charset="0"/>
                <a:buChar char="•"/>
              </a:pPr>
              <a:endParaRPr lang="en-AT"/>
            </a:p>
          </p:txBody>
        </p:sp>
        <p:sp>
          <p:nvSpPr>
            <p:cNvPr id="802" name="Rectangle 36">
              <a:extLst>
                <a:ext uri="{FF2B5EF4-FFF2-40B4-BE49-F238E27FC236}">
                  <a16:creationId xmlns:a16="http://schemas.microsoft.com/office/drawing/2014/main" id="{14F55784-51BA-45D0-9CFF-193D5D7D890A}"/>
                </a:ext>
              </a:extLst>
            </p:cNvPr>
            <p:cNvSpPr>
              <a:spLocks noChangeArrowheads="1"/>
            </p:cNvSpPr>
            <p:nvPr/>
          </p:nvSpPr>
          <p:spPr bwMode="auto">
            <a:xfrm>
              <a:off x="2814" y="2148"/>
              <a:ext cx="4" cy="60"/>
            </a:xfrm>
            <a:prstGeom prst="rect">
              <a:avLst/>
            </a:prstGeom>
            <a:solidFill>
              <a:srgbClr val="AE825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285750" indent="-285750">
                <a:buFont typeface="Arial" panose="020B0604020202020204" pitchFamily="34" charset="0"/>
                <a:buChar char="•"/>
              </a:pPr>
              <a:endParaRPr lang="en-AT"/>
            </a:p>
          </p:txBody>
        </p:sp>
        <p:sp>
          <p:nvSpPr>
            <p:cNvPr id="803" name="Oval 37">
              <a:extLst>
                <a:ext uri="{FF2B5EF4-FFF2-40B4-BE49-F238E27FC236}">
                  <a16:creationId xmlns:a16="http://schemas.microsoft.com/office/drawing/2014/main" id="{611C983D-4777-4BB9-9448-0BB42425554B}"/>
                </a:ext>
              </a:extLst>
            </p:cNvPr>
            <p:cNvSpPr>
              <a:spLocks noChangeArrowheads="1"/>
            </p:cNvSpPr>
            <p:nvPr/>
          </p:nvSpPr>
          <p:spPr bwMode="auto">
            <a:xfrm>
              <a:off x="2777" y="2042"/>
              <a:ext cx="73" cy="132"/>
            </a:xfrm>
            <a:prstGeom prst="ellipse">
              <a:avLst/>
            </a:prstGeom>
            <a:solidFill>
              <a:srgbClr val="C0DA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285750" indent="-285750">
                <a:buFont typeface="Arial" panose="020B0604020202020204" pitchFamily="34" charset="0"/>
                <a:buChar char="•"/>
              </a:pPr>
              <a:endParaRPr lang="en-AT"/>
            </a:p>
          </p:txBody>
        </p:sp>
        <p:sp>
          <p:nvSpPr>
            <p:cNvPr id="804" name="Freeform 38">
              <a:extLst>
                <a:ext uri="{FF2B5EF4-FFF2-40B4-BE49-F238E27FC236}">
                  <a16:creationId xmlns:a16="http://schemas.microsoft.com/office/drawing/2014/main" id="{1E3DB27B-D2EC-46ED-9BAF-A1355F957849}"/>
                </a:ext>
              </a:extLst>
            </p:cNvPr>
            <p:cNvSpPr>
              <a:spLocks/>
            </p:cNvSpPr>
            <p:nvPr/>
          </p:nvSpPr>
          <p:spPr bwMode="auto">
            <a:xfrm>
              <a:off x="2814" y="2042"/>
              <a:ext cx="36" cy="132"/>
            </a:xfrm>
            <a:custGeom>
              <a:avLst/>
              <a:gdLst>
                <a:gd name="T0" fmla="*/ 0 w 18"/>
                <a:gd name="T1" fmla="*/ 0 h 66"/>
                <a:gd name="T2" fmla="*/ 0 w 18"/>
                <a:gd name="T3" fmla="*/ 0 h 66"/>
                <a:gd name="T4" fmla="*/ 18 w 18"/>
                <a:gd name="T5" fmla="*/ 33 h 66"/>
                <a:gd name="T6" fmla="*/ 0 w 18"/>
                <a:gd name="T7" fmla="*/ 66 h 66"/>
                <a:gd name="T8" fmla="*/ 0 w 18"/>
                <a:gd name="T9" fmla="*/ 66 h 66"/>
                <a:gd name="T10" fmla="*/ 0 w 18"/>
                <a:gd name="T11" fmla="*/ 0 h 66"/>
              </a:gdLst>
              <a:ahLst/>
              <a:cxnLst>
                <a:cxn ang="0">
                  <a:pos x="T0" y="T1"/>
                </a:cxn>
                <a:cxn ang="0">
                  <a:pos x="T2" y="T3"/>
                </a:cxn>
                <a:cxn ang="0">
                  <a:pos x="T4" y="T5"/>
                </a:cxn>
                <a:cxn ang="0">
                  <a:pos x="T6" y="T7"/>
                </a:cxn>
                <a:cxn ang="0">
                  <a:pos x="T8" y="T9"/>
                </a:cxn>
                <a:cxn ang="0">
                  <a:pos x="T10" y="T11"/>
                </a:cxn>
              </a:cxnLst>
              <a:rect l="0" t="0" r="r" b="b"/>
              <a:pathLst>
                <a:path w="18" h="66">
                  <a:moveTo>
                    <a:pt x="0" y="0"/>
                  </a:moveTo>
                  <a:cubicBezTo>
                    <a:pt x="0" y="0"/>
                    <a:pt x="0" y="0"/>
                    <a:pt x="0" y="0"/>
                  </a:cubicBezTo>
                  <a:cubicBezTo>
                    <a:pt x="10" y="0"/>
                    <a:pt x="18" y="15"/>
                    <a:pt x="18" y="33"/>
                  </a:cubicBezTo>
                  <a:cubicBezTo>
                    <a:pt x="18" y="51"/>
                    <a:pt x="10" y="66"/>
                    <a:pt x="0" y="66"/>
                  </a:cubicBezTo>
                  <a:cubicBezTo>
                    <a:pt x="0" y="66"/>
                    <a:pt x="0" y="66"/>
                    <a:pt x="0" y="66"/>
                  </a:cubicBezTo>
                  <a:lnTo>
                    <a:pt x="0" y="0"/>
                  </a:lnTo>
                  <a:close/>
                </a:path>
              </a:pathLst>
            </a:custGeom>
            <a:solidFill>
              <a:srgbClr val="7AB1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285750" indent="-285750">
                <a:buFont typeface="Arial" panose="020B0604020202020204" pitchFamily="34" charset="0"/>
                <a:buChar char="•"/>
              </a:pPr>
              <a:endParaRPr lang="en-AT"/>
            </a:p>
          </p:txBody>
        </p:sp>
        <p:sp>
          <p:nvSpPr>
            <p:cNvPr id="805" name="Rectangle 39">
              <a:extLst>
                <a:ext uri="{FF2B5EF4-FFF2-40B4-BE49-F238E27FC236}">
                  <a16:creationId xmlns:a16="http://schemas.microsoft.com/office/drawing/2014/main" id="{EAFD33D0-2F47-4CF0-B95F-41DB80D28D1C}"/>
                </a:ext>
              </a:extLst>
            </p:cNvPr>
            <p:cNvSpPr>
              <a:spLocks noChangeArrowheads="1"/>
            </p:cNvSpPr>
            <p:nvPr/>
          </p:nvSpPr>
          <p:spPr bwMode="auto">
            <a:xfrm>
              <a:off x="4189" y="1913"/>
              <a:ext cx="10" cy="58"/>
            </a:xfrm>
            <a:prstGeom prst="rect">
              <a:avLst/>
            </a:prstGeom>
            <a:solidFill>
              <a:srgbClr val="E4C0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285750" indent="-285750">
                <a:buFont typeface="Arial" panose="020B0604020202020204" pitchFamily="34" charset="0"/>
                <a:buChar char="•"/>
              </a:pPr>
              <a:endParaRPr lang="en-AT"/>
            </a:p>
          </p:txBody>
        </p:sp>
        <p:sp>
          <p:nvSpPr>
            <p:cNvPr id="806" name="Rectangle 40">
              <a:extLst>
                <a:ext uri="{FF2B5EF4-FFF2-40B4-BE49-F238E27FC236}">
                  <a16:creationId xmlns:a16="http://schemas.microsoft.com/office/drawing/2014/main" id="{D16F2DAA-973E-4BE6-B7CE-A28530306178}"/>
                </a:ext>
              </a:extLst>
            </p:cNvPr>
            <p:cNvSpPr>
              <a:spLocks noChangeArrowheads="1"/>
            </p:cNvSpPr>
            <p:nvPr/>
          </p:nvSpPr>
          <p:spPr bwMode="auto">
            <a:xfrm>
              <a:off x="4193" y="1913"/>
              <a:ext cx="6" cy="58"/>
            </a:xfrm>
            <a:prstGeom prst="rect">
              <a:avLst/>
            </a:prstGeom>
            <a:solidFill>
              <a:srgbClr val="AE825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285750" indent="-285750">
                <a:buFont typeface="Arial" panose="020B0604020202020204" pitchFamily="34" charset="0"/>
                <a:buChar char="•"/>
              </a:pPr>
              <a:endParaRPr lang="en-AT"/>
            </a:p>
          </p:txBody>
        </p:sp>
        <p:sp>
          <p:nvSpPr>
            <p:cNvPr id="807" name="Oval 41">
              <a:extLst>
                <a:ext uri="{FF2B5EF4-FFF2-40B4-BE49-F238E27FC236}">
                  <a16:creationId xmlns:a16="http://schemas.microsoft.com/office/drawing/2014/main" id="{CF3883BD-673A-4791-8C98-21B82009FD78}"/>
                </a:ext>
              </a:extLst>
            </p:cNvPr>
            <p:cNvSpPr>
              <a:spLocks noChangeArrowheads="1"/>
            </p:cNvSpPr>
            <p:nvPr/>
          </p:nvSpPr>
          <p:spPr bwMode="auto">
            <a:xfrm>
              <a:off x="4157" y="1807"/>
              <a:ext cx="72" cy="130"/>
            </a:xfrm>
            <a:prstGeom prst="ellipse">
              <a:avLst/>
            </a:prstGeom>
            <a:solidFill>
              <a:srgbClr val="C0DA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285750" indent="-285750">
                <a:buFont typeface="Arial" panose="020B0604020202020204" pitchFamily="34" charset="0"/>
                <a:buChar char="•"/>
              </a:pPr>
              <a:endParaRPr lang="en-AT"/>
            </a:p>
          </p:txBody>
        </p:sp>
        <p:sp>
          <p:nvSpPr>
            <p:cNvPr id="808" name="Freeform 42">
              <a:extLst>
                <a:ext uri="{FF2B5EF4-FFF2-40B4-BE49-F238E27FC236}">
                  <a16:creationId xmlns:a16="http://schemas.microsoft.com/office/drawing/2014/main" id="{A8CC668F-ACAF-4C69-BF82-9CD5B0B88432}"/>
                </a:ext>
              </a:extLst>
            </p:cNvPr>
            <p:cNvSpPr>
              <a:spLocks/>
            </p:cNvSpPr>
            <p:nvPr/>
          </p:nvSpPr>
          <p:spPr bwMode="auto">
            <a:xfrm>
              <a:off x="4193" y="1807"/>
              <a:ext cx="36" cy="130"/>
            </a:xfrm>
            <a:custGeom>
              <a:avLst/>
              <a:gdLst>
                <a:gd name="T0" fmla="*/ 0 w 18"/>
                <a:gd name="T1" fmla="*/ 0 h 65"/>
                <a:gd name="T2" fmla="*/ 0 w 18"/>
                <a:gd name="T3" fmla="*/ 0 h 65"/>
                <a:gd name="T4" fmla="*/ 18 w 18"/>
                <a:gd name="T5" fmla="*/ 32 h 65"/>
                <a:gd name="T6" fmla="*/ 0 w 18"/>
                <a:gd name="T7" fmla="*/ 65 h 65"/>
                <a:gd name="T8" fmla="*/ 0 w 18"/>
                <a:gd name="T9" fmla="*/ 65 h 65"/>
                <a:gd name="T10" fmla="*/ 0 w 18"/>
                <a:gd name="T11" fmla="*/ 0 h 65"/>
              </a:gdLst>
              <a:ahLst/>
              <a:cxnLst>
                <a:cxn ang="0">
                  <a:pos x="T0" y="T1"/>
                </a:cxn>
                <a:cxn ang="0">
                  <a:pos x="T2" y="T3"/>
                </a:cxn>
                <a:cxn ang="0">
                  <a:pos x="T4" y="T5"/>
                </a:cxn>
                <a:cxn ang="0">
                  <a:pos x="T6" y="T7"/>
                </a:cxn>
                <a:cxn ang="0">
                  <a:pos x="T8" y="T9"/>
                </a:cxn>
                <a:cxn ang="0">
                  <a:pos x="T10" y="T11"/>
                </a:cxn>
              </a:cxnLst>
              <a:rect l="0" t="0" r="r" b="b"/>
              <a:pathLst>
                <a:path w="18" h="65">
                  <a:moveTo>
                    <a:pt x="0" y="0"/>
                  </a:moveTo>
                  <a:cubicBezTo>
                    <a:pt x="0" y="0"/>
                    <a:pt x="0" y="0"/>
                    <a:pt x="0" y="0"/>
                  </a:cubicBezTo>
                  <a:cubicBezTo>
                    <a:pt x="10" y="0"/>
                    <a:pt x="18" y="14"/>
                    <a:pt x="18" y="32"/>
                  </a:cubicBezTo>
                  <a:cubicBezTo>
                    <a:pt x="18" y="50"/>
                    <a:pt x="10" y="65"/>
                    <a:pt x="0" y="65"/>
                  </a:cubicBezTo>
                  <a:cubicBezTo>
                    <a:pt x="0" y="65"/>
                    <a:pt x="0" y="65"/>
                    <a:pt x="0" y="65"/>
                  </a:cubicBezTo>
                  <a:lnTo>
                    <a:pt x="0" y="0"/>
                  </a:lnTo>
                  <a:close/>
                </a:path>
              </a:pathLst>
            </a:custGeom>
            <a:solidFill>
              <a:srgbClr val="7AB1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285750" indent="-285750">
                <a:buFont typeface="Arial" panose="020B0604020202020204" pitchFamily="34" charset="0"/>
                <a:buChar char="•"/>
              </a:pPr>
              <a:endParaRPr lang="en-AT"/>
            </a:p>
          </p:txBody>
        </p:sp>
        <p:sp>
          <p:nvSpPr>
            <p:cNvPr id="809" name="Rectangle 43">
              <a:extLst>
                <a:ext uri="{FF2B5EF4-FFF2-40B4-BE49-F238E27FC236}">
                  <a16:creationId xmlns:a16="http://schemas.microsoft.com/office/drawing/2014/main" id="{463892B2-591D-4B4A-90DC-E75B27E60033}"/>
                </a:ext>
              </a:extLst>
            </p:cNvPr>
            <p:cNvSpPr>
              <a:spLocks noChangeArrowheads="1"/>
            </p:cNvSpPr>
            <p:nvPr/>
          </p:nvSpPr>
          <p:spPr bwMode="auto">
            <a:xfrm>
              <a:off x="3446" y="2023"/>
              <a:ext cx="10" cy="61"/>
            </a:xfrm>
            <a:prstGeom prst="rect">
              <a:avLst/>
            </a:prstGeom>
            <a:solidFill>
              <a:srgbClr val="E4C0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285750" indent="-285750">
                <a:buFont typeface="Arial" panose="020B0604020202020204" pitchFamily="34" charset="0"/>
                <a:buChar char="•"/>
              </a:pPr>
              <a:endParaRPr lang="en-AT"/>
            </a:p>
          </p:txBody>
        </p:sp>
        <p:sp>
          <p:nvSpPr>
            <p:cNvPr id="810" name="Rectangle 44">
              <a:extLst>
                <a:ext uri="{FF2B5EF4-FFF2-40B4-BE49-F238E27FC236}">
                  <a16:creationId xmlns:a16="http://schemas.microsoft.com/office/drawing/2014/main" id="{72C61966-DE2E-4408-B364-809FD3D89E1E}"/>
                </a:ext>
              </a:extLst>
            </p:cNvPr>
            <p:cNvSpPr>
              <a:spLocks noChangeArrowheads="1"/>
            </p:cNvSpPr>
            <p:nvPr/>
          </p:nvSpPr>
          <p:spPr bwMode="auto">
            <a:xfrm>
              <a:off x="3450" y="2023"/>
              <a:ext cx="6" cy="61"/>
            </a:xfrm>
            <a:prstGeom prst="rect">
              <a:avLst/>
            </a:prstGeom>
            <a:solidFill>
              <a:srgbClr val="AE825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285750" indent="-285750">
                <a:buFont typeface="Arial" panose="020B0604020202020204" pitchFamily="34" charset="0"/>
                <a:buChar char="•"/>
              </a:pPr>
              <a:endParaRPr lang="en-AT"/>
            </a:p>
          </p:txBody>
        </p:sp>
        <p:sp>
          <p:nvSpPr>
            <p:cNvPr id="811" name="Oval 45">
              <a:extLst>
                <a:ext uri="{FF2B5EF4-FFF2-40B4-BE49-F238E27FC236}">
                  <a16:creationId xmlns:a16="http://schemas.microsoft.com/office/drawing/2014/main" id="{CD21B4A6-C909-4D43-9E47-F490B1A9780F}"/>
                </a:ext>
              </a:extLst>
            </p:cNvPr>
            <p:cNvSpPr>
              <a:spLocks noChangeArrowheads="1"/>
            </p:cNvSpPr>
            <p:nvPr/>
          </p:nvSpPr>
          <p:spPr bwMode="auto">
            <a:xfrm>
              <a:off x="3416" y="1917"/>
              <a:ext cx="70" cy="133"/>
            </a:xfrm>
            <a:prstGeom prst="ellipse">
              <a:avLst/>
            </a:prstGeom>
            <a:solidFill>
              <a:srgbClr val="C0DA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285750" indent="-285750">
                <a:buFont typeface="Arial" panose="020B0604020202020204" pitchFamily="34" charset="0"/>
                <a:buChar char="•"/>
              </a:pPr>
              <a:endParaRPr lang="en-AT"/>
            </a:p>
          </p:txBody>
        </p:sp>
        <p:sp>
          <p:nvSpPr>
            <p:cNvPr id="812" name="Freeform 46">
              <a:extLst>
                <a:ext uri="{FF2B5EF4-FFF2-40B4-BE49-F238E27FC236}">
                  <a16:creationId xmlns:a16="http://schemas.microsoft.com/office/drawing/2014/main" id="{35A8A25A-7975-4236-9FD5-07D08F1733D1}"/>
                </a:ext>
              </a:extLst>
            </p:cNvPr>
            <p:cNvSpPr>
              <a:spLocks/>
            </p:cNvSpPr>
            <p:nvPr/>
          </p:nvSpPr>
          <p:spPr bwMode="auto">
            <a:xfrm>
              <a:off x="3450" y="1917"/>
              <a:ext cx="36" cy="133"/>
            </a:xfrm>
            <a:custGeom>
              <a:avLst/>
              <a:gdLst>
                <a:gd name="T0" fmla="*/ 0 w 18"/>
                <a:gd name="T1" fmla="*/ 0 h 66"/>
                <a:gd name="T2" fmla="*/ 0 w 18"/>
                <a:gd name="T3" fmla="*/ 0 h 66"/>
                <a:gd name="T4" fmla="*/ 18 w 18"/>
                <a:gd name="T5" fmla="*/ 33 h 66"/>
                <a:gd name="T6" fmla="*/ 0 w 18"/>
                <a:gd name="T7" fmla="*/ 66 h 66"/>
                <a:gd name="T8" fmla="*/ 0 w 18"/>
                <a:gd name="T9" fmla="*/ 66 h 66"/>
                <a:gd name="T10" fmla="*/ 0 w 18"/>
                <a:gd name="T11" fmla="*/ 0 h 66"/>
              </a:gdLst>
              <a:ahLst/>
              <a:cxnLst>
                <a:cxn ang="0">
                  <a:pos x="T0" y="T1"/>
                </a:cxn>
                <a:cxn ang="0">
                  <a:pos x="T2" y="T3"/>
                </a:cxn>
                <a:cxn ang="0">
                  <a:pos x="T4" y="T5"/>
                </a:cxn>
                <a:cxn ang="0">
                  <a:pos x="T6" y="T7"/>
                </a:cxn>
                <a:cxn ang="0">
                  <a:pos x="T8" y="T9"/>
                </a:cxn>
                <a:cxn ang="0">
                  <a:pos x="T10" y="T11"/>
                </a:cxn>
              </a:cxnLst>
              <a:rect l="0" t="0" r="r" b="b"/>
              <a:pathLst>
                <a:path w="18" h="66">
                  <a:moveTo>
                    <a:pt x="0" y="0"/>
                  </a:moveTo>
                  <a:cubicBezTo>
                    <a:pt x="0" y="0"/>
                    <a:pt x="0" y="0"/>
                    <a:pt x="0" y="0"/>
                  </a:cubicBezTo>
                  <a:cubicBezTo>
                    <a:pt x="10" y="0"/>
                    <a:pt x="18" y="15"/>
                    <a:pt x="18" y="33"/>
                  </a:cubicBezTo>
                  <a:cubicBezTo>
                    <a:pt x="18" y="51"/>
                    <a:pt x="10" y="66"/>
                    <a:pt x="0" y="66"/>
                  </a:cubicBezTo>
                  <a:cubicBezTo>
                    <a:pt x="0" y="66"/>
                    <a:pt x="0" y="66"/>
                    <a:pt x="0" y="66"/>
                  </a:cubicBezTo>
                  <a:lnTo>
                    <a:pt x="0" y="0"/>
                  </a:lnTo>
                  <a:close/>
                </a:path>
              </a:pathLst>
            </a:custGeom>
            <a:solidFill>
              <a:srgbClr val="7AB1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285750" indent="-285750">
                <a:buFont typeface="Arial" panose="020B0604020202020204" pitchFamily="34" charset="0"/>
                <a:buChar char="•"/>
              </a:pPr>
              <a:endParaRPr lang="en-AT"/>
            </a:p>
          </p:txBody>
        </p:sp>
        <p:sp>
          <p:nvSpPr>
            <p:cNvPr id="813" name="Rectangle 47">
              <a:extLst>
                <a:ext uri="{FF2B5EF4-FFF2-40B4-BE49-F238E27FC236}">
                  <a16:creationId xmlns:a16="http://schemas.microsoft.com/office/drawing/2014/main" id="{C6B138F6-F730-472E-BCA5-E3BE81015473}"/>
                </a:ext>
              </a:extLst>
            </p:cNvPr>
            <p:cNvSpPr>
              <a:spLocks noChangeArrowheads="1"/>
            </p:cNvSpPr>
            <p:nvPr/>
          </p:nvSpPr>
          <p:spPr bwMode="auto">
            <a:xfrm>
              <a:off x="3184" y="2005"/>
              <a:ext cx="8" cy="51"/>
            </a:xfrm>
            <a:prstGeom prst="rect">
              <a:avLst/>
            </a:prstGeom>
            <a:solidFill>
              <a:srgbClr val="E4C0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285750" indent="-285750">
                <a:buFont typeface="Arial" panose="020B0604020202020204" pitchFamily="34" charset="0"/>
                <a:buChar char="•"/>
              </a:pPr>
              <a:endParaRPr lang="en-AT"/>
            </a:p>
          </p:txBody>
        </p:sp>
        <p:sp>
          <p:nvSpPr>
            <p:cNvPr id="814" name="Rectangle 48">
              <a:extLst>
                <a:ext uri="{FF2B5EF4-FFF2-40B4-BE49-F238E27FC236}">
                  <a16:creationId xmlns:a16="http://schemas.microsoft.com/office/drawing/2014/main" id="{7FE91174-6AC0-4211-9844-B3731471FA5A}"/>
                </a:ext>
              </a:extLst>
            </p:cNvPr>
            <p:cNvSpPr>
              <a:spLocks noChangeArrowheads="1"/>
            </p:cNvSpPr>
            <p:nvPr/>
          </p:nvSpPr>
          <p:spPr bwMode="auto">
            <a:xfrm>
              <a:off x="3188" y="2005"/>
              <a:ext cx="4" cy="51"/>
            </a:xfrm>
            <a:prstGeom prst="rect">
              <a:avLst/>
            </a:prstGeom>
            <a:solidFill>
              <a:srgbClr val="AE825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285750" indent="-285750">
                <a:buFont typeface="Arial" panose="020B0604020202020204" pitchFamily="34" charset="0"/>
                <a:buChar char="•"/>
              </a:pPr>
              <a:endParaRPr lang="en-AT"/>
            </a:p>
          </p:txBody>
        </p:sp>
        <p:sp>
          <p:nvSpPr>
            <p:cNvPr id="815" name="Oval 49">
              <a:extLst>
                <a:ext uri="{FF2B5EF4-FFF2-40B4-BE49-F238E27FC236}">
                  <a16:creationId xmlns:a16="http://schemas.microsoft.com/office/drawing/2014/main" id="{81104CEC-5DA2-421F-8162-16F5758EC084}"/>
                </a:ext>
              </a:extLst>
            </p:cNvPr>
            <p:cNvSpPr>
              <a:spLocks noChangeArrowheads="1"/>
            </p:cNvSpPr>
            <p:nvPr/>
          </p:nvSpPr>
          <p:spPr bwMode="auto">
            <a:xfrm>
              <a:off x="3158" y="1913"/>
              <a:ext cx="62" cy="112"/>
            </a:xfrm>
            <a:prstGeom prst="ellipse">
              <a:avLst/>
            </a:prstGeom>
            <a:solidFill>
              <a:srgbClr val="C0DA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285750" indent="-285750">
                <a:buFont typeface="Arial" panose="020B0604020202020204" pitchFamily="34" charset="0"/>
                <a:buChar char="•"/>
              </a:pPr>
              <a:endParaRPr lang="en-AT"/>
            </a:p>
          </p:txBody>
        </p:sp>
        <p:sp>
          <p:nvSpPr>
            <p:cNvPr id="816" name="Freeform 50">
              <a:extLst>
                <a:ext uri="{FF2B5EF4-FFF2-40B4-BE49-F238E27FC236}">
                  <a16:creationId xmlns:a16="http://schemas.microsoft.com/office/drawing/2014/main" id="{4240D86D-8FF9-4D94-94E9-44360B9C29CD}"/>
                </a:ext>
              </a:extLst>
            </p:cNvPr>
            <p:cNvSpPr>
              <a:spLocks/>
            </p:cNvSpPr>
            <p:nvPr/>
          </p:nvSpPr>
          <p:spPr bwMode="auto">
            <a:xfrm>
              <a:off x="3188" y="1913"/>
              <a:ext cx="32" cy="112"/>
            </a:xfrm>
            <a:custGeom>
              <a:avLst/>
              <a:gdLst>
                <a:gd name="T0" fmla="*/ 0 w 16"/>
                <a:gd name="T1" fmla="*/ 0 h 56"/>
                <a:gd name="T2" fmla="*/ 0 w 16"/>
                <a:gd name="T3" fmla="*/ 0 h 56"/>
                <a:gd name="T4" fmla="*/ 16 w 16"/>
                <a:gd name="T5" fmla="*/ 28 h 56"/>
                <a:gd name="T6" fmla="*/ 0 w 16"/>
                <a:gd name="T7" fmla="*/ 56 h 56"/>
                <a:gd name="T8" fmla="*/ 0 w 16"/>
                <a:gd name="T9" fmla="*/ 56 h 56"/>
                <a:gd name="T10" fmla="*/ 0 w 16"/>
                <a:gd name="T11" fmla="*/ 0 h 56"/>
              </a:gdLst>
              <a:ahLst/>
              <a:cxnLst>
                <a:cxn ang="0">
                  <a:pos x="T0" y="T1"/>
                </a:cxn>
                <a:cxn ang="0">
                  <a:pos x="T2" y="T3"/>
                </a:cxn>
                <a:cxn ang="0">
                  <a:pos x="T4" y="T5"/>
                </a:cxn>
                <a:cxn ang="0">
                  <a:pos x="T6" y="T7"/>
                </a:cxn>
                <a:cxn ang="0">
                  <a:pos x="T8" y="T9"/>
                </a:cxn>
                <a:cxn ang="0">
                  <a:pos x="T10" y="T11"/>
                </a:cxn>
              </a:cxnLst>
              <a:rect l="0" t="0" r="r" b="b"/>
              <a:pathLst>
                <a:path w="16" h="56">
                  <a:moveTo>
                    <a:pt x="0" y="0"/>
                  </a:moveTo>
                  <a:cubicBezTo>
                    <a:pt x="0" y="0"/>
                    <a:pt x="0" y="0"/>
                    <a:pt x="0" y="0"/>
                  </a:cubicBezTo>
                  <a:cubicBezTo>
                    <a:pt x="9" y="0"/>
                    <a:pt x="16" y="12"/>
                    <a:pt x="16" y="28"/>
                  </a:cubicBezTo>
                  <a:cubicBezTo>
                    <a:pt x="16" y="44"/>
                    <a:pt x="9" y="56"/>
                    <a:pt x="0" y="56"/>
                  </a:cubicBezTo>
                  <a:cubicBezTo>
                    <a:pt x="0" y="56"/>
                    <a:pt x="0" y="56"/>
                    <a:pt x="0" y="56"/>
                  </a:cubicBezTo>
                  <a:lnTo>
                    <a:pt x="0" y="0"/>
                  </a:lnTo>
                  <a:close/>
                </a:path>
              </a:pathLst>
            </a:custGeom>
            <a:solidFill>
              <a:srgbClr val="7AB1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285750" indent="-285750">
                <a:buFont typeface="Arial" panose="020B0604020202020204" pitchFamily="34" charset="0"/>
                <a:buChar char="•"/>
              </a:pPr>
              <a:endParaRPr lang="en-AT"/>
            </a:p>
          </p:txBody>
        </p:sp>
        <p:sp>
          <p:nvSpPr>
            <p:cNvPr id="817" name="Rectangle 51">
              <a:extLst>
                <a:ext uri="{FF2B5EF4-FFF2-40B4-BE49-F238E27FC236}">
                  <a16:creationId xmlns:a16="http://schemas.microsoft.com/office/drawing/2014/main" id="{CE99B3B8-424A-4A94-A320-A097F28C7705}"/>
                </a:ext>
              </a:extLst>
            </p:cNvPr>
            <p:cNvSpPr>
              <a:spLocks noChangeArrowheads="1"/>
            </p:cNvSpPr>
            <p:nvPr/>
          </p:nvSpPr>
          <p:spPr bwMode="auto">
            <a:xfrm>
              <a:off x="3703" y="1923"/>
              <a:ext cx="8" cy="52"/>
            </a:xfrm>
            <a:prstGeom prst="rect">
              <a:avLst/>
            </a:prstGeom>
            <a:solidFill>
              <a:srgbClr val="E4C0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285750" indent="-285750">
                <a:buFont typeface="Arial" panose="020B0604020202020204" pitchFamily="34" charset="0"/>
                <a:buChar char="•"/>
              </a:pPr>
              <a:endParaRPr lang="en-AT"/>
            </a:p>
          </p:txBody>
        </p:sp>
        <p:sp>
          <p:nvSpPr>
            <p:cNvPr id="818" name="Rectangle 52">
              <a:extLst>
                <a:ext uri="{FF2B5EF4-FFF2-40B4-BE49-F238E27FC236}">
                  <a16:creationId xmlns:a16="http://schemas.microsoft.com/office/drawing/2014/main" id="{B1F7B77C-B571-42E4-B95F-80D918FE2758}"/>
                </a:ext>
              </a:extLst>
            </p:cNvPr>
            <p:cNvSpPr>
              <a:spLocks noChangeArrowheads="1"/>
            </p:cNvSpPr>
            <p:nvPr/>
          </p:nvSpPr>
          <p:spPr bwMode="auto">
            <a:xfrm>
              <a:off x="3707" y="1923"/>
              <a:ext cx="4" cy="52"/>
            </a:xfrm>
            <a:prstGeom prst="rect">
              <a:avLst/>
            </a:prstGeom>
            <a:solidFill>
              <a:srgbClr val="AE825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285750" indent="-285750">
                <a:buFont typeface="Arial" panose="020B0604020202020204" pitchFamily="34" charset="0"/>
                <a:buChar char="•"/>
              </a:pPr>
              <a:endParaRPr lang="en-AT"/>
            </a:p>
          </p:txBody>
        </p:sp>
        <p:sp>
          <p:nvSpPr>
            <p:cNvPr id="819" name="Oval 53">
              <a:extLst>
                <a:ext uri="{FF2B5EF4-FFF2-40B4-BE49-F238E27FC236}">
                  <a16:creationId xmlns:a16="http://schemas.microsoft.com/office/drawing/2014/main" id="{B639ED32-EF74-4CAD-99F8-ACB87666382B}"/>
                </a:ext>
              </a:extLst>
            </p:cNvPr>
            <p:cNvSpPr>
              <a:spLocks noChangeArrowheads="1"/>
            </p:cNvSpPr>
            <p:nvPr/>
          </p:nvSpPr>
          <p:spPr bwMode="auto">
            <a:xfrm>
              <a:off x="3677" y="1833"/>
              <a:ext cx="62" cy="112"/>
            </a:xfrm>
            <a:prstGeom prst="ellipse">
              <a:avLst/>
            </a:prstGeom>
            <a:solidFill>
              <a:srgbClr val="C0DA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285750" indent="-285750">
                <a:buFont typeface="Arial" panose="020B0604020202020204" pitchFamily="34" charset="0"/>
                <a:buChar char="•"/>
              </a:pPr>
              <a:endParaRPr lang="en-AT"/>
            </a:p>
          </p:txBody>
        </p:sp>
        <p:sp>
          <p:nvSpPr>
            <p:cNvPr id="820" name="Freeform 54">
              <a:extLst>
                <a:ext uri="{FF2B5EF4-FFF2-40B4-BE49-F238E27FC236}">
                  <a16:creationId xmlns:a16="http://schemas.microsoft.com/office/drawing/2014/main" id="{FE6D98FC-3A1C-4B7A-9E46-73B2357FE75E}"/>
                </a:ext>
              </a:extLst>
            </p:cNvPr>
            <p:cNvSpPr>
              <a:spLocks/>
            </p:cNvSpPr>
            <p:nvPr/>
          </p:nvSpPr>
          <p:spPr bwMode="auto">
            <a:xfrm>
              <a:off x="3707" y="1833"/>
              <a:ext cx="32" cy="112"/>
            </a:xfrm>
            <a:custGeom>
              <a:avLst/>
              <a:gdLst>
                <a:gd name="T0" fmla="*/ 0 w 16"/>
                <a:gd name="T1" fmla="*/ 0 h 56"/>
                <a:gd name="T2" fmla="*/ 0 w 16"/>
                <a:gd name="T3" fmla="*/ 0 h 56"/>
                <a:gd name="T4" fmla="*/ 16 w 16"/>
                <a:gd name="T5" fmla="*/ 28 h 56"/>
                <a:gd name="T6" fmla="*/ 0 w 16"/>
                <a:gd name="T7" fmla="*/ 56 h 56"/>
                <a:gd name="T8" fmla="*/ 0 w 16"/>
                <a:gd name="T9" fmla="*/ 56 h 56"/>
                <a:gd name="T10" fmla="*/ 0 w 16"/>
                <a:gd name="T11" fmla="*/ 0 h 56"/>
              </a:gdLst>
              <a:ahLst/>
              <a:cxnLst>
                <a:cxn ang="0">
                  <a:pos x="T0" y="T1"/>
                </a:cxn>
                <a:cxn ang="0">
                  <a:pos x="T2" y="T3"/>
                </a:cxn>
                <a:cxn ang="0">
                  <a:pos x="T4" y="T5"/>
                </a:cxn>
                <a:cxn ang="0">
                  <a:pos x="T6" y="T7"/>
                </a:cxn>
                <a:cxn ang="0">
                  <a:pos x="T8" y="T9"/>
                </a:cxn>
                <a:cxn ang="0">
                  <a:pos x="T10" y="T11"/>
                </a:cxn>
              </a:cxnLst>
              <a:rect l="0" t="0" r="r" b="b"/>
              <a:pathLst>
                <a:path w="16" h="56">
                  <a:moveTo>
                    <a:pt x="0" y="0"/>
                  </a:moveTo>
                  <a:cubicBezTo>
                    <a:pt x="0" y="0"/>
                    <a:pt x="0" y="0"/>
                    <a:pt x="0" y="0"/>
                  </a:cubicBezTo>
                  <a:cubicBezTo>
                    <a:pt x="9" y="0"/>
                    <a:pt x="16" y="12"/>
                    <a:pt x="16" y="28"/>
                  </a:cubicBezTo>
                  <a:cubicBezTo>
                    <a:pt x="16" y="43"/>
                    <a:pt x="9" y="56"/>
                    <a:pt x="0" y="56"/>
                  </a:cubicBezTo>
                  <a:cubicBezTo>
                    <a:pt x="0" y="56"/>
                    <a:pt x="0" y="56"/>
                    <a:pt x="0" y="56"/>
                  </a:cubicBezTo>
                  <a:lnTo>
                    <a:pt x="0" y="0"/>
                  </a:lnTo>
                  <a:close/>
                </a:path>
              </a:pathLst>
            </a:custGeom>
            <a:solidFill>
              <a:srgbClr val="7AB1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285750" indent="-285750">
                <a:buFont typeface="Arial" panose="020B0604020202020204" pitchFamily="34" charset="0"/>
                <a:buChar char="•"/>
              </a:pPr>
              <a:endParaRPr lang="en-AT"/>
            </a:p>
          </p:txBody>
        </p:sp>
        <p:sp>
          <p:nvSpPr>
            <p:cNvPr id="821" name="Rectangle 55">
              <a:extLst>
                <a:ext uri="{FF2B5EF4-FFF2-40B4-BE49-F238E27FC236}">
                  <a16:creationId xmlns:a16="http://schemas.microsoft.com/office/drawing/2014/main" id="{C7953C9B-0129-4BA1-B6B9-1171B7D2D22F}"/>
                </a:ext>
              </a:extLst>
            </p:cNvPr>
            <p:cNvSpPr>
              <a:spLocks noChangeArrowheads="1"/>
            </p:cNvSpPr>
            <p:nvPr/>
          </p:nvSpPr>
          <p:spPr bwMode="auto">
            <a:xfrm>
              <a:off x="3062" y="1915"/>
              <a:ext cx="10" cy="50"/>
            </a:xfrm>
            <a:prstGeom prst="rect">
              <a:avLst/>
            </a:prstGeom>
            <a:solidFill>
              <a:srgbClr val="E4C0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285750" indent="-285750">
                <a:buFont typeface="Arial" panose="020B0604020202020204" pitchFamily="34" charset="0"/>
                <a:buChar char="•"/>
              </a:pPr>
              <a:endParaRPr lang="en-AT"/>
            </a:p>
          </p:txBody>
        </p:sp>
        <p:sp>
          <p:nvSpPr>
            <p:cNvPr id="822" name="Rectangle 56">
              <a:extLst>
                <a:ext uri="{FF2B5EF4-FFF2-40B4-BE49-F238E27FC236}">
                  <a16:creationId xmlns:a16="http://schemas.microsoft.com/office/drawing/2014/main" id="{3FDC53B5-DFDD-4C09-8FDD-31F8128AF659}"/>
                </a:ext>
              </a:extLst>
            </p:cNvPr>
            <p:cNvSpPr>
              <a:spLocks noChangeArrowheads="1"/>
            </p:cNvSpPr>
            <p:nvPr/>
          </p:nvSpPr>
          <p:spPr bwMode="auto">
            <a:xfrm>
              <a:off x="3066" y="1915"/>
              <a:ext cx="6" cy="50"/>
            </a:xfrm>
            <a:prstGeom prst="rect">
              <a:avLst/>
            </a:prstGeom>
            <a:solidFill>
              <a:srgbClr val="AE825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285750" indent="-285750">
                <a:buFont typeface="Arial" panose="020B0604020202020204" pitchFamily="34" charset="0"/>
                <a:buChar char="•"/>
              </a:pPr>
              <a:endParaRPr lang="en-AT"/>
            </a:p>
          </p:txBody>
        </p:sp>
        <p:sp>
          <p:nvSpPr>
            <p:cNvPr id="823" name="Oval 57">
              <a:extLst>
                <a:ext uri="{FF2B5EF4-FFF2-40B4-BE49-F238E27FC236}">
                  <a16:creationId xmlns:a16="http://schemas.microsoft.com/office/drawing/2014/main" id="{4B702B30-3671-493A-8D8A-F71833946651}"/>
                </a:ext>
              </a:extLst>
            </p:cNvPr>
            <p:cNvSpPr>
              <a:spLocks noChangeArrowheads="1"/>
            </p:cNvSpPr>
            <p:nvPr/>
          </p:nvSpPr>
          <p:spPr bwMode="auto">
            <a:xfrm>
              <a:off x="3036" y="1823"/>
              <a:ext cx="62" cy="114"/>
            </a:xfrm>
            <a:prstGeom prst="ellipse">
              <a:avLst/>
            </a:prstGeom>
            <a:solidFill>
              <a:srgbClr val="C0DA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285750" indent="-285750">
                <a:buFont typeface="Arial" panose="020B0604020202020204" pitchFamily="34" charset="0"/>
                <a:buChar char="•"/>
              </a:pPr>
              <a:endParaRPr lang="en-AT"/>
            </a:p>
          </p:txBody>
        </p:sp>
        <p:sp>
          <p:nvSpPr>
            <p:cNvPr id="824" name="Freeform 58">
              <a:extLst>
                <a:ext uri="{FF2B5EF4-FFF2-40B4-BE49-F238E27FC236}">
                  <a16:creationId xmlns:a16="http://schemas.microsoft.com/office/drawing/2014/main" id="{EB9C748B-1F51-4768-B417-B455D6A59619}"/>
                </a:ext>
              </a:extLst>
            </p:cNvPr>
            <p:cNvSpPr>
              <a:spLocks/>
            </p:cNvSpPr>
            <p:nvPr/>
          </p:nvSpPr>
          <p:spPr bwMode="auto">
            <a:xfrm>
              <a:off x="3066" y="1823"/>
              <a:ext cx="32" cy="114"/>
            </a:xfrm>
            <a:custGeom>
              <a:avLst/>
              <a:gdLst>
                <a:gd name="T0" fmla="*/ 0 w 16"/>
                <a:gd name="T1" fmla="*/ 0 h 57"/>
                <a:gd name="T2" fmla="*/ 0 w 16"/>
                <a:gd name="T3" fmla="*/ 0 h 57"/>
                <a:gd name="T4" fmla="*/ 16 w 16"/>
                <a:gd name="T5" fmla="*/ 28 h 57"/>
                <a:gd name="T6" fmla="*/ 0 w 16"/>
                <a:gd name="T7" fmla="*/ 57 h 57"/>
                <a:gd name="T8" fmla="*/ 0 w 16"/>
                <a:gd name="T9" fmla="*/ 57 h 57"/>
                <a:gd name="T10" fmla="*/ 0 w 16"/>
                <a:gd name="T11" fmla="*/ 0 h 57"/>
              </a:gdLst>
              <a:ahLst/>
              <a:cxnLst>
                <a:cxn ang="0">
                  <a:pos x="T0" y="T1"/>
                </a:cxn>
                <a:cxn ang="0">
                  <a:pos x="T2" y="T3"/>
                </a:cxn>
                <a:cxn ang="0">
                  <a:pos x="T4" y="T5"/>
                </a:cxn>
                <a:cxn ang="0">
                  <a:pos x="T6" y="T7"/>
                </a:cxn>
                <a:cxn ang="0">
                  <a:pos x="T8" y="T9"/>
                </a:cxn>
                <a:cxn ang="0">
                  <a:pos x="T10" y="T11"/>
                </a:cxn>
              </a:cxnLst>
              <a:rect l="0" t="0" r="r" b="b"/>
              <a:pathLst>
                <a:path w="16" h="57">
                  <a:moveTo>
                    <a:pt x="0" y="0"/>
                  </a:moveTo>
                  <a:cubicBezTo>
                    <a:pt x="0" y="0"/>
                    <a:pt x="0" y="0"/>
                    <a:pt x="0" y="0"/>
                  </a:cubicBezTo>
                  <a:cubicBezTo>
                    <a:pt x="9" y="0"/>
                    <a:pt x="16" y="13"/>
                    <a:pt x="16" y="28"/>
                  </a:cubicBezTo>
                  <a:cubicBezTo>
                    <a:pt x="16" y="44"/>
                    <a:pt x="9" y="57"/>
                    <a:pt x="0" y="57"/>
                  </a:cubicBezTo>
                  <a:cubicBezTo>
                    <a:pt x="0" y="57"/>
                    <a:pt x="0" y="57"/>
                    <a:pt x="0" y="57"/>
                  </a:cubicBezTo>
                  <a:lnTo>
                    <a:pt x="0" y="0"/>
                  </a:lnTo>
                  <a:close/>
                </a:path>
              </a:pathLst>
            </a:custGeom>
            <a:solidFill>
              <a:srgbClr val="7AB1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285750" indent="-285750">
                <a:buFont typeface="Arial" panose="020B0604020202020204" pitchFamily="34" charset="0"/>
                <a:buChar char="•"/>
              </a:pPr>
              <a:endParaRPr lang="en-AT"/>
            </a:p>
          </p:txBody>
        </p:sp>
        <p:sp>
          <p:nvSpPr>
            <p:cNvPr id="825" name="Rectangle 59">
              <a:extLst>
                <a:ext uri="{FF2B5EF4-FFF2-40B4-BE49-F238E27FC236}">
                  <a16:creationId xmlns:a16="http://schemas.microsoft.com/office/drawing/2014/main" id="{37C54E06-5C3D-4A0B-9D4A-64C9C3D19CF8}"/>
                </a:ext>
              </a:extLst>
            </p:cNvPr>
            <p:cNvSpPr>
              <a:spLocks noChangeArrowheads="1"/>
            </p:cNvSpPr>
            <p:nvPr/>
          </p:nvSpPr>
          <p:spPr bwMode="auto">
            <a:xfrm>
              <a:off x="4400" y="1767"/>
              <a:ext cx="8" cy="50"/>
            </a:xfrm>
            <a:prstGeom prst="rect">
              <a:avLst/>
            </a:prstGeom>
            <a:solidFill>
              <a:srgbClr val="E4C0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285750" indent="-285750">
                <a:buFont typeface="Arial" panose="020B0604020202020204" pitchFamily="34" charset="0"/>
                <a:buChar char="•"/>
              </a:pPr>
              <a:endParaRPr lang="en-AT"/>
            </a:p>
          </p:txBody>
        </p:sp>
        <p:sp>
          <p:nvSpPr>
            <p:cNvPr id="826" name="Rectangle 60">
              <a:extLst>
                <a:ext uri="{FF2B5EF4-FFF2-40B4-BE49-F238E27FC236}">
                  <a16:creationId xmlns:a16="http://schemas.microsoft.com/office/drawing/2014/main" id="{F48343D7-6438-4B44-8202-0950641A22C1}"/>
                </a:ext>
              </a:extLst>
            </p:cNvPr>
            <p:cNvSpPr>
              <a:spLocks noChangeArrowheads="1"/>
            </p:cNvSpPr>
            <p:nvPr/>
          </p:nvSpPr>
          <p:spPr bwMode="auto">
            <a:xfrm>
              <a:off x="4404" y="1767"/>
              <a:ext cx="4" cy="50"/>
            </a:xfrm>
            <a:prstGeom prst="rect">
              <a:avLst/>
            </a:prstGeom>
            <a:solidFill>
              <a:srgbClr val="AE825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285750" indent="-285750">
                <a:buFont typeface="Arial" panose="020B0604020202020204" pitchFamily="34" charset="0"/>
                <a:buChar char="•"/>
              </a:pPr>
              <a:endParaRPr lang="en-AT"/>
            </a:p>
          </p:txBody>
        </p:sp>
        <p:sp>
          <p:nvSpPr>
            <p:cNvPr id="827" name="Oval 61">
              <a:extLst>
                <a:ext uri="{FF2B5EF4-FFF2-40B4-BE49-F238E27FC236}">
                  <a16:creationId xmlns:a16="http://schemas.microsoft.com/office/drawing/2014/main" id="{7A49C3A9-E47A-4C26-AA05-1BD33039DA81}"/>
                </a:ext>
              </a:extLst>
            </p:cNvPr>
            <p:cNvSpPr>
              <a:spLocks noChangeArrowheads="1"/>
            </p:cNvSpPr>
            <p:nvPr/>
          </p:nvSpPr>
          <p:spPr bwMode="auto">
            <a:xfrm>
              <a:off x="4374" y="1675"/>
              <a:ext cx="62" cy="112"/>
            </a:xfrm>
            <a:prstGeom prst="ellipse">
              <a:avLst/>
            </a:prstGeom>
            <a:solidFill>
              <a:srgbClr val="C0DA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285750" indent="-285750">
                <a:buFont typeface="Arial" panose="020B0604020202020204" pitchFamily="34" charset="0"/>
                <a:buChar char="•"/>
              </a:pPr>
              <a:endParaRPr lang="en-AT"/>
            </a:p>
          </p:txBody>
        </p:sp>
        <p:sp>
          <p:nvSpPr>
            <p:cNvPr id="828" name="Freeform 62">
              <a:extLst>
                <a:ext uri="{FF2B5EF4-FFF2-40B4-BE49-F238E27FC236}">
                  <a16:creationId xmlns:a16="http://schemas.microsoft.com/office/drawing/2014/main" id="{A608F51A-D433-4F7C-9E5F-3AF8924D8D7D}"/>
                </a:ext>
              </a:extLst>
            </p:cNvPr>
            <p:cNvSpPr>
              <a:spLocks/>
            </p:cNvSpPr>
            <p:nvPr/>
          </p:nvSpPr>
          <p:spPr bwMode="auto">
            <a:xfrm>
              <a:off x="4404" y="1675"/>
              <a:ext cx="32" cy="112"/>
            </a:xfrm>
            <a:custGeom>
              <a:avLst/>
              <a:gdLst>
                <a:gd name="T0" fmla="*/ 0 w 16"/>
                <a:gd name="T1" fmla="*/ 0 h 56"/>
                <a:gd name="T2" fmla="*/ 0 w 16"/>
                <a:gd name="T3" fmla="*/ 0 h 56"/>
                <a:gd name="T4" fmla="*/ 16 w 16"/>
                <a:gd name="T5" fmla="*/ 28 h 56"/>
                <a:gd name="T6" fmla="*/ 0 w 16"/>
                <a:gd name="T7" fmla="*/ 56 h 56"/>
                <a:gd name="T8" fmla="*/ 0 w 16"/>
                <a:gd name="T9" fmla="*/ 56 h 56"/>
                <a:gd name="T10" fmla="*/ 0 w 16"/>
                <a:gd name="T11" fmla="*/ 0 h 56"/>
              </a:gdLst>
              <a:ahLst/>
              <a:cxnLst>
                <a:cxn ang="0">
                  <a:pos x="T0" y="T1"/>
                </a:cxn>
                <a:cxn ang="0">
                  <a:pos x="T2" y="T3"/>
                </a:cxn>
                <a:cxn ang="0">
                  <a:pos x="T4" y="T5"/>
                </a:cxn>
                <a:cxn ang="0">
                  <a:pos x="T6" y="T7"/>
                </a:cxn>
                <a:cxn ang="0">
                  <a:pos x="T8" y="T9"/>
                </a:cxn>
                <a:cxn ang="0">
                  <a:pos x="T10" y="T11"/>
                </a:cxn>
              </a:cxnLst>
              <a:rect l="0" t="0" r="r" b="b"/>
              <a:pathLst>
                <a:path w="16" h="56">
                  <a:moveTo>
                    <a:pt x="0" y="0"/>
                  </a:moveTo>
                  <a:cubicBezTo>
                    <a:pt x="0" y="0"/>
                    <a:pt x="0" y="0"/>
                    <a:pt x="0" y="0"/>
                  </a:cubicBezTo>
                  <a:cubicBezTo>
                    <a:pt x="9" y="0"/>
                    <a:pt x="16" y="13"/>
                    <a:pt x="16" y="28"/>
                  </a:cubicBezTo>
                  <a:cubicBezTo>
                    <a:pt x="16" y="44"/>
                    <a:pt x="9" y="56"/>
                    <a:pt x="0" y="56"/>
                  </a:cubicBezTo>
                  <a:cubicBezTo>
                    <a:pt x="0" y="56"/>
                    <a:pt x="0" y="56"/>
                    <a:pt x="0" y="56"/>
                  </a:cubicBezTo>
                  <a:lnTo>
                    <a:pt x="0" y="0"/>
                  </a:lnTo>
                  <a:close/>
                </a:path>
              </a:pathLst>
            </a:custGeom>
            <a:solidFill>
              <a:srgbClr val="7AB1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285750" indent="-285750">
                <a:buFont typeface="Arial" panose="020B0604020202020204" pitchFamily="34" charset="0"/>
                <a:buChar char="•"/>
              </a:pPr>
              <a:endParaRPr lang="en-AT"/>
            </a:p>
          </p:txBody>
        </p:sp>
        <p:sp>
          <p:nvSpPr>
            <p:cNvPr id="829" name="Rectangle 63">
              <a:extLst>
                <a:ext uri="{FF2B5EF4-FFF2-40B4-BE49-F238E27FC236}">
                  <a16:creationId xmlns:a16="http://schemas.microsoft.com/office/drawing/2014/main" id="{E74AA5CF-926A-4D78-8B57-E3270467568C}"/>
                </a:ext>
              </a:extLst>
            </p:cNvPr>
            <p:cNvSpPr>
              <a:spLocks noChangeArrowheads="1"/>
            </p:cNvSpPr>
            <p:nvPr/>
          </p:nvSpPr>
          <p:spPr bwMode="auto">
            <a:xfrm>
              <a:off x="3999" y="1837"/>
              <a:ext cx="10" cy="52"/>
            </a:xfrm>
            <a:prstGeom prst="rect">
              <a:avLst/>
            </a:prstGeom>
            <a:solidFill>
              <a:srgbClr val="E4C0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285750" indent="-285750">
                <a:buFont typeface="Arial" panose="020B0604020202020204" pitchFamily="34" charset="0"/>
                <a:buChar char="•"/>
              </a:pPr>
              <a:endParaRPr lang="en-AT"/>
            </a:p>
          </p:txBody>
        </p:sp>
        <p:sp>
          <p:nvSpPr>
            <p:cNvPr id="830" name="Rectangle 64">
              <a:extLst>
                <a:ext uri="{FF2B5EF4-FFF2-40B4-BE49-F238E27FC236}">
                  <a16:creationId xmlns:a16="http://schemas.microsoft.com/office/drawing/2014/main" id="{A30CC2F9-B5A0-4A92-884A-098C215AA012}"/>
                </a:ext>
              </a:extLst>
            </p:cNvPr>
            <p:cNvSpPr>
              <a:spLocks noChangeArrowheads="1"/>
            </p:cNvSpPr>
            <p:nvPr/>
          </p:nvSpPr>
          <p:spPr bwMode="auto">
            <a:xfrm>
              <a:off x="4005" y="1837"/>
              <a:ext cx="4" cy="52"/>
            </a:xfrm>
            <a:prstGeom prst="rect">
              <a:avLst/>
            </a:prstGeom>
            <a:solidFill>
              <a:srgbClr val="AE825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285750" indent="-285750">
                <a:buFont typeface="Arial" panose="020B0604020202020204" pitchFamily="34" charset="0"/>
                <a:buChar char="•"/>
              </a:pPr>
              <a:endParaRPr lang="en-AT"/>
            </a:p>
          </p:txBody>
        </p:sp>
        <p:sp>
          <p:nvSpPr>
            <p:cNvPr id="831" name="Oval 65">
              <a:extLst>
                <a:ext uri="{FF2B5EF4-FFF2-40B4-BE49-F238E27FC236}">
                  <a16:creationId xmlns:a16="http://schemas.microsoft.com/office/drawing/2014/main" id="{569F0AAB-B638-4B29-AFD2-37D32125D9A2}"/>
                </a:ext>
              </a:extLst>
            </p:cNvPr>
            <p:cNvSpPr>
              <a:spLocks noChangeArrowheads="1"/>
            </p:cNvSpPr>
            <p:nvPr/>
          </p:nvSpPr>
          <p:spPr bwMode="auto">
            <a:xfrm>
              <a:off x="3973" y="1745"/>
              <a:ext cx="62" cy="114"/>
            </a:xfrm>
            <a:prstGeom prst="ellipse">
              <a:avLst/>
            </a:prstGeom>
            <a:solidFill>
              <a:srgbClr val="C0DA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285750" indent="-285750">
                <a:buFont typeface="Arial" panose="020B0604020202020204" pitchFamily="34" charset="0"/>
                <a:buChar char="•"/>
              </a:pPr>
              <a:endParaRPr lang="en-AT"/>
            </a:p>
          </p:txBody>
        </p:sp>
        <p:sp>
          <p:nvSpPr>
            <p:cNvPr id="832" name="Freeform 66">
              <a:extLst>
                <a:ext uri="{FF2B5EF4-FFF2-40B4-BE49-F238E27FC236}">
                  <a16:creationId xmlns:a16="http://schemas.microsoft.com/office/drawing/2014/main" id="{52613171-BC23-4294-BABD-9A2EE1DF92D5}"/>
                </a:ext>
              </a:extLst>
            </p:cNvPr>
            <p:cNvSpPr>
              <a:spLocks/>
            </p:cNvSpPr>
            <p:nvPr/>
          </p:nvSpPr>
          <p:spPr bwMode="auto">
            <a:xfrm>
              <a:off x="4003" y="1745"/>
              <a:ext cx="32" cy="114"/>
            </a:xfrm>
            <a:custGeom>
              <a:avLst/>
              <a:gdLst>
                <a:gd name="T0" fmla="*/ 0 w 16"/>
                <a:gd name="T1" fmla="*/ 1 h 57"/>
                <a:gd name="T2" fmla="*/ 1 w 16"/>
                <a:gd name="T3" fmla="*/ 0 h 57"/>
                <a:gd name="T4" fmla="*/ 16 w 16"/>
                <a:gd name="T5" fmla="*/ 29 h 57"/>
                <a:gd name="T6" fmla="*/ 1 w 16"/>
                <a:gd name="T7" fmla="*/ 57 h 57"/>
                <a:gd name="T8" fmla="*/ 0 w 16"/>
                <a:gd name="T9" fmla="*/ 57 h 57"/>
                <a:gd name="T10" fmla="*/ 0 w 16"/>
                <a:gd name="T11" fmla="*/ 1 h 57"/>
              </a:gdLst>
              <a:ahLst/>
              <a:cxnLst>
                <a:cxn ang="0">
                  <a:pos x="T0" y="T1"/>
                </a:cxn>
                <a:cxn ang="0">
                  <a:pos x="T2" y="T3"/>
                </a:cxn>
                <a:cxn ang="0">
                  <a:pos x="T4" y="T5"/>
                </a:cxn>
                <a:cxn ang="0">
                  <a:pos x="T6" y="T7"/>
                </a:cxn>
                <a:cxn ang="0">
                  <a:pos x="T8" y="T9"/>
                </a:cxn>
                <a:cxn ang="0">
                  <a:pos x="T10" y="T11"/>
                </a:cxn>
              </a:cxnLst>
              <a:rect l="0" t="0" r="r" b="b"/>
              <a:pathLst>
                <a:path w="16" h="57">
                  <a:moveTo>
                    <a:pt x="0" y="1"/>
                  </a:moveTo>
                  <a:cubicBezTo>
                    <a:pt x="1" y="0"/>
                    <a:pt x="1" y="0"/>
                    <a:pt x="1" y="0"/>
                  </a:cubicBezTo>
                  <a:cubicBezTo>
                    <a:pt x="9" y="0"/>
                    <a:pt x="16" y="13"/>
                    <a:pt x="16" y="29"/>
                  </a:cubicBezTo>
                  <a:cubicBezTo>
                    <a:pt x="16" y="44"/>
                    <a:pt x="9" y="57"/>
                    <a:pt x="1" y="57"/>
                  </a:cubicBezTo>
                  <a:cubicBezTo>
                    <a:pt x="0" y="57"/>
                    <a:pt x="0" y="57"/>
                    <a:pt x="0" y="57"/>
                  </a:cubicBezTo>
                  <a:lnTo>
                    <a:pt x="0" y="1"/>
                  </a:lnTo>
                  <a:close/>
                </a:path>
              </a:pathLst>
            </a:custGeom>
            <a:solidFill>
              <a:srgbClr val="7AB1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285750" indent="-285750">
                <a:buFont typeface="Arial" panose="020B0604020202020204" pitchFamily="34" charset="0"/>
                <a:buChar char="•"/>
              </a:pPr>
              <a:endParaRPr lang="en-AT"/>
            </a:p>
          </p:txBody>
        </p:sp>
        <p:sp>
          <p:nvSpPr>
            <p:cNvPr id="833" name="Rectangle 67">
              <a:extLst>
                <a:ext uri="{FF2B5EF4-FFF2-40B4-BE49-F238E27FC236}">
                  <a16:creationId xmlns:a16="http://schemas.microsoft.com/office/drawing/2014/main" id="{9CE5765D-C6CF-4B30-BDD6-06E61F039015}"/>
                </a:ext>
              </a:extLst>
            </p:cNvPr>
            <p:cNvSpPr>
              <a:spLocks noChangeArrowheads="1"/>
            </p:cNvSpPr>
            <p:nvPr/>
          </p:nvSpPr>
          <p:spPr bwMode="auto">
            <a:xfrm>
              <a:off x="3054" y="2176"/>
              <a:ext cx="12" cy="78"/>
            </a:xfrm>
            <a:prstGeom prst="rect">
              <a:avLst/>
            </a:prstGeom>
            <a:solidFill>
              <a:srgbClr val="E4C0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285750" indent="-285750">
                <a:buFont typeface="Arial" panose="020B0604020202020204" pitchFamily="34" charset="0"/>
                <a:buChar char="•"/>
              </a:pPr>
              <a:endParaRPr lang="en-AT"/>
            </a:p>
          </p:txBody>
        </p:sp>
        <p:sp>
          <p:nvSpPr>
            <p:cNvPr id="834" name="Rectangle 68">
              <a:extLst>
                <a:ext uri="{FF2B5EF4-FFF2-40B4-BE49-F238E27FC236}">
                  <a16:creationId xmlns:a16="http://schemas.microsoft.com/office/drawing/2014/main" id="{7632A37A-064D-4389-A309-AEBEDECEA1D3}"/>
                </a:ext>
              </a:extLst>
            </p:cNvPr>
            <p:cNvSpPr>
              <a:spLocks noChangeArrowheads="1"/>
            </p:cNvSpPr>
            <p:nvPr/>
          </p:nvSpPr>
          <p:spPr bwMode="auto">
            <a:xfrm>
              <a:off x="3060" y="2176"/>
              <a:ext cx="6" cy="78"/>
            </a:xfrm>
            <a:prstGeom prst="rect">
              <a:avLst/>
            </a:prstGeom>
            <a:solidFill>
              <a:srgbClr val="AE825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285750" indent="-285750">
                <a:buFont typeface="Arial" panose="020B0604020202020204" pitchFamily="34" charset="0"/>
                <a:buChar char="•"/>
              </a:pPr>
              <a:endParaRPr lang="en-AT"/>
            </a:p>
          </p:txBody>
        </p:sp>
        <p:sp>
          <p:nvSpPr>
            <p:cNvPr id="835" name="Oval 69">
              <a:extLst>
                <a:ext uri="{FF2B5EF4-FFF2-40B4-BE49-F238E27FC236}">
                  <a16:creationId xmlns:a16="http://schemas.microsoft.com/office/drawing/2014/main" id="{A3355A38-2B27-4064-97DE-FE30BC6F8153}"/>
                </a:ext>
              </a:extLst>
            </p:cNvPr>
            <p:cNvSpPr>
              <a:spLocks noChangeArrowheads="1"/>
            </p:cNvSpPr>
            <p:nvPr/>
          </p:nvSpPr>
          <p:spPr bwMode="auto">
            <a:xfrm>
              <a:off x="3012" y="2033"/>
              <a:ext cx="96" cy="177"/>
            </a:xfrm>
            <a:prstGeom prst="ellipse">
              <a:avLst/>
            </a:prstGeom>
            <a:solidFill>
              <a:srgbClr val="C0DA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285750" indent="-285750">
                <a:buFont typeface="Arial" panose="020B0604020202020204" pitchFamily="34" charset="0"/>
                <a:buChar char="•"/>
              </a:pPr>
              <a:endParaRPr lang="en-AT"/>
            </a:p>
          </p:txBody>
        </p:sp>
        <p:sp>
          <p:nvSpPr>
            <p:cNvPr id="836" name="Freeform 70">
              <a:extLst>
                <a:ext uri="{FF2B5EF4-FFF2-40B4-BE49-F238E27FC236}">
                  <a16:creationId xmlns:a16="http://schemas.microsoft.com/office/drawing/2014/main" id="{B276B15E-1A56-4904-874C-74A6305FCA6D}"/>
                </a:ext>
              </a:extLst>
            </p:cNvPr>
            <p:cNvSpPr>
              <a:spLocks/>
            </p:cNvSpPr>
            <p:nvPr/>
          </p:nvSpPr>
          <p:spPr bwMode="auto">
            <a:xfrm>
              <a:off x="3060" y="2033"/>
              <a:ext cx="48" cy="177"/>
            </a:xfrm>
            <a:custGeom>
              <a:avLst/>
              <a:gdLst>
                <a:gd name="T0" fmla="*/ 0 w 24"/>
                <a:gd name="T1" fmla="*/ 0 h 88"/>
                <a:gd name="T2" fmla="*/ 0 w 24"/>
                <a:gd name="T3" fmla="*/ 0 h 88"/>
                <a:gd name="T4" fmla="*/ 24 w 24"/>
                <a:gd name="T5" fmla="*/ 44 h 88"/>
                <a:gd name="T6" fmla="*/ 0 w 24"/>
                <a:gd name="T7" fmla="*/ 88 h 88"/>
                <a:gd name="T8" fmla="*/ 0 w 24"/>
                <a:gd name="T9" fmla="*/ 87 h 88"/>
                <a:gd name="T10" fmla="*/ 0 w 24"/>
                <a:gd name="T11" fmla="*/ 0 h 88"/>
              </a:gdLst>
              <a:ahLst/>
              <a:cxnLst>
                <a:cxn ang="0">
                  <a:pos x="T0" y="T1"/>
                </a:cxn>
                <a:cxn ang="0">
                  <a:pos x="T2" y="T3"/>
                </a:cxn>
                <a:cxn ang="0">
                  <a:pos x="T4" y="T5"/>
                </a:cxn>
                <a:cxn ang="0">
                  <a:pos x="T6" y="T7"/>
                </a:cxn>
                <a:cxn ang="0">
                  <a:pos x="T8" y="T9"/>
                </a:cxn>
                <a:cxn ang="0">
                  <a:pos x="T10" y="T11"/>
                </a:cxn>
              </a:cxnLst>
              <a:rect l="0" t="0" r="r" b="b"/>
              <a:pathLst>
                <a:path w="24" h="88">
                  <a:moveTo>
                    <a:pt x="0" y="0"/>
                  </a:moveTo>
                  <a:cubicBezTo>
                    <a:pt x="0" y="0"/>
                    <a:pt x="0" y="0"/>
                    <a:pt x="0" y="0"/>
                  </a:cubicBezTo>
                  <a:cubicBezTo>
                    <a:pt x="13" y="0"/>
                    <a:pt x="24" y="19"/>
                    <a:pt x="24" y="44"/>
                  </a:cubicBezTo>
                  <a:cubicBezTo>
                    <a:pt x="24" y="68"/>
                    <a:pt x="13" y="88"/>
                    <a:pt x="0" y="88"/>
                  </a:cubicBezTo>
                  <a:cubicBezTo>
                    <a:pt x="0" y="87"/>
                    <a:pt x="0" y="87"/>
                    <a:pt x="0" y="87"/>
                  </a:cubicBezTo>
                  <a:lnTo>
                    <a:pt x="0" y="0"/>
                  </a:lnTo>
                  <a:close/>
                </a:path>
              </a:pathLst>
            </a:custGeom>
            <a:solidFill>
              <a:srgbClr val="7AB1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285750" indent="-285750">
                <a:buFont typeface="Arial" panose="020B0604020202020204" pitchFamily="34" charset="0"/>
                <a:buChar char="•"/>
              </a:pPr>
              <a:endParaRPr lang="en-AT"/>
            </a:p>
          </p:txBody>
        </p:sp>
        <p:sp>
          <p:nvSpPr>
            <p:cNvPr id="837" name="Rectangle 71">
              <a:extLst>
                <a:ext uri="{FF2B5EF4-FFF2-40B4-BE49-F238E27FC236}">
                  <a16:creationId xmlns:a16="http://schemas.microsoft.com/office/drawing/2014/main" id="{AD231208-0E29-4BBC-98BB-FC023EAAFCE8}"/>
                </a:ext>
              </a:extLst>
            </p:cNvPr>
            <p:cNvSpPr>
              <a:spLocks noChangeArrowheads="1"/>
            </p:cNvSpPr>
            <p:nvPr/>
          </p:nvSpPr>
          <p:spPr bwMode="auto">
            <a:xfrm>
              <a:off x="3274" y="2166"/>
              <a:ext cx="16" cy="94"/>
            </a:xfrm>
            <a:prstGeom prst="rect">
              <a:avLst/>
            </a:prstGeom>
            <a:solidFill>
              <a:srgbClr val="E4C0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285750" indent="-285750">
                <a:buFont typeface="Arial" panose="020B0604020202020204" pitchFamily="34" charset="0"/>
                <a:buChar char="•"/>
              </a:pPr>
              <a:endParaRPr lang="en-AT"/>
            </a:p>
          </p:txBody>
        </p:sp>
        <p:sp>
          <p:nvSpPr>
            <p:cNvPr id="838" name="Rectangle 72">
              <a:extLst>
                <a:ext uri="{FF2B5EF4-FFF2-40B4-BE49-F238E27FC236}">
                  <a16:creationId xmlns:a16="http://schemas.microsoft.com/office/drawing/2014/main" id="{1E98E5B0-C1D2-47C3-927F-47D7B37E0BED}"/>
                </a:ext>
              </a:extLst>
            </p:cNvPr>
            <p:cNvSpPr>
              <a:spLocks noChangeArrowheads="1"/>
            </p:cNvSpPr>
            <p:nvPr/>
          </p:nvSpPr>
          <p:spPr bwMode="auto">
            <a:xfrm>
              <a:off x="3282" y="2166"/>
              <a:ext cx="8" cy="94"/>
            </a:xfrm>
            <a:prstGeom prst="rect">
              <a:avLst/>
            </a:prstGeom>
            <a:solidFill>
              <a:srgbClr val="AE825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285750" indent="-285750">
                <a:buFont typeface="Arial" panose="020B0604020202020204" pitchFamily="34" charset="0"/>
                <a:buChar char="•"/>
              </a:pPr>
              <a:endParaRPr lang="en-AT"/>
            </a:p>
          </p:txBody>
        </p:sp>
        <p:sp>
          <p:nvSpPr>
            <p:cNvPr id="839" name="Oval 73">
              <a:extLst>
                <a:ext uri="{FF2B5EF4-FFF2-40B4-BE49-F238E27FC236}">
                  <a16:creationId xmlns:a16="http://schemas.microsoft.com/office/drawing/2014/main" id="{990FCF70-8E9D-4A65-A392-36A28A873689}"/>
                </a:ext>
              </a:extLst>
            </p:cNvPr>
            <p:cNvSpPr>
              <a:spLocks noChangeArrowheads="1"/>
            </p:cNvSpPr>
            <p:nvPr/>
          </p:nvSpPr>
          <p:spPr bwMode="auto">
            <a:xfrm>
              <a:off x="3224" y="1995"/>
              <a:ext cx="116" cy="211"/>
            </a:xfrm>
            <a:prstGeom prst="ellipse">
              <a:avLst/>
            </a:prstGeom>
            <a:solidFill>
              <a:srgbClr val="C0DA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285750" indent="-285750">
                <a:buFont typeface="Arial" panose="020B0604020202020204" pitchFamily="34" charset="0"/>
                <a:buChar char="•"/>
              </a:pPr>
              <a:endParaRPr lang="en-AT"/>
            </a:p>
          </p:txBody>
        </p:sp>
        <p:sp>
          <p:nvSpPr>
            <p:cNvPr id="840" name="Freeform 74">
              <a:extLst>
                <a:ext uri="{FF2B5EF4-FFF2-40B4-BE49-F238E27FC236}">
                  <a16:creationId xmlns:a16="http://schemas.microsoft.com/office/drawing/2014/main" id="{281F91CD-E9DE-4DC6-8872-F3DAFD538F58}"/>
                </a:ext>
              </a:extLst>
            </p:cNvPr>
            <p:cNvSpPr>
              <a:spLocks/>
            </p:cNvSpPr>
            <p:nvPr/>
          </p:nvSpPr>
          <p:spPr bwMode="auto">
            <a:xfrm>
              <a:off x="3282" y="1995"/>
              <a:ext cx="58" cy="211"/>
            </a:xfrm>
            <a:custGeom>
              <a:avLst/>
              <a:gdLst>
                <a:gd name="T0" fmla="*/ 0 w 29"/>
                <a:gd name="T1" fmla="*/ 0 h 105"/>
                <a:gd name="T2" fmla="*/ 0 w 29"/>
                <a:gd name="T3" fmla="*/ 0 h 105"/>
                <a:gd name="T4" fmla="*/ 29 w 29"/>
                <a:gd name="T5" fmla="*/ 52 h 105"/>
                <a:gd name="T6" fmla="*/ 0 w 29"/>
                <a:gd name="T7" fmla="*/ 105 h 105"/>
                <a:gd name="T8" fmla="*/ 0 w 29"/>
                <a:gd name="T9" fmla="*/ 105 h 105"/>
                <a:gd name="T10" fmla="*/ 0 w 29"/>
                <a:gd name="T11" fmla="*/ 0 h 105"/>
              </a:gdLst>
              <a:ahLst/>
              <a:cxnLst>
                <a:cxn ang="0">
                  <a:pos x="T0" y="T1"/>
                </a:cxn>
                <a:cxn ang="0">
                  <a:pos x="T2" y="T3"/>
                </a:cxn>
                <a:cxn ang="0">
                  <a:pos x="T4" y="T5"/>
                </a:cxn>
                <a:cxn ang="0">
                  <a:pos x="T6" y="T7"/>
                </a:cxn>
                <a:cxn ang="0">
                  <a:pos x="T8" y="T9"/>
                </a:cxn>
                <a:cxn ang="0">
                  <a:pos x="T10" y="T11"/>
                </a:cxn>
              </a:cxnLst>
              <a:rect l="0" t="0" r="r" b="b"/>
              <a:pathLst>
                <a:path w="29" h="105">
                  <a:moveTo>
                    <a:pt x="0" y="0"/>
                  </a:moveTo>
                  <a:cubicBezTo>
                    <a:pt x="0" y="0"/>
                    <a:pt x="0" y="0"/>
                    <a:pt x="0" y="0"/>
                  </a:cubicBezTo>
                  <a:cubicBezTo>
                    <a:pt x="16" y="0"/>
                    <a:pt x="29" y="23"/>
                    <a:pt x="29" y="52"/>
                  </a:cubicBezTo>
                  <a:cubicBezTo>
                    <a:pt x="29" y="81"/>
                    <a:pt x="16" y="105"/>
                    <a:pt x="0" y="105"/>
                  </a:cubicBezTo>
                  <a:cubicBezTo>
                    <a:pt x="0" y="105"/>
                    <a:pt x="0" y="105"/>
                    <a:pt x="0" y="105"/>
                  </a:cubicBezTo>
                  <a:lnTo>
                    <a:pt x="0" y="0"/>
                  </a:lnTo>
                  <a:close/>
                </a:path>
              </a:pathLst>
            </a:custGeom>
            <a:solidFill>
              <a:srgbClr val="7AB1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285750" indent="-285750">
                <a:buFont typeface="Arial" panose="020B0604020202020204" pitchFamily="34" charset="0"/>
                <a:buChar char="•"/>
              </a:pPr>
              <a:endParaRPr lang="en-AT"/>
            </a:p>
          </p:txBody>
        </p:sp>
        <p:sp>
          <p:nvSpPr>
            <p:cNvPr id="841" name="Freeform 75">
              <a:extLst>
                <a:ext uri="{FF2B5EF4-FFF2-40B4-BE49-F238E27FC236}">
                  <a16:creationId xmlns:a16="http://schemas.microsoft.com/office/drawing/2014/main" id="{797A206F-BAFD-4ED9-8960-0C3C033CDF4B}"/>
                </a:ext>
              </a:extLst>
            </p:cNvPr>
            <p:cNvSpPr>
              <a:spLocks/>
            </p:cNvSpPr>
            <p:nvPr/>
          </p:nvSpPr>
          <p:spPr bwMode="auto">
            <a:xfrm>
              <a:off x="2705" y="2054"/>
              <a:ext cx="10" cy="60"/>
            </a:xfrm>
            <a:custGeom>
              <a:avLst/>
              <a:gdLst>
                <a:gd name="T0" fmla="*/ 0 w 5"/>
                <a:gd name="T1" fmla="*/ 27 h 30"/>
                <a:gd name="T2" fmla="*/ 2 w 5"/>
                <a:gd name="T3" fmla="*/ 30 h 30"/>
                <a:gd name="T4" fmla="*/ 5 w 5"/>
                <a:gd name="T5" fmla="*/ 27 h 30"/>
                <a:gd name="T6" fmla="*/ 5 w 5"/>
                <a:gd name="T7" fmla="*/ 2 h 30"/>
                <a:gd name="T8" fmla="*/ 2 w 5"/>
                <a:gd name="T9" fmla="*/ 0 h 30"/>
                <a:gd name="T10" fmla="*/ 0 w 5"/>
                <a:gd name="T11" fmla="*/ 2 h 30"/>
                <a:gd name="T12" fmla="*/ 0 w 5"/>
                <a:gd name="T13" fmla="*/ 27 h 30"/>
              </a:gdLst>
              <a:ahLst/>
              <a:cxnLst>
                <a:cxn ang="0">
                  <a:pos x="T0" y="T1"/>
                </a:cxn>
                <a:cxn ang="0">
                  <a:pos x="T2" y="T3"/>
                </a:cxn>
                <a:cxn ang="0">
                  <a:pos x="T4" y="T5"/>
                </a:cxn>
                <a:cxn ang="0">
                  <a:pos x="T6" y="T7"/>
                </a:cxn>
                <a:cxn ang="0">
                  <a:pos x="T8" y="T9"/>
                </a:cxn>
                <a:cxn ang="0">
                  <a:pos x="T10" y="T11"/>
                </a:cxn>
                <a:cxn ang="0">
                  <a:pos x="T12" y="T13"/>
                </a:cxn>
              </a:cxnLst>
              <a:rect l="0" t="0" r="r" b="b"/>
              <a:pathLst>
                <a:path w="5" h="30">
                  <a:moveTo>
                    <a:pt x="0" y="27"/>
                  </a:moveTo>
                  <a:cubicBezTo>
                    <a:pt x="0" y="28"/>
                    <a:pt x="1" y="30"/>
                    <a:pt x="2" y="30"/>
                  </a:cubicBezTo>
                  <a:cubicBezTo>
                    <a:pt x="3" y="30"/>
                    <a:pt x="5" y="28"/>
                    <a:pt x="5" y="27"/>
                  </a:cubicBezTo>
                  <a:cubicBezTo>
                    <a:pt x="5" y="2"/>
                    <a:pt x="5" y="2"/>
                    <a:pt x="5" y="2"/>
                  </a:cubicBezTo>
                  <a:cubicBezTo>
                    <a:pt x="5" y="1"/>
                    <a:pt x="3" y="0"/>
                    <a:pt x="2" y="0"/>
                  </a:cubicBezTo>
                  <a:cubicBezTo>
                    <a:pt x="1" y="0"/>
                    <a:pt x="0" y="1"/>
                    <a:pt x="0" y="2"/>
                  </a:cubicBezTo>
                  <a:lnTo>
                    <a:pt x="0" y="27"/>
                  </a:lnTo>
                  <a:close/>
                </a:path>
              </a:pathLst>
            </a:custGeom>
            <a:solidFill>
              <a:srgbClr val="9770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285750" indent="-285750">
                <a:buFont typeface="Arial" panose="020B0604020202020204" pitchFamily="34" charset="0"/>
                <a:buChar char="•"/>
              </a:pPr>
              <a:endParaRPr lang="en-AT"/>
            </a:p>
          </p:txBody>
        </p:sp>
        <p:sp>
          <p:nvSpPr>
            <p:cNvPr id="842" name="Freeform 76">
              <a:extLst>
                <a:ext uri="{FF2B5EF4-FFF2-40B4-BE49-F238E27FC236}">
                  <a16:creationId xmlns:a16="http://schemas.microsoft.com/office/drawing/2014/main" id="{9636DE77-E701-4368-BDC4-6DA27B09C3BC}"/>
                </a:ext>
              </a:extLst>
            </p:cNvPr>
            <p:cNvSpPr>
              <a:spLocks/>
            </p:cNvSpPr>
            <p:nvPr/>
          </p:nvSpPr>
          <p:spPr bwMode="auto">
            <a:xfrm>
              <a:off x="2655" y="1853"/>
              <a:ext cx="108" cy="209"/>
            </a:xfrm>
            <a:custGeom>
              <a:avLst/>
              <a:gdLst>
                <a:gd name="T0" fmla="*/ 0 w 108"/>
                <a:gd name="T1" fmla="*/ 144 h 209"/>
                <a:gd name="T2" fmla="*/ 38 w 108"/>
                <a:gd name="T3" fmla="*/ 78 h 209"/>
                <a:gd name="T4" fmla="*/ 10 w 108"/>
                <a:gd name="T5" fmla="*/ 78 h 209"/>
                <a:gd name="T6" fmla="*/ 54 w 108"/>
                <a:gd name="T7" fmla="*/ 0 h 209"/>
                <a:gd name="T8" fmla="*/ 100 w 108"/>
                <a:gd name="T9" fmla="*/ 78 h 209"/>
                <a:gd name="T10" fmla="*/ 70 w 108"/>
                <a:gd name="T11" fmla="*/ 78 h 209"/>
                <a:gd name="T12" fmla="*/ 108 w 108"/>
                <a:gd name="T13" fmla="*/ 144 h 209"/>
                <a:gd name="T14" fmla="*/ 72 w 108"/>
                <a:gd name="T15" fmla="*/ 144 h 209"/>
                <a:gd name="T16" fmla="*/ 108 w 108"/>
                <a:gd name="T17" fmla="*/ 209 h 209"/>
                <a:gd name="T18" fmla="*/ 0 w 108"/>
                <a:gd name="T19" fmla="*/ 209 h 209"/>
                <a:gd name="T20" fmla="*/ 36 w 108"/>
                <a:gd name="T21" fmla="*/ 144 h 209"/>
                <a:gd name="T22" fmla="*/ 0 w 108"/>
                <a:gd name="T23" fmla="*/ 144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8" h="209">
                  <a:moveTo>
                    <a:pt x="0" y="144"/>
                  </a:moveTo>
                  <a:lnTo>
                    <a:pt x="38" y="78"/>
                  </a:lnTo>
                  <a:lnTo>
                    <a:pt x="10" y="78"/>
                  </a:lnTo>
                  <a:lnTo>
                    <a:pt x="54" y="0"/>
                  </a:lnTo>
                  <a:lnTo>
                    <a:pt x="100" y="78"/>
                  </a:lnTo>
                  <a:lnTo>
                    <a:pt x="70" y="78"/>
                  </a:lnTo>
                  <a:lnTo>
                    <a:pt x="108" y="144"/>
                  </a:lnTo>
                  <a:lnTo>
                    <a:pt x="72" y="144"/>
                  </a:lnTo>
                  <a:lnTo>
                    <a:pt x="108" y="209"/>
                  </a:lnTo>
                  <a:lnTo>
                    <a:pt x="0" y="209"/>
                  </a:lnTo>
                  <a:lnTo>
                    <a:pt x="36" y="144"/>
                  </a:lnTo>
                  <a:lnTo>
                    <a:pt x="0" y="144"/>
                  </a:lnTo>
                  <a:close/>
                </a:path>
              </a:pathLst>
            </a:custGeom>
            <a:solidFill>
              <a:srgbClr val="4097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285750" indent="-285750">
                <a:buFont typeface="Arial" panose="020B0604020202020204" pitchFamily="34" charset="0"/>
                <a:buChar char="•"/>
              </a:pPr>
              <a:endParaRPr lang="en-AT"/>
            </a:p>
          </p:txBody>
        </p:sp>
        <p:sp>
          <p:nvSpPr>
            <p:cNvPr id="843" name="Freeform 77">
              <a:extLst>
                <a:ext uri="{FF2B5EF4-FFF2-40B4-BE49-F238E27FC236}">
                  <a16:creationId xmlns:a16="http://schemas.microsoft.com/office/drawing/2014/main" id="{596F0E5C-2A55-46BD-A057-304BD250A556}"/>
                </a:ext>
              </a:extLst>
            </p:cNvPr>
            <p:cNvSpPr>
              <a:spLocks/>
            </p:cNvSpPr>
            <p:nvPr/>
          </p:nvSpPr>
          <p:spPr bwMode="auto">
            <a:xfrm>
              <a:off x="2655" y="1853"/>
              <a:ext cx="54" cy="209"/>
            </a:xfrm>
            <a:custGeom>
              <a:avLst/>
              <a:gdLst>
                <a:gd name="T0" fmla="*/ 0 w 54"/>
                <a:gd name="T1" fmla="*/ 144 h 209"/>
                <a:gd name="T2" fmla="*/ 38 w 54"/>
                <a:gd name="T3" fmla="*/ 78 h 209"/>
                <a:gd name="T4" fmla="*/ 8 w 54"/>
                <a:gd name="T5" fmla="*/ 78 h 209"/>
                <a:gd name="T6" fmla="*/ 54 w 54"/>
                <a:gd name="T7" fmla="*/ 0 h 209"/>
                <a:gd name="T8" fmla="*/ 54 w 54"/>
                <a:gd name="T9" fmla="*/ 2 h 209"/>
                <a:gd name="T10" fmla="*/ 54 w 54"/>
                <a:gd name="T11" fmla="*/ 209 h 209"/>
                <a:gd name="T12" fmla="*/ 0 w 54"/>
                <a:gd name="T13" fmla="*/ 209 h 209"/>
                <a:gd name="T14" fmla="*/ 36 w 54"/>
                <a:gd name="T15" fmla="*/ 144 h 209"/>
                <a:gd name="T16" fmla="*/ 0 w 54"/>
                <a:gd name="T17" fmla="*/ 144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209">
                  <a:moveTo>
                    <a:pt x="0" y="144"/>
                  </a:moveTo>
                  <a:lnTo>
                    <a:pt x="38" y="78"/>
                  </a:lnTo>
                  <a:lnTo>
                    <a:pt x="8" y="78"/>
                  </a:lnTo>
                  <a:lnTo>
                    <a:pt x="54" y="0"/>
                  </a:lnTo>
                  <a:lnTo>
                    <a:pt x="54" y="2"/>
                  </a:lnTo>
                  <a:lnTo>
                    <a:pt x="54" y="209"/>
                  </a:lnTo>
                  <a:lnTo>
                    <a:pt x="0" y="209"/>
                  </a:lnTo>
                  <a:lnTo>
                    <a:pt x="36" y="144"/>
                  </a:lnTo>
                  <a:lnTo>
                    <a:pt x="0" y="144"/>
                  </a:lnTo>
                  <a:close/>
                </a:path>
              </a:pathLst>
            </a:custGeom>
            <a:solidFill>
              <a:srgbClr val="59AE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285750" indent="-285750">
                <a:buFont typeface="Arial" panose="020B0604020202020204" pitchFamily="34" charset="0"/>
                <a:buChar char="•"/>
              </a:pPr>
              <a:endParaRPr lang="en-AT"/>
            </a:p>
          </p:txBody>
        </p:sp>
        <p:sp>
          <p:nvSpPr>
            <p:cNvPr id="844" name="Freeform 78">
              <a:extLst>
                <a:ext uri="{FF2B5EF4-FFF2-40B4-BE49-F238E27FC236}">
                  <a16:creationId xmlns:a16="http://schemas.microsoft.com/office/drawing/2014/main" id="{FFB84AF5-22BB-4C8A-A7AD-2CF9D6B71506}"/>
                </a:ext>
              </a:extLst>
            </p:cNvPr>
            <p:cNvSpPr>
              <a:spLocks/>
            </p:cNvSpPr>
            <p:nvPr/>
          </p:nvSpPr>
          <p:spPr bwMode="auto">
            <a:xfrm>
              <a:off x="4287" y="1873"/>
              <a:ext cx="6" cy="44"/>
            </a:xfrm>
            <a:custGeom>
              <a:avLst/>
              <a:gdLst>
                <a:gd name="T0" fmla="*/ 0 w 3"/>
                <a:gd name="T1" fmla="*/ 21 h 22"/>
                <a:gd name="T2" fmla="*/ 1 w 3"/>
                <a:gd name="T3" fmla="*/ 22 h 22"/>
                <a:gd name="T4" fmla="*/ 3 w 3"/>
                <a:gd name="T5" fmla="*/ 21 h 22"/>
                <a:gd name="T6" fmla="*/ 3 w 3"/>
                <a:gd name="T7" fmla="*/ 2 h 22"/>
                <a:gd name="T8" fmla="*/ 1 w 3"/>
                <a:gd name="T9" fmla="*/ 0 h 22"/>
                <a:gd name="T10" fmla="*/ 0 w 3"/>
                <a:gd name="T11" fmla="*/ 2 h 22"/>
                <a:gd name="T12" fmla="*/ 0 w 3"/>
                <a:gd name="T13" fmla="*/ 21 h 22"/>
              </a:gdLst>
              <a:ahLst/>
              <a:cxnLst>
                <a:cxn ang="0">
                  <a:pos x="T0" y="T1"/>
                </a:cxn>
                <a:cxn ang="0">
                  <a:pos x="T2" y="T3"/>
                </a:cxn>
                <a:cxn ang="0">
                  <a:pos x="T4" y="T5"/>
                </a:cxn>
                <a:cxn ang="0">
                  <a:pos x="T6" y="T7"/>
                </a:cxn>
                <a:cxn ang="0">
                  <a:pos x="T8" y="T9"/>
                </a:cxn>
                <a:cxn ang="0">
                  <a:pos x="T10" y="T11"/>
                </a:cxn>
                <a:cxn ang="0">
                  <a:pos x="T12" y="T13"/>
                </a:cxn>
              </a:cxnLst>
              <a:rect l="0" t="0" r="r" b="b"/>
              <a:pathLst>
                <a:path w="3" h="22">
                  <a:moveTo>
                    <a:pt x="0" y="21"/>
                  </a:moveTo>
                  <a:cubicBezTo>
                    <a:pt x="0" y="22"/>
                    <a:pt x="0" y="22"/>
                    <a:pt x="1" y="22"/>
                  </a:cubicBezTo>
                  <a:cubicBezTo>
                    <a:pt x="2" y="22"/>
                    <a:pt x="3" y="22"/>
                    <a:pt x="3" y="21"/>
                  </a:cubicBezTo>
                  <a:cubicBezTo>
                    <a:pt x="3" y="2"/>
                    <a:pt x="3" y="2"/>
                    <a:pt x="3" y="2"/>
                  </a:cubicBezTo>
                  <a:cubicBezTo>
                    <a:pt x="3" y="1"/>
                    <a:pt x="2" y="0"/>
                    <a:pt x="1" y="0"/>
                  </a:cubicBezTo>
                  <a:cubicBezTo>
                    <a:pt x="0" y="0"/>
                    <a:pt x="0" y="1"/>
                    <a:pt x="0" y="2"/>
                  </a:cubicBezTo>
                  <a:lnTo>
                    <a:pt x="0" y="21"/>
                  </a:lnTo>
                  <a:close/>
                </a:path>
              </a:pathLst>
            </a:custGeom>
            <a:solidFill>
              <a:srgbClr val="9770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285750" indent="-285750">
                <a:buFont typeface="Arial" panose="020B0604020202020204" pitchFamily="34" charset="0"/>
                <a:buChar char="•"/>
              </a:pPr>
              <a:endParaRPr lang="en-AT"/>
            </a:p>
          </p:txBody>
        </p:sp>
        <p:sp>
          <p:nvSpPr>
            <p:cNvPr id="845" name="Freeform 79">
              <a:extLst>
                <a:ext uri="{FF2B5EF4-FFF2-40B4-BE49-F238E27FC236}">
                  <a16:creationId xmlns:a16="http://schemas.microsoft.com/office/drawing/2014/main" id="{1EC92FC8-22DA-4F22-8288-5D85B1805CB2}"/>
                </a:ext>
              </a:extLst>
            </p:cNvPr>
            <p:cNvSpPr>
              <a:spLocks/>
            </p:cNvSpPr>
            <p:nvPr/>
          </p:nvSpPr>
          <p:spPr bwMode="auto">
            <a:xfrm>
              <a:off x="4249" y="1725"/>
              <a:ext cx="83" cy="154"/>
            </a:xfrm>
            <a:custGeom>
              <a:avLst/>
              <a:gdLst>
                <a:gd name="T0" fmla="*/ 0 w 83"/>
                <a:gd name="T1" fmla="*/ 108 h 154"/>
                <a:gd name="T2" fmla="*/ 30 w 83"/>
                <a:gd name="T3" fmla="*/ 58 h 154"/>
                <a:gd name="T4" fmla="*/ 8 w 83"/>
                <a:gd name="T5" fmla="*/ 58 h 154"/>
                <a:gd name="T6" fmla="*/ 40 w 83"/>
                <a:gd name="T7" fmla="*/ 0 h 154"/>
                <a:gd name="T8" fmla="*/ 75 w 83"/>
                <a:gd name="T9" fmla="*/ 58 h 154"/>
                <a:gd name="T10" fmla="*/ 52 w 83"/>
                <a:gd name="T11" fmla="*/ 58 h 154"/>
                <a:gd name="T12" fmla="*/ 83 w 83"/>
                <a:gd name="T13" fmla="*/ 108 h 154"/>
                <a:gd name="T14" fmla="*/ 54 w 83"/>
                <a:gd name="T15" fmla="*/ 108 h 154"/>
                <a:gd name="T16" fmla="*/ 83 w 83"/>
                <a:gd name="T17" fmla="*/ 154 h 154"/>
                <a:gd name="T18" fmla="*/ 0 w 83"/>
                <a:gd name="T19" fmla="*/ 154 h 154"/>
                <a:gd name="T20" fmla="*/ 28 w 83"/>
                <a:gd name="T21" fmla="*/ 108 h 154"/>
                <a:gd name="T22" fmla="*/ 0 w 83"/>
                <a:gd name="T23" fmla="*/ 108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3" h="154">
                  <a:moveTo>
                    <a:pt x="0" y="108"/>
                  </a:moveTo>
                  <a:lnTo>
                    <a:pt x="30" y="58"/>
                  </a:lnTo>
                  <a:lnTo>
                    <a:pt x="8" y="58"/>
                  </a:lnTo>
                  <a:lnTo>
                    <a:pt x="40" y="0"/>
                  </a:lnTo>
                  <a:lnTo>
                    <a:pt x="75" y="58"/>
                  </a:lnTo>
                  <a:lnTo>
                    <a:pt x="52" y="58"/>
                  </a:lnTo>
                  <a:lnTo>
                    <a:pt x="83" y="108"/>
                  </a:lnTo>
                  <a:lnTo>
                    <a:pt x="54" y="108"/>
                  </a:lnTo>
                  <a:lnTo>
                    <a:pt x="83" y="154"/>
                  </a:lnTo>
                  <a:lnTo>
                    <a:pt x="0" y="154"/>
                  </a:lnTo>
                  <a:lnTo>
                    <a:pt x="28" y="108"/>
                  </a:lnTo>
                  <a:lnTo>
                    <a:pt x="0" y="108"/>
                  </a:lnTo>
                  <a:close/>
                </a:path>
              </a:pathLst>
            </a:custGeom>
            <a:solidFill>
              <a:srgbClr val="4097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285750" indent="-285750">
                <a:buFont typeface="Arial" panose="020B0604020202020204" pitchFamily="34" charset="0"/>
                <a:buChar char="•"/>
              </a:pPr>
              <a:endParaRPr lang="en-AT"/>
            </a:p>
          </p:txBody>
        </p:sp>
        <p:sp>
          <p:nvSpPr>
            <p:cNvPr id="846" name="Freeform 80">
              <a:extLst>
                <a:ext uri="{FF2B5EF4-FFF2-40B4-BE49-F238E27FC236}">
                  <a16:creationId xmlns:a16="http://schemas.microsoft.com/office/drawing/2014/main" id="{7E42AAC8-E622-432A-A2D3-3331E2FBE148}"/>
                </a:ext>
              </a:extLst>
            </p:cNvPr>
            <p:cNvSpPr>
              <a:spLocks/>
            </p:cNvSpPr>
            <p:nvPr/>
          </p:nvSpPr>
          <p:spPr bwMode="auto">
            <a:xfrm>
              <a:off x="4249" y="1725"/>
              <a:ext cx="40" cy="154"/>
            </a:xfrm>
            <a:custGeom>
              <a:avLst/>
              <a:gdLst>
                <a:gd name="T0" fmla="*/ 0 w 40"/>
                <a:gd name="T1" fmla="*/ 108 h 154"/>
                <a:gd name="T2" fmla="*/ 28 w 40"/>
                <a:gd name="T3" fmla="*/ 58 h 154"/>
                <a:gd name="T4" fmla="*/ 6 w 40"/>
                <a:gd name="T5" fmla="*/ 58 h 154"/>
                <a:gd name="T6" fmla="*/ 40 w 40"/>
                <a:gd name="T7" fmla="*/ 0 h 154"/>
                <a:gd name="T8" fmla="*/ 40 w 40"/>
                <a:gd name="T9" fmla="*/ 2 h 154"/>
                <a:gd name="T10" fmla="*/ 40 w 40"/>
                <a:gd name="T11" fmla="*/ 154 h 154"/>
                <a:gd name="T12" fmla="*/ 0 w 40"/>
                <a:gd name="T13" fmla="*/ 154 h 154"/>
                <a:gd name="T14" fmla="*/ 26 w 40"/>
                <a:gd name="T15" fmla="*/ 108 h 154"/>
                <a:gd name="T16" fmla="*/ 0 w 40"/>
                <a:gd name="T17" fmla="*/ 108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 h="154">
                  <a:moveTo>
                    <a:pt x="0" y="108"/>
                  </a:moveTo>
                  <a:lnTo>
                    <a:pt x="28" y="58"/>
                  </a:lnTo>
                  <a:lnTo>
                    <a:pt x="6" y="58"/>
                  </a:lnTo>
                  <a:lnTo>
                    <a:pt x="40" y="0"/>
                  </a:lnTo>
                  <a:lnTo>
                    <a:pt x="40" y="2"/>
                  </a:lnTo>
                  <a:lnTo>
                    <a:pt x="40" y="154"/>
                  </a:lnTo>
                  <a:lnTo>
                    <a:pt x="0" y="154"/>
                  </a:lnTo>
                  <a:lnTo>
                    <a:pt x="26" y="108"/>
                  </a:lnTo>
                  <a:lnTo>
                    <a:pt x="0" y="108"/>
                  </a:lnTo>
                  <a:close/>
                </a:path>
              </a:pathLst>
            </a:custGeom>
            <a:solidFill>
              <a:srgbClr val="59AE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285750" indent="-285750">
                <a:buFont typeface="Arial" panose="020B0604020202020204" pitchFamily="34" charset="0"/>
                <a:buChar char="•"/>
              </a:pPr>
              <a:endParaRPr lang="en-AT"/>
            </a:p>
          </p:txBody>
        </p:sp>
        <p:sp>
          <p:nvSpPr>
            <p:cNvPr id="847" name="Freeform 81">
              <a:extLst>
                <a:ext uri="{FF2B5EF4-FFF2-40B4-BE49-F238E27FC236}">
                  <a16:creationId xmlns:a16="http://schemas.microsoft.com/office/drawing/2014/main" id="{F6DE23A1-36E7-4814-9571-B0627F53C9EC}"/>
                </a:ext>
              </a:extLst>
            </p:cNvPr>
            <p:cNvSpPr>
              <a:spLocks/>
            </p:cNvSpPr>
            <p:nvPr/>
          </p:nvSpPr>
          <p:spPr bwMode="auto">
            <a:xfrm>
              <a:off x="2922" y="2230"/>
              <a:ext cx="10" cy="58"/>
            </a:xfrm>
            <a:custGeom>
              <a:avLst/>
              <a:gdLst>
                <a:gd name="T0" fmla="*/ 0 w 5"/>
                <a:gd name="T1" fmla="*/ 27 h 29"/>
                <a:gd name="T2" fmla="*/ 2 w 5"/>
                <a:gd name="T3" fmla="*/ 29 h 29"/>
                <a:gd name="T4" fmla="*/ 5 w 5"/>
                <a:gd name="T5" fmla="*/ 27 h 29"/>
                <a:gd name="T6" fmla="*/ 5 w 5"/>
                <a:gd name="T7" fmla="*/ 2 h 29"/>
                <a:gd name="T8" fmla="*/ 2 w 5"/>
                <a:gd name="T9" fmla="*/ 0 h 29"/>
                <a:gd name="T10" fmla="*/ 0 w 5"/>
                <a:gd name="T11" fmla="*/ 2 h 29"/>
                <a:gd name="T12" fmla="*/ 0 w 5"/>
                <a:gd name="T13" fmla="*/ 27 h 29"/>
              </a:gdLst>
              <a:ahLst/>
              <a:cxnLst>
                <a:cxn ang="0">
                  <a:pos x="T0" y="T1"/>
                </a:cxn>
                <a:cxn ang="0">
                  <a:pos x="T2" y="T3"/>
                </a:cxn>
                <a:cxn ang="0">
                  <a:pos x="T4" y="T5"/>
                </a:cxn>
                <a:cxn ang="0">
                  <a:pos x="T6" y="T7"/>
                </a:cxn>
                <a:cxn ang="0">
                  <a:pos x="T8" y="T9"/>
                </a:cxn>
                <a:cxn ang="0">
                  <a:pos x="T10" y="T11"/>
                </a:cxn>
                <a:cxn ang="0">
                  <a:pos x="T12" y="T13"/>
                </a:cxn>
              </a:cxnLst>
              <a:rect l="0" t="0" r="r" b="b"/>
              <a:pathLst>
                <a:path w="5" h="29">
                  <a:moveTo>
                    <a:pt x="0" y="27"/>
                  </a:moveTo>
                  <a:cubicBezTo>
                    <a:pt x="0" y="28"/>
                    <a:pt x="1" y="29"/>
                    <a:pt x="2" y="29"/>
                  </a:cubicBezTo>
                  <a:cubicBezTo>
                    <a:pt x="4" y="29"/>
                    <a:pt x="5" y="28"/>
                    <a:pt x="5" y="27"/>
                  </a:cubicBezTo>
                  <a:cubicBezTo>
                    <a:pt x="5" y="2"/>
                    <a:pt x="5" y="2"/>
                    <a:pt x="5" y="2"/>
                  </a:cubicBezTo>
                  <a:cubicBezTo>
                    <a:pt x="5" y="1"/>
                    <a:pt x="4" y="0"/>
                    <a:pt x="2" y="0"/>
                  </a:cubicBezTo>
                  <a:cubicBezTo>
                    <a:pt x="1" y="0"/>
                    <a:pt x="0" y="1"/>
                    <a:pt x="0" y="2"/>
                  </a:cubicBezTo>
                  <a:lnTo>
                    <a:pt x="0" y="27"/>
                  </a:lnTo>
                  <a:close/>
                </a:path>
              </a:pathLst>
            </a:custGeom>
            <a:solidFill>
              <a:srgbClr val="9770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285750" indent="-285750">
                <a:buFont typeface="Arial" panose="020B0604020202020204" pitchFamily="34" charset="0"/>
                <a:buChar char="•"/>
              </a:pPr>
              <a:endParaRPr lang="en-AT"/>
            </a:p>
          </p:txBody>
        </p:sp>
        <p:sp>
          <p:nvSpPr>
            <p:cNvPr id="848" name="Freeform 82">
              <a:extLst>
                <a:ext uri="{FF2B5EF4-FFF2-40B4-BE49-F238E27FC236}">
                  <a16:creationId xmlns:a16="http://schemas.microsoft.com/office/drawing/2014/main" id="{A9FD1184-F61C-4199-BD50-1326C0F08F0F}"/>
                </a:ext>
              </a:extLst>
            </p:cNvPr>
            <p:cNvSpPr>
              <a:spLocks/>
            </p:cNvSpPr>
            <p:nvPr/>
          </p:nvSpPr>
          <p:spPr bwMode="auto">
            <a:xfrm>
              <a:off x="2874" y="2029"/>
              <a:ext cx="106" cy="207"/>
            </a:xfrm>
            <a:custGeom>
              <a:avLst/>
              <a:gdLst>
                <a:gd name="T0" fmla="*/ 0 w 106"/>
                <a:gd name="T1" fmla="*/ 145 h 207"/>
                <a:gd name="T2" fmla="*/ 38 w 106"/>
                <a:gd name="T3" fmla="*/ 79 h 207"/>
                <a:gd name="T4" fmla="*/ 8 w 106"/>
                <a:gd name="T5" fmla="*/ 79 h 207"/>
                <a:gd name="T6" fmla="*/ 52 w 106"/>
                <a:gd name="T7" fmla="*/ 0 h 207"/>
                <a:gd name="T8" fmla="*/ 98 w 106"/>
                <a:gd name="T9" fmla="*/ 79 h 207"/>
                <a:gd name="T10" fmla="*/ 68 w 106"/>
                <a:gd name="T11" fmla="*/ 79 h 207"/>
                <a:gd name="T12" fmla="*/ 106 w 106"/>
                <a:gd name="T13" fmla="*/ 145 h 207"/>
                <a:gd name="T14" fmla="*/ 70 w 106"/>
                <a:gd name="T15" fmla="*/ 145 h 207"/>
                <a:gd name="T16" fmla="*/ 106 w 106"/>
                <a:gd name="T17" fmla="*/ 207 h 207"/>
                <a:gd name="T18" fmla="*/ 0 w 106"/>
                <a:gd name="T19" fmla="*/ 207 h 207"/>
                <a:gd name="T20" fmla="*/ 36 w 106"/>
                <a:gd name="T21" fmla="*/ 145 h 207"/>
                <a:gd name="T22" fmla="*/ 0 w 106"/>
                <a:gd name="T23" fmla="*/ 145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6" h="207">
                  <a:moveTo>
                    <a:pt x="0" y="145"/>
                  </a:moveTo>
                  <a:lnTo>
                    <a:pt x="38" y="79"/>
                  </a:lnTo>
                  <a:lnTo>
                    <a:pt x="8" y="79"/>
                  </a:lnTo>
                  <a:lnTo>
                    <a:pt x="52" y="0"/>
                  </a:lnTo>
                  <a:lnTo>
                    <a:pt x="98" y="79"/>
                  </a:lnTo>
                  <a:lnTo>
                    <a:pt x="68" y="79"/>
                  </a:lnTo>
                  <a:lnTo>
                    <a:pt x="106" y="145"/>
                  </a:lnTo>
                  <a:lnTo>
                    <a:pt x="70" y="145"/>
                  </a:lnTo>
                  <a:lnTo>
                    <a:pt x="106" y="207"/>
                  </a:lnTo>
                  <a:lnTo>
                    <a:pt x="0" y="207"/>
                  </a:lnTo>
                  <a:lnTo>
                    <a:pt x="36" y="145"/>
                  </a:lnTo>
                  <a:lnTo>
                    <a:pt x="0" y="145"/>
                  </a:lnTo>
                  <a:close/>
                </a:path>
              </a:pathLst>
            </a:custGeom>
            <a:solidFill>
              <a:srgbClr val="4097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285750" indent="-285750">
                <a:buFont typeface="Arial" panose="020B0604020202020204" pitchFamily="34" charset="0"/>
                <a:buChar char="•"/>
              </a:pPr>
              <a:endParaRPr lang="en-AT"/>
            </a:p>
          </p:txBody>
        </p:sp>
        <p:sp>
          <p:nvSpPr>
            <p:cNvPr id="849" name="Freeform 83">
              <a:extLst>
                <a:ext uri="{FF2B5EF4-FFF2-40B4-BE49-F238E27FC236}">
                  <a16:creationId xmlns:a16="http://schemas.microsoft.com/office/drawing/2014/main" id="{E68CEF63-61D6-4C37-867C-551386A376AD}"/>
                </a:ext>
              </a:extLst>
            </p:cNvPr>
            <p:cNvSpPr>
              <a:spLocks/>
            </p:cNvSpPr>
            <p:nvPr/>
          </p:nvSpPr>
          <p:spPr bwMode="auto">
            <a:xfrm>
              <a:off x="2872" y="2029"/>
              <a:ext cx="54" cy="207"/>
            </a:xfrm>
            <a:custGeom>
              <a:avLst/>
              <a:gdLst>
                <a:gd name="T0" fmla="*/ 0 w 54"/>
                <a:gd name="T1" fmla="*/ 145 h 207"/>
                <a:gd name="T2" fmla="*/ 38 w 54"/>
                <a:gd name="T3" fmla="*/ 79 h 207"/>
                <a:gd name="T4" fmla="*/ 8 w 54"/>
                <a:gd name="T5" fmla="*/ 79 h 207"/>
                <a:gd name="T6" fmla="*/ 54 w 54"/>
                <a:gd name="T7" fmla="*/ 0 h 207"/>
                <a:gd name="T8" fmla="*/ 54 w 54"/>
                <a:gd name="T9" fmla="*/ 2 h 207"/>
                <a:gd name="T10" fmla="*/ 54 w 54"/>
                <a:gd name="T11" fmla="*/ 207 h 207"/>
                <a:gd name="T12" fmla="*/ 0 w 54"/>
                <a:gd name="T13" fmla="*/ 207 h 207"/>
                <a:gd name="T14" fmla="*/ 36 w 54"/>
                <a:gd name="T15" fmla="*/ 145 h 207"/>
                <a:gd name="T16" fmla="*/ 0 w 54"/>
                <a:gd name="T17" fmla="*/ 145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207">
                  <a:moveTo>
                    <a:pt x="0" y="145"/>
                  </a:moveTo>
                  <a:lnTo>
                    <a:pt x="38" y="79"/>
                  </a:lnTo>
                  <a:lnTo>
                    <a:pt x="8" y="79"/>
                  </a:lnTo>
                  <a:lnTo>
                    <a:pt x="54" y="0"/>
                  </a:lnTo>
                  <a:lnTo>
                    <a:pt x="54" y="2"/>
                  </a:lnTo>
                  <a:lnTo>
                    <a:pt x="54" y="207"/>
                  </a:lnTo>
                  <a:lnTo>
                    <a:pt x="0" y="207"/>
                  </a:lnTo>
                  <a:lnTo>
                    <a:pt x="36" y="145"/>
                  </a:lnTo>
                  <a:lnTo>
                    <a:pt x="0" y="145"/>
                  </a:lnTo>
                  <a:close/>
                </a:path>
              </a:pathLst>
            </a:custGeom>
            <a:solidFill>
              <a:srgbClr val="59AE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285750" indent="-285750">
                <a:buFont typeface="Arial" panose="020B0604020202020204" pitchFamily="34" charset="0"/>
                <a:buChar char="•"/>
              </a:pPr>
              <a:endParaRPr lang="en-AT"/>
            </a:p>
          </p:txBody>
        </p:sp>
        <p:sp>
          <p:nvSpPr>
            <p:cNvPr id="850" name="Freeform 84">
              <a:extLst>
                <a:ext uri="{FF2B5EF4-FFF2-40B4-BE49-F238E27FC236}">
                  <a16:creationId xmlns:a16="http://schemas.microsoft.com/office/drawing/2014/main" id="{DD5A4345-6C1B-4E90-8754-7640133AC661}"/>
                </a:ext>
              </a:extLst>
            </p:cNvPr>
            <p:cNvSpPr>
              <a:spLocks/>
            </p:cNvSpPr>
            <p:nvPr/>
          </p:nvSpPr>
          <p:spPr bwMode="auto">
            <a:xfrm>
              <a:off x="3158" y="2156"/>
              <a:ext cx="8" cy="50"/>
            </a:xfrm>
            <a:custGeom>
              <a:avLst/>
              <a:gdLst>
                <a:gd name="T0" fmla="*/ 0 w 4"/>
                <a:gd name="T1" fmla="*/ 23 h 25"/>
                <a:gd name="T2" fmla="*/ 2 w 4"/>
                <a:gd name="T3" fmla="*/ 25 h 25"/>
                <a:gd name="T4" fmla="*/ 4 w 4"/>
                <a:gd name="T5" fmla="*/ 23 h 25"/>
                <a:gd name="T6" fmla="*/ 4 w 4"/>
                <a:gd name="T7" fmla="*/ 2 h 25"/>
                <a:gd name="T8" fmla="*/ 2 w 4"/>
                <a:gd name="T9" fmla="*/ 0 h 25"/>
                <a:gd name="T10" fmla="*/ 0 w 4"/>
                <a:gd name="T11" fmla="*/ 2 h 25"/>
                <a:gd name="T12" fmla="*/ 0 w 4"/>
                <a:gd name="T13" fmla="*/ 23 h 25"/>
              </a:gdLst>
              <a:ahLst/>
              <a:cxnLst>
                <a:cxn ang="0">
                  <a:pos x="T0" y="T1"/>
                </a:cxn>
                <a:cxn ang="0">
                  <a:pos x="T2" y="T3"/>
                </a:cxn>
                <a:cxn ang="0">
                  <a:pos x="T4" y="T5"/>
                </a:cxn>
                <a:cxn ang="0">
                  <a:pos x="T6" y="T7"/>
                </a:cxn>
                <a:cxn ang="0">
                  <a:pos x="T8" y="T9"/>
                </a:cxn>
                <a:cxn ang="0">
                  <a:pos x="T10" y="T11"/>
                </a:cxn>
                <a:cxn ang="0">
                  <a:pos x="T12" y="T13"/>
                </a:cxn>
              </a:cxnLst>
              <a:rect l="0" t="0" r="r" b="b"/>
              <a:pathLst>
                <a:path w="4" h="25">
                  <a:moveTo>
                    <a:pt x="0" y="23"/>
                  </a:moveTo>
                  <a:cubicBezTo>
                    <a:pt x="0" y="24"/>
                    <a:pt x="1" y="25"/>
                    <a:pt x="2" y="25"/>
                  </a:cubicBezTo>
                  <a:cubicBezTo>
                    <a:pt x="4" y="25"/>
                    <a:pt x="4" y="24"/>
                    <a:pt x="4" y="23"/>
                  </a:cubicBezTo>
                  <a:cubicBezTo>
                    <a:pt x="4" y="2"/>
                    <a:pt x="4" y="2"/>
                    <a:pt x="4" y="2"/>
                  </a:cubicBezTo>
                  <a:cubicBezTo>
                    <a:pt x="4" y="1"/>
                    <a:pt x="4" y="0"/>
                    <a:pt x="2" y="0"/>
                  </a:cubicBezTo>
                  <a:cubicBezTo>
                    <a:pt x="1" y="0"/>
                    <a:pt x="0" y="1"/>
                    <a:pt x="0" y="2"/>
                  </a:cubicBezTo>
                  <a:lnTo>
                    <a:pt x="0" y="23"/>
                  </a:lnTo>
                  <a:close/>
                </a:path>
              </a:pathLst>
            </a:custGeom>
            <a:solidFill>
              <a:srgbClr val="9770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285750" indent="-285750">
                <a:buFont typeface="Arial" panose="020B0604020202020204" pitchFamily="34" charset="0"/>
                <a:buChar char="•"/>
              </a:pPr>
              <a:endParaRPr lang="en-AT"/>
            </a:p>
          </p:txBody>
        </p:sp>
        <p:sp>
          <p:nvSpPr>
            <p:cNvPr id="851" name="Freeform 85">
              <a:extLst>
                <a:ext uri="{FF2B5EF4-FFF2-40B4-BE49-F238E27FC236}">
                  <a16:creationId xmlns:a16="http://schemas.microsoft.com/office/drawing/2014/main" id="{FB55E8EC-3154-45AF-8265-E60431603FA8}"/>
                </a:ext>
              </a:extLst>
            </p:cNvPr>
            <p:cNvSpPr>
              <a:spLocks/>
            </p:cNvSpPr>
            <p:nvPr/>
          </p:nvSpPr>
          <p:spPr bwMode="auto">
            <a:xfrm>
              <a:off x="3118" y="1985"/>
              <a:ext cx="90" cy="177"/>
            </a:xfrm>
            <a:custGeom>
              <a:avLst/>
              <a:gdLst>
                <a:gd name="T0" fmla="*/ 0 w 90"/>
                <a:gd name="T1" fmla="*/ 125 h 177"/>
                <a:gd name="T2" fmla="*/ 32 w 90"/>
                <a:gd name="T3" fmla="*/ 67 h 177"/>
                <a:gd name="T4" fmla="*/ 6 w 90"/>
                <a:gd name="T5" fmla="*/ 67 h 177"/>
                <a:gd name="T6" fmla="*/ 44 w 90"/>
                <a:gd name="T7" fmla="*/ 0 h 177"/>
                <a:gd name="T8" fmla="*/ 82 w 90"/>
                <a:gd name="T9" fmla="*/ 67 h 177"/>
                <a:gd name="T10" fmla="*/ 58 w 90"/>
                <a:gd name="T11" fmla="*/ 67 h 177"/>
                <a:gd name="T12" fmla="*/ 90 w 90"/>
                <a:gd name="T13" fmla="*/ 125 h 177"/>
                <a:gd name="T14" fmla="*/ 60 w 90"/>
                <a:gd name="T15" fmla="*/ 125 h 177"/>
                <a:gd name="T16" fmla="*/ 90 w 90"/>
                <a:gd name="T17" fmla="*/ 177 h 177"/>
                <a:gd name="T18" fmla="*/ 0 w 90"/>
                <a:gd name="T19" fmla="*/ 177 h 177"/>
                <a:gd name="T20" fmla="*/ 30 w 90"/>
                <a:gd name="T21" fmla="*/ 125 h 177"/>
                <a:gd name="T22" fmla="*/ 0 w 90"/>
                <a:gd name="T23" fmla="*/ 125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0" h="177">
                  <a:moveTo>
                    <a:pt x="0" y="125"/>
                  </a:moveTo>
                  <a:lnTo>
                    <a:pt x="32" y="67"/>
                  </a:lnTo>
                  <a:lnTo>
                    <a:pt x="6" y="67"/>
                  </a:lnTo>
                  <a:lnTo>
                    <a:pt x="44" y="0"/>
                  </a:lnTo>
                  <a:lnTo>
                    <a:pt x="82" y="67"/>
                  </a:lnTo>
                  <a:lnTo>
                    <a:pt x="58" y="67"/>
                  </a:lnTo>
                  <a:lnTo>
                    <a:pt x="90" y="125"/>
                  </a:lnTo>
                  <a:lnTo>
                    <a:pt x="60" y="125"/>
                  </a:lnTo>
                  <a:lnTo>
                    <a:pt x="90" y="177"/>
                  </a:lnTo>
                  <a:lnTo>
                    <a:pt x="0" y="177"/>
                  </a:lnTo>
                  <a:lnTo>
                    <a:pt x="30" y="125"/>
                  </a:lnTo>
                  <a:lnTo>
                    <a:pt x="0" y="125"/>
                  </a:lnTo>
                  <a:close/>
                </a:path>
              </a:pathLst>
            </a:custGeom>
            <a:solidFill>
              <a:srgbClr val="4097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285750" indent="-285750">
                <a:buFont typeface="Arial" panose="020B0604020202020204" pitchFamily="34" charset="0"/>
                <a:buChar char="•"/>
              </a:pPr>
              <a:endParaRPr lang="en-AT"/>
            </a:p>
          </p:txBody>
        </p:sp>
        <p:sp>
          <p:nvSpPr>
            <p:cNvPr id="852" name="Freeform 86">
              <a:extLst>
                <a:ext uri="{FF2B5EF4-FFF2-40B4-BE49-F238E27FC236}">
                  <a16:creationId xmlns:a16="http://schemas.microsoft.com/office/drawing/2014/main" id="{80B7EDE6-CE94-4AE0-8B55-EED255D0C885}"/>
                </a:ext>
              </a:extLst>
            </p:cNvPr>
            <p:cNvSpPr>
              <a:spLocks/>
            </p:cNvSpPr>
            <p:nvPr/>
          </p:nvSpPr>
          <p:spPr bwMode="auto">
            <a:xfrm>
              <a:off x="3116" y="1985"/>
              <a:ext cx="46" cy="177"/>
            </a:xfrm>
            <a:custGeom>
              <a:avLst/>
              <a:gdLst>
                <a:gd name="T0" fmla="*/ 0 w 46"/>
                <a:gd name="T1" fmla="*/ 125 h 177"/>
                <a:gd name="T2" fmla="*/ 32 w 46"/>
                <a:gd name="T3" fmla="*/ 67 h 177"/>
                <a:gd name="T4" fmla="*/ 8 w 46"/>
                <a:gd name="T5" fmla="*/ 67 h 177"/>
                <a:gd name="T6" fmla="*/ 46 w 46"/>
                <a:gd name="T7" fmla="*/ 0 h 177"/>
                <a:gd name="T8" fmla="*/ 46 w 46"/>
                <a:gd name="T9" fmla="*/ 2 h 177"/>
                <a:gd name="T10" fmla="*/ 46 w 46"/>
                <a:gd name="T11" fmla="*/ 177 h 177"/>
                <a:gd name="T12" fmla="*/ 0 w 46"/>
                <a:gd name="T13" fmla="*/ 177 h 177"/>
                <a:gd name="T14" fmla="*/ 30 w 46"/>
                <a:gd name="T15" fmla="*/ 125 h 177"/>
                <a:gd name="T16" fmla="*/ 0 w 46"/>
                <a:gd name="T17" fmla="*/ 125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 h="177">
                  <a:moveTo>
                    <a:pt x="0" y="125"/>
                  </a:moveTo>
                  <a:lnTo>
                    <a:pt x="32" y="67"/>
                  </a:lnTo>
                  <a:lnTo>
                    <a:pt x="8" y="67"/>
                  </a:lnTo>
                  <a:lnTo>
                    <a:pt x="46" y="0"/>
                  </a:lnTo>
                  <a:lnTo>
                    <a:pt x="46" y="2"/>
                  </a:lnTo>
                  <a:lnTo>
                    <a:pt x="46" y="177"/>
                  </a:lnTo>
                  <a:lnTo>
                    <a:pt x="0" y="177"/>
                  </a:lnTo>
                  <a:lnTo>
                    <a:pt x="30" y="125"/>
                  </a:lnTo>
                  <a:lnTo>
                    <a:pt x="0" y="125"/>
                  </a:lnTo>
                  <a:close/>
                </a:path>
              </a:pathLst>
            </a:custGeom>
            <a:solidFill>
              <a:srgbClr val="59AE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285750" indent="-285750">
                <a:buFont typeface="Arial" panose="020B0604020202020204" pitchFamily="34" charset="0"/>
                <a:buChar char="•"/>
              </a:pPr>
              <a:endParaRPr lang="en-AT"/>
            </a:p>
          </p:txBody>
        </p:sp>
        <p:sp>
          <p:nvSpPr>
            <p:cNvPr id="853" name="Freeform 87">
              <a:extLst>
                <a:ext uri="{FF2B5EF4-FFF2-40B4-BE49-F238E27FC236}">
                  <a16:creationId xmlns:a16="http://schemas.microsoft.com/office/drawing/2014/main" id="{E62E0BF4-B513-4AED-9196-BFE13EFCCEAD}"/>
                </a:ext>
              </a:extLst>
            </p:cNvPr>
            <p:cNvSpPr>
              <a:spLocks/>
            </p:cNvSpPr>
            <p:nvPr/>
          </p:nvSpPr>
          <p:spPr bwMode="auto">
            <a:xfrm>
              <a:off x="3286" y="1949"/>
              <a:ext cx="6" cy="34"/>
            </a:xfrm>
            <a:custGeom>
              <a:avLst/>
              <a:gdLst>
                <a:gd name="T0" fmla="*/ 0 w 3"/>
                <a:gd name="T1" fmla="*/ 15 h 17"/>
                <a:gd name="T2" fmla="*/ 2 w 3"/>
                <a:gd name="T3" fmla="*/ 17 h 17"/>
                <a:gd name="T4" fmla="*/ 3 w 3"/>
                <a:gd name="T5" fmla="*/ 15 h 17"/>
                <a:gd name="T6" fmla="*/ 3 w 3"/>
                <a:gd name="T7" fmla="*/ 1 h 17"/>
                <a:gd name="T8" fmla="*/ 2 w 3"/>
                <a:gd name="T9" fmla="*/ 0 h 17"/>
                <a:gd name="T10" fmla="*/ 0 w 3"/>
                <a:gd name="T11" fmla="*/ 1 h 17"/>
                <a:gd name="T12" fmla="*/ 0 w 3"/>
                <a:gd name="T13" fmla="*/ 15 h 17"/>
              </a:gdLst>
              <a:ahLst/>
              <a:cxnLst>
                <a:cxn ang="0">
                  <a:pos x="T0" y="T1"/>
                </a:cxn>
                <a:cxn ang="0">
                  <a:pos x="T2" y="T3"/>
                </a:cxn>
                <a:cxn ang="0">
                  <a:pos x="T4" y="T5"/>
                </a:cxn>
                <a:cxn ang="0">
                  <a:pos x="T6" y="T7"/>
                </a:cxn>
                <a:cxn ang="0">
                  <a:pos x="T8" y="T9"/>
                </a:cxn>
                <a:cxn ang="0">
                  <a:pos x="T10" y="T11"/>
                </a:cxn>
                <a:cxn ang="0">
                  <a:pos x="T12" y="T13"/>
                </a:cxn>
              </a:cxnLst>
              <a:rect l="0" t="0" r="r" b="b"/>
              <a:pathLst>
                <a:path w="3" h="17">
                  <a:moveTo>
                    <a:pt x="0" y="15"/>
                  </a:moveTo>
                  <a:cubicBezTo>
                    <a:pt x="0" y="16"/>
                    <a:pt x="1" y="17"/>
                    <a:pt x="2" y="17"/>
                  </a:cubicBezTo>
                  <a:cubicBezTo>
                    <a:pt x="2" y="17"/>
                    <a:pt x="3" y="16"/>
                    <a:pt x="3" y="15"/>
                  </a:cubicBezTo>
                  <a:cubicBezTo>
                    <a:pt x="3" y="1"/>
                    <a:pt x="3" y="1"/>
                    <a:pt x="3" y="1"/>
                  </a:cubicBezTo>
                  <a:cubicBezTo>
                    <a:pt x="3" y="0"/>
                    <a:pt x="2" y="0"/>
                    <a:pt x="2" y="0"/>
                  </a:cubicBezTo>
                  <a:cubicBezTo>
                    <a:pt x="1" y="0"/>
                    <a:pt x="0" y="0"/>
                    <a:pt x="0" y="1"/>
                  </a:cubicBezTo>
                  <a:lnTo>
                    <a:pt x="0" y="15"/>
                  </a:lnTo>
                  <a:close/>
                </a:path>
              </a:pathLst>
            </a:custGeom>
            <a:solidFill>
              <a:srgbClr val="9770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285750" indent="-285750">
                <a:buFont typeface="Arial" panose="020B0604020202020204" pitchFamily="34" charset="0"/>
                <a:buChar char="•"/>
              </a:pPr>
              <a:endParaRPr lang="en-AT"/>
            </a:p>
          </p:txBody>
        </p:sp>
        <p:sp>
          <p:nvSpPr>
            <p:cNvPr id="854" name="Freeform 88">
              <a:extLst>
                <a:ext uri="{FF2B5EF4-FFF2-40B4-BE49-F238E27FC236}">
                  <a16:creationId xmlns:a16="http://schemas.microsoft.com/office/drawing/2014/main" id="{CF93FA39-5CFA-464D-AB3B-9B1AB706AF1E}"/>
                </a:ext>
              </a:extLst>
            </p:cNvPr>
            <p:cNvSpPr>
              <a:spLocks/>
            </p:cNvSpPr>
            <p:nvPr/>
          </p:nvSpPr>
          <p:spPr bwMode="auto">
            <a:xfrm>
              <a:off x="3258" y="1833"/>
              <a:ext cx="62" cy="120"/>
            </a:xfrm>
            <a:custGeom>
              <a:avLst/>
              <a:gdLst>
                <a:gd name="T0" fmla="*/ 0 w 62"/>
                <a:gd name="T1" fmla="*/ 84 h 120"/>
                <a:gd name="T2" fmla="*/ 22 w 62"/>
                <a:gd name="T3" fmla="*/ 46 h 120"/>
                <a:gd name="T4" fmla="*/ 6 w 62"/>
                <a:gd name="T5" fmla="*/ 46 h 120"/>
                <a:gd name="T6" fmla="*/ 32 w 62"/>
                <a:gd name="T7" fmla="*/ 0 h 120"/>
                <a:gd name="T8" fmla="*/ 58 w 62"/>
                <a:gd name="T9" fmla="*/ 46 h 120"/>
                <a:gd name="T10" fmla="*/ 40 w 62"/>
                <a:gd name="T11" fmla="*/ 46 h 120"/>
                <a:gd name="T12" fmla="*/ 62 w 62"/>
                <a:gd name="T13" fmla="*/ 84 h 120"/>
                <a:gd name="T14" fmla="*/ 42 w 62"/>
                <a:gd name="T15" fmla="*/ 84 h 120"/>
                <a:gd name="T16" fmla="*/ 62 w 62"/>
                <a:gd name="T17" fmla="*/ 120 h 120"/>
                <a:gd name="T18" fmla="*/ 0 w 62"/>
                <a:gd name="T19" fmla="*/ 120 h 120"/>
                <a:gd name="T20" fmla="*/ 20 w 62"/>
                <a:gd name="T21" fmla="*/ 84 h 120"/>
                <a:gd name="T22" fmla="*/ 0 w 62"/>
                <a:gd name="T23" fmla="*/ 84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120">
                  <a:moveTo>
                    <a:pt x="0" y="84"/>
                  </a:moveTo>
                  <a:lnTo>
                    <a:pt x="22" y="46"/>
                  </a:lnTo>
                  <a:lnTo>
                    <a:pt x="6" y="46"/>
                  </a:lnTo>
                  <a:lnTo>
                    <a:pt x="32" y="0"/>
                  </a:lnTo>
                  <a:lnTo>
                    <a:pt x="58" y="46"/>
                  </a:lnTo>
                  <a:lnTo>
                    <a:pt x="40" y="46"/>
                  </a:lnTo>
                  <a:lnTo>
                    <a:pt x="62" y="84"/>
                  </a:lnTo>
                  <a:lnTo>
                    <a:pt x="42" y="84"/>
                  </a:lnTo>
                  <a:lnTo>
                    <a:pt x="62" y="120"/>
                  </a:lnTo>
                  <a:lnTo>
                    <a:pt x="0" y="120"/>
                  </a:lnTo>
                  <a:lnTo>
                    <a:pt x="20" y="84"/>
                  </a:lnTo>
                  <a:lnTo>
                    <a:pt x="0" y="84"/>
                  </a:lnTo>
                  <a:close/>
                </a:path>
              </a:pathLst>
            </a:custGeom>
            <a:solidFill>
              <a:srgbClr val="4097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285750" indent="-285750">
                <a:buFont typeface="Arial" panose="020B0604020202020204" pitchFamily="34" charset="0"/>
                <a:buChar char="•"/>
              </a:pPr>
              <a:endParaRPr lang="en-AT"/>
            </a:p>
          </p:txBody>
        </p:sp>
        <p:sp>
          <p:nvSpPr>
            <p:cNvPr id="855" name="Freeform 89">
              <a:extLst>
                <a:ext uri="{FF2B5EF4-FFF2-40B4-BE49-F238E27FC236}">
                  <a16:creationId xmlns:a16="http://schemas.microsoft.com/office/drawing/2014/main" id="{2091EC0D-7B68-4EAB-8BF5-B07EC3D81D07}"/>
                </a:ext>
              </a:extLst>
            </p:cNvPr>
            <p:cNvSpPr>
              <a:spLocks/>
            </p:cNvSpPr>
            <p:nvPr/>
          </p:nvSpPr>
          <p:spPr bwMode="auto">
            <a:xfrm>
              <a:off x="3258" y="1833"/>
              <a:ext cx="32" cy="120"/>
            </a:xfrm>
            <a:custGeom>
              <a:avLst/>
              <a:gdLst>
                <a:gd name="T0" fmla="*/ 0 w 32"/>
                <a:gd name="T1" fmla="*/ 84 h 120"/>
                <a:gd name="T2" fmla="*/ 22 w 32"/>
                <a:gd name="T3" fmla="*/ 46 h 120"/>
                <a:gd name="T4" fmla="*/ 4 w 32"/>
                <a:gd name="T5" fmla="*/ 46 h 120"/>
                <a:gd name="T6" fmla="*/ 30 w 32"/>
                <a:gd name="T7" fmla="*/ 0 h 120"/>
                <a:gd name="T8" fmla="*/ 32 w 32"/>
                <a:gd name="T9" fmla="*/ 2 h 120"/>
                <a:gd name="T10" fmla="*/ 32 w 32"/>
                <a:gd name="T11" fmla="*/ 120 h 120"/>
                <a:gd name="T12" fmla="*/ 0 w 32"/>
                <a:gd name="T13" fmla="*/ 120 h 120"/>
                <a:gd name="T14" fmla="*/ 20 w 32"/>
                <a:gd name="T15" fmla="*/ 84 h 120"/>
                <a:gd name="T16" fmla="*/ 0 w 32"/>
                <a:gd name="T17" fmla="*/ 84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120">
                  <a:moveTo>
                    <a:pt x="0" y="84"/>
                  </a:moveTo>
                  <a:lnTo>
                    <a:pt x="22" y="46"/>
                  </a:lnTo>
                  <a:lnTo>
                    <a:pt x="4" y="46"/>
                  </a:lnTo>
                  <a:lnTo>
                    <a:pt x="30" y="0"/>
                  </a:lnTo>
                  <a:lnTo>
                    <a:pt x="32" y="2"/>
                  </a:lnTo>
                  <a:lnTo>
                    <a:pt x="32" y="120"/>
                  </a:lnTo>
                  <a:lnTo>
                    <a:pt x="0" y="120"/>
                  </a:lnTo>
                  <a:lnTo>
                    <a:pt x="20" y="84"/>
                  </a:lnTo>
                  <a:lnTo>
                    <a:pt x="0" y="84"/>
                  </a:lnTo>
                  <a:close/>
                </a:path>
              </a:pathLst>
            </a:custGeom>
            <a:solidFill>
              <a:srgbClr val="59AE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285750" indent="-285750">
                <a:buFont typeface="Arial" panose="020B0604020202020204" pitchFamily="34" charset="0"/>
                <a:buChar char="•"/>
              </a:pPr>
              <a:endParaRPr lang="en-AT"/>
            </a:p>
          </p:txBody>
        </p:sp>
        <p:sp>
          <p:nvSpPr>
            <p:cNvPr id="856" name="Freeform 90">
              <a:extLst>
                <a:ext uri="{FF2B5EF4-FFF2-40B4-BE49-F238E27FC236}">
                  <a16:creationId xmlns:a16="http://schemas.microsoft.com/office/drawing/2014/main" id="{184B5F51-055E-4EAF-9A86-02944DF444DE}"/>
                </a:ext>
              </a:extLst>
            </p:cNvPr>
            <p:cNvSpPr>
              <a:spLocks/>
            </p:cNvSpPr>
            <p:nvPr/>
          </p:nvSpPr>
          <p:spPr bwMode="auto">
            <a:xfrm>
              <a:off x="2958" y="1929"/>
              <a:ext cx="6" cy="34"/>
            </a:xfrm>
            <a:custGeom>
              <a:avLst/>
              <a:gdLst>
                <a:gd name="T0" fmla="*/ 0 w 3"/>
                <a:gd name="T1" fmla="*/ 15 h 17"/>
                <a:gd name="T2" fmla="*/ 1 w 3"/>
                <a:gd name="T3" fmla="*/ 17 h 17"/>
                <a:gd name="T4" fmla="*/ 3 w 3"/>
                <a:gd name="T5" fmla="*/ 15 h 17"/>
                <a:gd name="T6" fmla="*/ 3 w 3"/>
                <a:gd name="T7" fmla="*/ 1 h 17"/>
                <a:gd name="T8" fmla="*/ 1 w 3"/>
                <a:gd name="T9" fmla="*/ 0 h 17"/>
                <a:gd name="T10" fmla="*/ 0 w 3"/>
                <a:gd name="T11" fmla="*/ 1 h 17"/>
                <a:gd name="T12" fmla="*/ 0 w 3"/>
                <a:gd name="T13" fmla="*/ 15 h 17"/>
              </a:gdLst>
              <a:ahLst/>
              <a:cxnLst>
                <a:cxn ang="0">
                  <a:pos x="T0" y="T1"/>
                </a:cxn>
                <a:cxn ang="0">
                  <a:pos x="T2" y="T3"/>
                </a:cxn>
                <a:cxn ang="0">
                  <a:pos x="T4" y="T5"/>
                </a:cxn>
                <a:cxn ang="0">
                  <a:pos x="T6" y="T7"/>
                </a:cxn>
                <a:cxn ang="0">
                  <a:pos x="T8" y="T9"/>
                </a:cxn>
                <a:cxn ang="0">
                  <a:pos x="T10" y="T11"/>
                </a:cxn>
                <a:cxn ang="0">
                  <a:pos x="T12" y="T13"/>
                </a:cxn>
              </a:cxnLst>
              <a:rect l="0" t="0" r="r" b="b"/>
              <a:pathLst>
                <a:path w="3" h="17">
                  <a:moveTo>
                    <a:pt x="0" y="15"/>
                  </a:moveTo>
                  <a:cubicBezTo>
                    <a:pt x="0" y="16"/>
                    <a:pt x="1" y="17"/>
                    <a:pt x="1" y="17"/>
                  </a:cubicBezTo>
                  <a:cubicBezTo>
                    <a:pt x="2" y="17"/>
                    <a:pt x="3" y="16"/>
                    <a:pt x="3" y="15"/>
                  </a:cubicBezTo>
                  <a:cubicBezTo>
                    <a:pt x="3" y="1"/>
                    <a:pt x="3" y="1"/>
                    <a:pt x="3" y="1"/>
                  </a:cubicBezTo>
                  <a:cubicBezTo>
                    <a:pt x="3" y="0"/>
                    <a:pt x="2" y="0"/>
                    <a:pt x="1" y="0"/>
                  </a:cubicBezTo>
                  <a:cubicBezTo>
                    <a:pt x="1" y="0"/>
                    <a:pt x="0" y="0"/>
                    <a:pt x="0" y="1"/>
                  </a:cubicBezTo>
                  <a:lnTo>
                    <a:pt x="0" y="15"/>
                  </a:lnTo>
                  <a:close/>
                </a:path>
              </a:pathLst>
            </a:custGeom>
            <a:solidFill>
              <a:srgbClr val="9770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285750" indent="-285750">
                <a:buFont typeface="Arial" panose="020B0604020202020204" pitchFamily="34" charset="0"/>
                <a:buChar char="•"/>
              </a:pPr>
              <a:endParaRPr lang="en-AT"/>
            </a:p>
          </p:txBody>
        </p:sp>
        <p:sp>
          <p:nvSpPr>
            <p:cNvPr id="857" name="Freeform 91">
              <a:extLst>
                <a:ext uri="{FF2B5EF4-FFF2-40B4-BE49-F238E27FC236}">
                  <a16:creationId xmlns:a16="http://schemas.microsoft.com/office/drawing/2014/main" id="{CBDA465A-5B55-4C5C-B993-09938F313E12}"/>
                </a:ext>
              </a:extLst>
            </p:cNvPr>
            <p:cNvSpPr>
              <a:spLocks/>
            </p:cNvSpPr>
            <p:nvPr/>
          </p:nvSpPr>
          <p:spPr bwMode="auto">
            <a:xfrm>
              <a:off x="2930" y="1813"/>
              <a:ext cx="62" cy="120"/>
            </a:xfrm>
            <a:custGeom>
              <a:avLst/>
              <a:gdLst>
                <a:gd name="T0" fmla="*/ 0 w 62"/>
                <a:gd name="T1" fmla="*/ 84 h 120"/>
                <a:gd name="T2" fmla="*/ 22 w 62"/>
                <a:gd name="T3" fmla="*/ 46 h 120"/>
                <a:gd name="T4" fmla="*/ 6 w 62"/>
                <a:gd name="T5" fmla="*/ 46 h 120"/>
                <a:gd name="T6" fmla="*/ 30 w 62"/>
                <a:gd name="T7" fmla="*/ 0 h 120"/>
                <a:gd name="T8" fmla="*/ 56 w 62"/>
                <a:gd name="T9" fmla="*/ 46 h 120"/>
                <a:gd name="T10" fmla="*/ 40 w 62"/>
                <a:gd name="T11" fmla="*/ 46 h 120"/>
                <a:gd name="T12" fmla="*/ 62 w 62"/>
                <a:gd name="T13" fmla="*/ 84 h 120"/>
                <a:gd name="T14" fmla="*/ 42 w 62"/>
                <a:gd name="T15" fmla="*/ 84 h 120"/>
                <a:gd name="T16" fmla="*/ 62 w 62"/>
                <a:gd name="T17" fmla="*/ 120 h 120"/>
                <a:gd name="T18" fmla="*/ 0 w 62"/>
                <a:gd name="T19" fmla="*/ 120 h 120"/>
                <a:gd name="T20" fmla="*/ 20 w 62"/>
                <a:gd name="T21" fmla="*/ 84 h 120"/>
                <a:gd name="T22" fmla="*/ 0 w 62"/>
                <a:gd name="T23" fmla="*/ 84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120">
                  <a:moveTo>
                    <a:pt x="0" y="84"/>
                  </a:moveTo>
                  <a:lnTo>
                    <a:pt x="22" y="46"/>
                  </a:lnTo>
                  <a:lnTo>
                    <a:pt x="6" y="46"/>
                  </a:lnTo>
                  <a:lnTo>
                    <a:pt x="30" y="0"/>
                  </a:lnTo>
                  <a:lnTo>
                    <a:pt x="56" y="46"/>
                  </a:lnTo>
                  <a:lnTo>
                    <a:pt x="40" y="46"/>
                  </a:lnTo>
                  <a:lnTo>
                    <a:pt x="62" y="84"/>
                  </a:lnTo>
                  <a:lnTo>
                    <a:pt x="42" y="84"/>
                  </a:lnTo>
                  <a:lnTo>
                    <a:pt x="62" y="120"/>
                  </a:lnTo>
                  <a:lnTo>
                    <a:pt x="0" y="120"/>
                  </a:lnTo>
                  <a:lnTo>
                    <a:pt x="20" y="84"/>
                  </a:lnTo>
                  <a:lnTo>
                    <a:pt x="0" y="84"/>
                  </a:lnTo>
                  <a:close/>
                </a:path>
              </a:pathLst>
            </a:custGeom>
            <a:solidFill>
              <a:srgbClr val="4097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285750" indent="-285750">
                <a:buFont typeface="Arial" panose="020B0604020202020204" pitchFamily="34" charset="0"/>
                <a:buChar char="•"/>
              </a:pPr>
              <a:endParaRPr lang="en-AT"/>
            </a:p>
          </p:txBody>
        </p:sp>
        <p:sp>
          <p:nvSpPr>
            <p:cNvPr id="858" name="Freeform 92">
              <a:extLst>
                <a:ext uri="{FF2B5EF4-FFF2-40B4-BE49-F238E27FC236}">
                  <a16:creationId xmlns:a16="http://schemas.microsoft.com/office/drawing/2014/main" id="{28B2DAB4-9A21-4A67-8D4F-B7E6740666A1}"/>
                </a:ext>
              </a:extLst>
            </p:cNvPr>
            <p:cNvSpPr>
              <a:spLocks/>
            </p:cNvSpPr>
            <p:nvPr/>
          </p:nvSpPr>
          <p:spPr bwMode="auto">
            <a:xfrm>
              <a:off x="2930" y="1813"/>
              <a:ext cx="30" cy="120"/>
            </a:xfrm>
            <a:custGeom>
              <a:avLst/>
              <a:gdLst>
                <a:gd name="T0" fmla="*/ 0 w 30"/>
                <a:gd name="T1" fmla="*/ 84 h 120"/>
                <a:gd name="T2" fmla="*/ 22 w 30"/>
                <a:gd name="T3" fmla="*/ 46 h 120"/>
                <a:gd name="T4" fmla="*/ 4 w 30"/>
                <a:gd name="T5" fmla="*/ 46 h 120"/>
                <a:gd name="T6" fmla="*/ 30 w 30"/>
                <a:gd name="T7" fmla="*/ 0 h 120"/>
                <a:gd name="T8" fmla="*/ 30 w 30"/>
                <a:gd name="T9" fmla="*/ 2 h 120"/>
                <a:gd name="T10" fmla="*/ 30 w 30"/>
                <a:gd name="T11" fmla="*/ 120 h 120"/>
                <a:gd name="T12" fmla="*/ 0 w 30"/>
                <a:gd name="T13" fmla="*/ 120 h 120"/>
                <a:gd name="T14" fmla="*/ 20 w 30"/>
                <a:gd name="T15" fmla="*/ 84 h 120"/>
                <a:gd name="T16" fmla="*/ 0 w 30"/>
                <a:gd name="T17" fmla="*/ 84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120">
                  <a:moveTo>
                    <a:pt x="0" y="84"/>
                  </a:moveTo>
                  <a:lnTo>
                    <a:pt x="22" y="46"/>
                  </a:lnTo>
                  <a:lnTo>
                    <a:pt x="4" y="46"/>
                  </a:lnTo>
                  <a:lnTo>
                    <a:pt x="30" y="0"/>
                  </a:lnTo>
                  <a:lnTo>
                    <a:pt x="30" y="2"/>
                  </a:lnTo>
                  <a:lnTo>
                    <a:pt x="30" y="120"/>
                  </a:lnTo>
                  <a:lnTo>
                    <a:pt x="0" y="120"/>
                  </a:lnTo>
                  <a:lnTo>
                    <a:pt x="20" y="84"/>
                  </a:lnTo>
                  <a:lnTo>
                    <a:pt x="0" y="84"/>
                  </a:lnTo>
                  <a:close/>
                </a:path>
              </a:pathLst>
            </a:custGeom>
            <a:solidFill>
              <a:srgbClr val="59AE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285750" indent="-285750">
                <a:buFont typeface="Arial" panose="020B0604020202020204" pitchFamily="34" charset="0"/>
                <a:buChar char="•"/>
              </a:pPr>
              <a:endParaRPr lang="en-AT"/>
            </a:p>
          </p:txBody>
        </p:sp>
        <p:sp>
          <p:nvSpPr>
            <p:cNvPr id="859" name="Freeform 93">
              <a:extLst>
                <a:ext uri="{FF2B5EF4-FFF2-40B4-BE49-F238E27FC236}">
                  <a16:creationId xmlns:a16="http://schemas.microsoft.com/office/drawing/2014/main" id="{C2DDE5A1-4F64-4307-8D72-4916E6F46FF1}"/>
                </a:ext>
              </a:extLst>
            </p:cNvPr>
            <p:cNvSpPr>
              <a:spLocks/>
            </p:cNvSpPr>
            <p:nvPr/>
          </p:nvSpPr>
          <p:spPr bwMode="auto">
            <a:xfrm>
              <a:off x="4612" y="1801"/>
              <a:ext cx="4" cy="34"/>
            </a:xfrm>
            <a:custGeom>
              <a:avLst/>
              <a:gdLst>
                <a:gd name="T0" fmla="*/ 0 w 2"/>
                <a:gd name="T1" fmla="*/ 16 h 17"/>
                <a:gd name="T2" fmla="*/ 1 w 2"/>
                <a:gd name="T3" fmla="*/ 17 h 17"/>
                <a:gd name="T4" fmla="*/ 2 w 2"/>
                <a:gd name="T5" fmla="*/ 16 h 17"/>
                <a:gd name="T6" fmla="*/ 2 w 2"/>
                <a:gd name="T7" fmla="*/ 1 h 17"/>
                <a:gd name="T8" fmla="*/ 1 w 2"/>
                <a:gd name="T9" fmla="*/ 0 h 17"/>
                <a:gd name="T10" fmla="*/ 0 w 2"/>
                <a:gd name="T11" fmla="*/ 1 h 17"/>
                <a:gd name="T12" fmla="*/ 0 w 2"/>
                <a:gd name="T13" fmla="*/ 16 h 17"/>
              </a:gdLst>
              <a:ahLst/>
              <a:cxnLst>
                <a:cxn ang="0">
                  <a:pos x="T0" y="T1"/>
                </a:cxn>
                <a:cxn ang="0">
                  <a:pos x="T2" y="T3"/>
                </a:cxn>
                <a:cxn ang="0">
                  <a:pos x="T4" y="T5"/>
                </a:cxn>
                <a:cxn ang="0">
                  <a:pos x="T6" y="T7"/>
                </a:cxn>
                <a:cxn ang="0">
                  <a:pos x="T8" y="T9"/>
                </a:cxn>
                <a:cxn ang="0">
                  <a:pos x="T10" y="T11"/>
                </a:cxn>
                <a:cxn ang="0">
                  <a:pos x="T12" y="T13"/>
                </a:cxn>
              </a:cxnLst>
              <a:rect l="0" t="0" r="r" b="b"/>
              <a:pathLst>
                <a:path w="2" h="17">
                  <a:moveTo>
                    <a:pt x="0" y="16"/>
                  </a:moveTo>
                  <a:cubicBezTo>
                    <a:pt x="0" y="16"/>
                    <a:pt x="0" y="17"/>
                    <a:pt x="1" y="17"/>
                  </a:cubicBezTo>
                  <a:cubicBezTo>
                    <a:pt x="2" y="17"/>
                    <a:pt x="2" y="16"/>
                    <a:pt x="2" y="16"/>
                  </a:cubicBezTo>
                  <a:cubicBezTo>
                    <a:pt x="2" y="1"/>
                    <a:pt x="2" y="1"/>
                    <a:pt x="2" y="1"/>
                  </a:cubicBezTo>
                  <a:cubicBezTo>
                    <a:pt x="2" y="0"/>
                    <a:pt x="2" y="0"/>
                    <a:pt x="1" y="0"/>
                  </a:cubicBezTo>
                  <a:cubicBezTo>
                    <a:pt x="0" y="0"/>
                    <a:pt x="0" y="0"/>
                    <a:pt x="0" y="1"/>
                  </a:cubicBezTo>
                  <a:lnTo>
                    <a:pt x="0" y="16"/>
                  </a:lnTo>
                  <a:close/>
                </a:path>
              </a:pathLst>
            </a:custGeom>
            <a:solidFill>
              <a:srgbClr val="9770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285750" indent="-285750">
                <a:buFont typeface="Arial" panose="020B0604020202020204" pitchFamily="34" charset="0"/>
                <a:buChar char="•"/>
              </a:pPr>
              <a:endParaRPr lang="en-AT"/>
            </a:p>
          </p:txBody>
        </p:sp>
        <p:sp>
          <p:nvSpPr>
            <p:cNvPr id="860" name="Freeform 94">
              <a:extLst>
                <a:ext uri="{FF2B5EF4-FFF2-40B4-BE49-F238E27FC236}">
                  <a16:creationId xmlns:a16="http://schemas.microsoft.com/office/drawing/2014/main" id="{ACF23700-D1ED-4D96-8C6B-4F20DD3F3FC5}"/>
                </a:ext>
              </a:extLst>
            </p:cNvPr>
            <p:cNvSpPr>
              <a:spLocks/>
            </p:cNvSpPr>
            <p:nvPr/>
          </p:nvSpPr>
          <p:spPr bwMode="auto">
            <a:xfrm>
              <a:off x="4584" y="1685"/>
              <a:ext cx="62" cy="120"/>
            </a:xfrm>
            <a:custGeom>
              <a:avLst/>
              <a:gdLst>
                <a:gd name="T0" fmla="*/ 0 w 62"/>
                <a:gd name="T1" fmla="*/ 84 h 120"/>
                <a:gd name="T2" fmla="*/ 22 w 62"/>
                <a:gd name="T3" fmla="*/ 46 h 120"/>
                <a:gd name="T4" fmla="*/ 4 w 62"/>
                <a:gd name="T5" fmla="*/ 46 h 120"/>
                <a:gd name="T6" fmla="*/ 30 w 62"/>
                <a:gd name="T7" fmla="*/ 0 h 120"/>
                <a:gd name="T8" fmla="*/ 56 w 62"/>
                <a:gd name="T9" fmla="*/ 46 h 120"/>
                <a:gd name="T10" fmla="*/ 40 w 62"/>
                <a:gd name="T11" fmla="*/ 46 h 120"/>
                <a:gd name="T12" fmla="*/ 62 w 62"/>
                <a:gd name="T13" fmla="*/ 84 h 120"/>
                <a:gd name="T14" fmla="*/ 40 w 62"/>
                <a:gd name="T15" fmla="*/ 84 h 120"/>
                <a:gd name="T16" fmla="*/ 62 w 62"/>
                <a:gd name="T17" fmla="*/ 120 h 120"/>
                <a:gd name="T18" fmla="*/ 0 w 62"/>
                <a:gd name="T19" fmla="*/ 120 h 120"/>
                <a:gd name="T20" fmla="*/ 20 w 62"/>
                <a:gd name="T21" fmla="*/ 84 h 120"/>
                <a:gd name="T22" fmla="*/ 0 w 62"/>
                <a:gd name="T23" fmla="*/ 84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120">
                  <a:moveTo>
                    <a:pt x="0" y="84"/>
                  </a:moveTo>
                  <a:lnTo>
                    <a:pt x="22" y="46"/>
                  </a:lnTo>
                  <a:lnTo>
                    <a:pt x="4" y="46"/>
                  </a:lnTo>
                  <a:lnTo>
                    <a:pt x="30" y="0"/>
                  </a:lnTo>
                  <a:lnTo>
                    <a:pt x="56" y="46"/>
                  </a:lnTo>
                  <a:lnTo>
                    <a:pt x="40" y="46"/>
                  </a:lnTo>
                  <a:lnTo>
                    <a:pt x="62" y="84"/>
                  </a:lnTo>
                  <a:lnTo>
                    <a:pt x="40" y="84"/>
                  </a:lnTo>
                  <a:lnTo>
                    <a:pt x="62" y="120"/>
                  </a:lnTo>
                  <a:lnTo>
                    <a:pt x="0" y="120"/>
                  </a:lnTo>
                  <a:lnTo>
                    <a:pt x="20" y="84"/>
                  </a:lnTo>
                  <a:lnTo>
                    <a:pt x="0" y="84"/>
                  </a:lnTo>
                  <a:close/>
                </a:path>
              </a:pathLst>
            </a:custGeom>
            <a:solidFill>
              <a:srgbClr val="4097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285750" indent="-285750">
                <a:buFont typeface="Arial" panose="020B0604020202020204" pitchFamily="34" charset="0"/>
                <a:buChar char="•"/>
              </a:pPr>
              <a:endParaRPr lang="en-AT"/>
            </a:p>
          </p:txBody>
        </p:sp>
        <p:sp>
          <p:nvSpPr>
            <p:cNvPr id="861" name="Freeform 95">
              <a:extLst>
                <a:ext uri="{FF2B5EF4-FFF2-40B4-BE49-F238E27FC236}">
                  <a16:creationId xmlns:a16="http://schemas.microsoft.com/office/drawing/2014/main" id="{D2C98735-B272-4EEB-8531-5EFC0B496430}"/>
                </a:ext>
              </a:extLst>
            </p:cNvPr>
            <p:cNvSpPr>
              <a:spLocks/>
            </p:cNvSpPr>
            <p:nvPr/>
          </p:nvSpPr>
          <p:spPr bwMode="auto">
            <a:xfrm>
              <a:off x="4582" y="1685"/>
              <a:ext cx="32" cy="120"/>
            </a:xfrm>
            <a:custGeom>
              <a:avLst/>
              <a:gdLst>
                <a:gd name="T0" fmla="*/ 0 w 32"/>
                <a:gd name="T1" fmla="*/ 84 h 120"/>
                <a:gd name="T2" fmla="*/ 22 w 32"/>
                <a:gd name="T3" fmla="*/ 46 h 120"/>
                <a:gd name="T4" fmla="*/ 6 w 32"/>
                <a:gd name="T5" fmla="*/ 46 h 120"/>
                <a:gd name="T6" fmla="*/ 32 w 32"/>
                <a:gd name="T7" fmla="*/ 0 h 120"/>
                <a:gd name="T8" fmla="*/ 32 w 32"/>
                <a:gd name="T9" fmla="*/ 2 h 120"/>
                <a:gd name="T10" fmla="*/ 32 w 32"/>
                <a:gd name="T11" fmla="*/ 120 h 120"/>
                <a:gd name="T12" fmla="*/ 0 w 32"/>
                <a:gd name="T13" fmla="*/ 120 h 120"/>
                <a:gd name="T14" fmla="*/ 22 w 32"/>
                <a:gd name="T15" fmla="*/ 84 h 120"/>
                <a:gd name="T16" fmla="*/ 0 w 32"/>
                <a:gd name="T17" fmla="*/ 84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120">
                  <a:moveTo>
                    <a:pt x="0" y="84"/>
                  </a:moveTo>
                  <a:lnTo>
                    <a:pt x="22" y="46"/>
                  </a:lnTo>
                  <a:lnTo>
                    <a:pt x="6" y="46"/>
                  </a:lnTo>
                  <a:lnTo>
                    <a:pt x="32" y="0"/>
                  </a:lnTo>
                  <a:lnTo>
                    <a:pt x="32" y="2"/>
                  </a:lnTo>
                  <a:lnTo>
                    <a:pt x="32" y="120"/>
                  </a:lnTo>
                  <a:lnTo>
                    <a:pt x="0" y="120"/>
                  </a:lnTo>
                  <a:lnTo>
                    <a:pt x="22" y="84"/>
                  </a:lnTo>
                  <a:lnTo>
                    <a:pt x="0" y="84"/>
                  </a:lnTo>
                  <a:close/>
                </a:path>
              </a:pathLst>
            </a:custGeom>
            <a:solidFill>
              <a:srgbClr val="59AE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285750" indent="-285750">
                <a:buFont typeface="Arial" panose="020B0604020202020204" pitchFamily="34" charset="0"/>
                <a:buChar char="•"/>
              </a:pPr>
              <a:endParaRPr lang="en-AT"/>
            </a:p>
          </p:txBody>
        </p:sp>
        <p:sp>
          <p:nvSpPr>
            <p:cNvPr id="862" name="Freeform 96">
              <a:extLst>
                <a:ext uri="{FF2B5EF4-FFF2-40B4-BE49-F238E27FC236}">
                  <a16:creationId xmlns:a16="http://schemas.microsoft.com/office/drawing/2014/main" id="{96605AC8-F177-406E-87F3-1CB3EC5B537E}"/>
                </a:ext>
              </a:extLst>
            </p:cNvPr>
            <p:cNvSpPr>
              <a:spLocks/>
            </p:cNvSpPr>
            <p:nvPr/>
          </p:nvSpPr>
          <p:spPr bwMode="auto">
            <a:xfrm>
              <a:off x="4408" y="1953"/>
              <a:ext cx="6" cy="34"/>
            </a:xfrm>
            <a:custGeom>
              <a:avLst/>
              <a:gdLst>
                <a:gd name="T0" fmla="*/ 0 w 3"/>
                <a:gd name="T1" fmla="*/ 16 h 17"/>
                <a:gd name="T2" fmla="*/ 2 w 3"/>
                <a:gd name="T3" fmla="*/ 17 h 17"/>
                <a:gd name="T4" fmla="*/ 3 w 3"/>
                <a:gd name="T5" fmla="*/ 16 h 17"/>
                <a:gd name="T6" fmla="*/ 3 w 3"/>
                <a:gd name="T7" fmla="*/ 2 h 17"/>
                <a:gd name="T8" fmla="*/ 2 w 3"/>
                <a:gd name="T9" fmla="*/ 0 h 17"/>
                <a:gd name="T10" fmla="*/ 0 w 3"/>
                <a:gd name="T11" fmla="*/ 2 h 17"/>
                <a:gd name="T12" fmla="*/ 0 w 3"/>
                <a:gd name="T13" fmla="*/ 16 h 17"/>
              </a:gdLst>
              <a:ahLst/>
              <a:cxnLst>
                <a:cxn ang="0">
                  <a:pos x="T0" y="T1"/>
                </a:cxn>
                <a:cxn ang="0">
                  <a:pos x="T2" y="T3"/>
                </a:cxn>
                <a:cxn ang="0">
                  <a:pos x="T4" y="T5"/>
                </a:cxn>
                <a:cxn ang="0">
                  <a:pos x="T6" y="T7"/>
                </a:cxn>
                <a:cxn ang="0">
                  <a:pos x="T8" y="T9"/>
                </a:cxn>
                <a:cxn ang="0">
                  <a:pos x="T10" y="T11"/>
                </a:cxn>
                <a:cxn ang="0">
                  <a:pos x="T12" y="T13"/>
                </a:cxn>
              </a:cxnLst>
              <a:rect l="0" t="0" r="r" b="b"/>
              <a:pathLst>
                <a:path w="3" h="17">
                  <a:moveTo>
                    <a:pt x="0" y="16"/>
                  </a:moveTo>
                  <a:cubicBezTo>
                    <a:pt x="0" y="17"/>
                    <a:pt x="1" y="17"/>
                    <a:pt x="2" y="17"/>
                  </a:cubicBezTo>
                  <a:cubicBezTo>
                    <a:pt x="3" y="17"/>
                    <a:pt x="3" y="17"/>
                    <a:pt x="3" y="16"/>
                  </a:cubicBezTo>
                  <a:cubicBezTo>
                    <a:pt x="3" y="2"/>
                    <a:pt x="3" y="2"/>
                    <a:pt x="3" y="2"/>
                  </a:cubicBezTo>
                  <a:cubicBezTo>
                    <a:pt x="3" y="1"/>
                    <a:pt x="3" y="0"/>
                    <a:pt x="2" y="0"/>
                  </a:cubicBezTo>
                  <a:cubicBezTo>
                    <a:pt x="1" y="0"/>
                    <a:pt x="0" y="1"/>
                    <a:pt x="0" y="2"/>
                  </a:cubicBezTo>
                  <a:lnTo>
                    <a:pt x="0" y="16"/>
                  </a:lnTo>
                  <a:close/>
                </a:path>
              </a:pathLst>
            </a:custGeom>
            <a:solidFill>
              <a:srgbClr val="9770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285750" indent="-285750">
                <a:buFont typeface="Arial" panose="020B0604020202020204" pitchFamily="34" charset="0"/>
                <a:buChar char="•"/>
              </a:pPr>
              <a:endParaRPr lang="en-AT"/>
            </a:p>
          </p:txBody>
        </p:sp>
        <p:sp>
          <p:nvSpPr>
            <p:cNvPr id="863" name="Freeform 97">
              <a:extLst>
                <a:ext uri="{FF2B5EF4-FFF2-40B4-BE49-F238E27FC236}">
                  <a16:creationId xmlns:a16="http://schemas.microsoft.com/office/drawing/2014/main" id="{1A2710E8-0418-4D61-970C-ACC6917BEBB2}"/>
                </a:ext>
              </a:extLst>
            </p:cNvPr>
            <p:cNvSpPr>
              <a:spLocks/>
            </p:cNvSpPr>
            <p:nvPr/>
          </p:nvSpPr>
          <p:spPr bwMode="auto">
            <a:xfrm>
              <a:off x="4380" y="1839"/>
              <a:ext cx="62" cy="118"/>
            </a:xfrm>
            <a:custGeom>
              <a:avLst/>
              <a:gdLst>
                <a:gd name="T0" fmla="*/ 0 w 62"/>
                <a:gd name="T1" fmla="*/ 82 h 118"/>
                <a:gd name="T2" fmla="*/ 22 w 62"/>
                <a:gd name="T3" fmla="*/ 44 h 118"/>
                <a:gd name="T4" fmla="*/ 6 w 62"/>
                <a:gd name="T5" fmla="*/ 44 h 118"/>
                <a:gd name="T6" fmla="*/ 32 w 62"/>
                <a:gd name="T7" fmla="*/ 0 h 118"/>
                <a:gd name="T8" fmla="*/ 58 w 62"/>
                <a:gd name="T9" fmla="*/ 44 h 118"/>
                <a:gd name="T10" fmla="*/ 40 w 62"/>
                <a:gd name="T11" fmla="*/ 44 h 118"/>
                <a:gd name="T12" fmla="*/ 62 w 62"/>
                <a:gd name="T13" fmla="*/ 82 h 118"/>
                <a:gd name="T14" fmla="*/ 42 w 62"/>
                <a:gd name="T15" fmla="*/ 82 h 118"/>
                <a:gd name="T16" fmla="*/ 62 w 62"/>
                <a:gd name="T17" fmla="*/ 118 h 118"/>
                <a:gd name="T18" fmla="*/ 0 w 62"/>
                <a:gd name="T19" fmla="*/ 118 h 118"/>
                <a:gd name="T20" fmla="*/ 22 w 62"/>
                <a:gd name="T21" fmla="*/ 82 h 118"/>
                <a:gd name="T22" fmla="*/ 0 w 62"/>
                <a:gd name="T23" fmla="*/ 82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118">
                  <a:moveTo>
                    <a:pt x="0" y="82"/>
                  </a:moveTo>
                  <a:lnTo>
                    <a:pt x="22" y="44"/>
                  </a:lnTo>
                  <a:lnTo>
                    <a:pt x="6" y="44"/>
                  </a:lnTo>
                  <a:lnTo>
                    <a:pt x="32" y="0"/>
                  </a:lnTo>
                  <a:lnTo>
                    <a:pt x="58" y="44"/>
                  </a:lnTo>
                  <a:lnTo>
                    <a:pt x="40" y="44"/>
                  </a:lnTo>
                  <a:lnTo>
                    <a:pt x="62" y="82"/>
                  </a:lnTo>
                  <a:lnTo>
                    <a:pt x="42" y="82"/>
                  </a:lnTo>
                  <a:lnTo>
                    <a:pt x="62" y="118"/>
                  </a:lnTo>
                  <a:lnTo>
                    <a:pt x="0" y="118"/>
                  </a:lnTo>
                  <a:lnTo>
                    <a:pt x="22" y="82"/>
                  </a:lnTo>
                  <a:lnTo>
                    <a:pt x="0" y="82"/>
                  </a:lnTo>
                  <a:close/>
                </a:path>
              </a:pathLst>
            </a:custGeom>
            <a:solidFill>
              <a:srgbClr val="4097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285750" indent="-285750">
                <a:buFont typeface="Arial" panose="020B0604020202020204" pitchFamily="34" charset="0"/>
                <a:buChar char="•"/>
              </a:pPr>
              <a:endParaRPr lang="en-AT"/>
            </a:p>
          </p:txBody>
        </p:sp>
        <p:sp>
          <p:nvSpPr>
            <p:cNvPr id="864" name="Freeform 98">
              <a:extLst>
                <a:ext uri="{FF2B5EF4-FFF2-40B4-BE49-F238E27FC236}">
                  <a16:creationId xmlns:a16="http://schemas.microsoft.com/office/drawing/2014/main" id="{0F4BB30E-8730-4BFA-8FBF-13478E122D2D}"/>
                </a:ext>
              </a:extLst>
            </p:cNvPr>
            <p:cNvSpPr>
              <a:spLocks/>
            </p:cNvSpPr>
            <p:nvPr/>
          </p:nvSpPr>
          <p:spPr bwMode="auto">
            <a:xfrm>
              <a:off x="4380" y="1839"/>
              <a:ext cx="32" cy="118"/>
            </a:xfrm>
            <a:custGeom>
              <a:avLst/>
              <a:gdLst>
                <a:gd name="T0" fmla="*/ 0 w 32"/>
                <a:gd name="T1" fmla="*/ 82 h 118"/>
                <a:gd name="T2" fmla="*/ 22 w 32"/>
                <a:gd name="T3" fmla="*/ 44 h 118"/>
                <a:gd name="T4" fmla="*/ 6 w 32"/>
                <a:gd name="T5" fmla="*/ 44 h 118"/>
                <a:gd name="T6" fmla="*/ 30 w 32"/>
                <a:gd name="T7" fmla="*/ 0 h 118"/>
                <a:gd name="T8" fmla="*/ 32 w 32"/>
                <a:gd name="T9" fmla="*/ 0 h 118"/>
                <a:gd name="T10" fmla="*/ 32 w 32"/>
                <a:gd name="T11" fmla="*/ 118 h 118"/>
                <a:gd name="T12" fmla="*/ 0 w 32"/>
                <a:gd name="T13" fmla="*/ 118 h 118"/>
                <a:gd name="T14" fmla="*/ 20 w 32"/>
                <a:gd name="T15" fmla="*/ 82 h 118"/>
                <a:gd name="T16" fmla="*/ 0 w 32"/>
                <a:gd name="T17" fmla="*/ 82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118">
                  <a:moveTo>
                    <a:pt x="0" y="82"/>
                  </a:moveTo>
                  <a:lnTo>
                    <a:pt x="22" y="44"/>
                  </a:lnTo>
                  <a:lnTo>
                    <a:pt x="6" y="44"/>
                  </a:lnTo>
                  <a:lnTo>
                    <a:pt x="30" y="0"/>
                  </a:lnTo>
                  <a:lnTo>
                    <a:pt x="32" y="0"/>
                  </a:lnTo>
                  <a:lnTo>
                    <a:pt x="32" y="118"/>
                  </a:lnTo>
                  <a:lnTo>
                    <a:pt x="0" y="118"/>
                  </a:lnTo>
                  <a:lnTo>
                    <a:pt x="20" y="82"/>
                  </a:lnTo>
                  <a:lnTo>
                    <a:pt x="0" y="82"/>
                  </a:lnTo>
                  <a:close/>
                </a:path>
              </a:pathLst>
            </a:custGeom>
            <a:solidFill>
              <a:srgbClr val="59AE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285750" indent="-285750">
                <a:buFont typeface="Arial" panose="020B0604020202020204" pitchFamily="34" charset="0"/>
                <a:buChar char="•"/>
              </a:pPr>
              <a:endParaRPr lang="en-AT"/>
            </a:p>
          </p:txBody>
        </p:sp>
        <p:sp>
          <p:nvSpPr>
            <p:cNvPr id="865" name="Freeform 99">
              <a:extLst>
                <a:ext uri="{FF2B5EF4-FFF2-40B4-BE49-F238E27FC236}">
                  <a16:creationId xmlns:a16="http://schemas.microsoft.com/office/drawing/2014/main" id="{43DAEF8E-C6A7-497A-8D65-84B272473B9C}"/>
                </a:ext>
              </a:extLst>
            </p:cNvPr>
            <p:cNvSpPr>
              <a:spLocks/>
            </p:cNvSpPr>
            <p:nvPr/>
          </p:nvSpPr>
          <p:spPr bwMode="auto">
            <a:xfrm>
              <a:off x="4111" y="1875"/>
              <a:ext cx="6" cy="34"/>
            </a:xfrm>
            <a:custGeom>
              <a:avLst/>
              <a:gdLst>
                <a:gd name="T0" fmla="*/ 0 w 3"/>
                <a:gd name="T1" fmla="*/ 16 h 17"/>
                <a:gd name="T2" fmla="*/ 2 w 3"/>
                <a:gd name="T3" fmla="*/ 17 h 17"/>
                <a:gd name="T4" fmla="*/ 3 w 3"/>
                <a:gd name="T5" fmla="*/ 16 h 17"/>
                <a:gd name="T6" fmla="*/ 3 w 3"/>
                <a:gd name="T7" fmla="*/ 1 h 17"/>
                <a:gd name="T8" fmla="*/ 2 w 3"/>
                <a:gd name="T9" fmla="*/ 0 h 17"/>
                <a:gd name="T10" fmla="*/ 0 w 3"/>
                <a:gd name="T11" fmla="*/ 1 h 17"/>
                <a:gd name="T12" fmla="*/ 0 w 3"/>
                <a:gd name="T13" fmla="*/ 16 h 17"/>
              </a:gdLst>
              <a:ahLst/>
              <a:cxnLst>
                <a:cxn ang="0">
                  <a:pos x="T0" y="T1"/>
                </a:cxn>
                <a:cxn ang="0">
                  <a:pos x="T2" y="T3"/>
                </a:cxn>
                <a:cxn ang="0">
                  <a:pos x="T4" y="T5"/>
                </a:cxn>
                <a:cxn ang="0">
                  <a:pos x="T6" y="T7"/>
                </a:cxn>
                <a:cxn ang="0">
                  <a:pos x="T8" y="T9"/>
                </a:cxn>
                <a:cxn ang="0">
                  <a:pos x="T10" y="T11"/>
                </a:cxn>
                <a:cxn ang="0">
                  <a:pos x="T12" y="T13"/>
                </a:cxn>
              </a:cxnLst>
              <a:rect l="0" t="0" r="r" b="b"/>
              <a:pathLst>
                <a:path w="3" h="17">
                  <a:moveTo>
                    <a:pt x="0" y="16"/>
                  </a:moveTo>
                  <a:cubicBezTo>
                    <a:pt x="0" y="17"/>
                    <a:pt x="1" y="17"/>
                    <a:pt x="2" y="17"/>
                  </a:cubicBezTo>
                  <a:cubicBezTo>
                    <a:pt x="2" y="17"/>
                    <a:pt x="3" y="17"/>
                    <a:pt x="3" y="16"/>
                  </a:cubicBezTo>
                  <a:cubicBezTo>
                    <a:pt x="3" y="1"/>
                    <a:pt x="3" y="1"/>
                    <a:pt x="3" y="1"/>
                  </a:cubicBezTo>
                  <a:cubicBezTo>
                    <a:pt x="3" y="1"/>
                    <a:pt x="2" y="0"/>
                    <a:pt x="2" y="0"/>
                  </a:cubicBezTo>
                  <a:cubicBezTo>
                    <a:pt x="1" y="0"/>
                    <a:pt x="0" y="1"/>
                    <a:pt x="0" y="1"/>
                  </a:cubicBezTo>
                  <a:lnTo>
                    <a:pt x="0" y="16"/>
                  </a:lnTo>
                  <a:close/>
                </a:path>
              </a:pathLst>
            </a:custGeom>
            <a:solidFill>
              <a:srgbClr val="9770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285750" indent="-285750">
                <a:buFont typeface="Arial" panose="020B0604020202020204" pitchFamily="34" charset="0"/>
                <a:buChar char="•"/>
              </a:pPr>
              <a:endParaRPr lang="en-AT"/>
            </a:p>
          </p:txBody>
        </p:sp>
        <p:sp>
          <p:nvSpPr>
            <p:cNvPr id="866" name="Freeform 100">
              <a:extLst>
                <a:ext uri="{FF2B5EF4-FFF2-40B4-BE49-F238E27FC236}">
                  <a16:creationId xmlns:a16="http://schemas.microsoft.com/office/drawing/2014/main" id="{1CE984A2-9221-450C-AC03-41AE3738B7F9}"/>
                </a:ext>
              </a:extLst>
            </p:cNvPr>
            <p:cNvSpPr>
              <a:spLocks/>
            </p:cNvSpPr>
            <p:nvPr/>
          </p:nvSpPr>
          <p:spPr bwMode="auto">
            <a:xfrm>
              <a:off x="4083" y="1761"/>
              <a:ext cx="62" cy="118"/>
            </a:xfrm>
            <a:custGeom>
              <a:avLst/>
              <a:gdLst>
                <a:gd name="T0" fmla="*/ 0 w 62"/>
                <a:gd name="T1" fmla="*/ 82 h 118"/>
                <a:gd name="T2" fmla="*/ 22 w 62"/>
                <a:gd name="T3" fmla="*/ 44 h 118"/>
                <a:gd name="T4" fmla="*/ 6 w 62"/>
                <a:gd name="T5" fmla="*/ 44 h 118"/>
                <a:gd name="T6" fmla="*/ 32 w 62"/>
                <a:gd name="T7" fmla="*/ 0 h 118"/>
                <a:gd name="T8" fmla="*/ 56 w 62"/>
                <a:gd name="T9" fmla="*/ 44 h 118"/>
                <a:gd name="T10" fmla="*/ 40 w 62"/>
                <a:gd name="T11" fmla="*/ 44 h 118"/>
                <a:gd name="T12" fmla="*/ 62 w 62"/>
                <a:gd name="T13" fmla="*/ 82 h 118"/>
                <a:gd name="T14" fmla="*/ 42 w 62"/>
                <a:gd name="T15" fmla="*/ 82 h 118"/>
                <a:gd name="T16" fmla="*/ 62 w 62"/>
                <a:gd name="T17" fmla="*/ 118 h 118"/>
                <a:gd name="T18" fmla="*/ 0 w 62"/>
                <a:gd name="T19" fmla="*/ 118 h 118"/>
                <a:gd name="T20" fmla="*/ 20 w 62"/>
                <a:gd name="T21" fmla="*/ 82 h 118"/>
                <a:gd name="T22" fmla="*/ 0 w 62"/>
                <a:gd name="T23" fmla="*/ 82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118">
                  <a:moveTo>
                    <a:pt x="0" y="82"/>
                  </a:moveTo>
                  <a:lnTo>
                    <a:pt x="22" y="44"/>
                  </a:lnTo>
                  <a:lnTo>
                    <a:pt x="6" y="44"/>
                  </a:lnTo>
                  <a:lnTo>
                    <a:pt x="32" y="0"/>
                  </a:lnTo>
                  <a:lnTo>
                    <a:pt x="56" y="44"/>
                  </a:lnTo>
                  <a:lnTo>
                    <a:pt x="40" y="44"/>
                  </a:lnTo>
                  <a:lnTo>
                    <a:pt x="62" y="82"/>
                  </a:lnTo>
                  <a:lnTo>
                    <a:pt x="42" y="82"/>
                  </a:lnTo>
                  <a:lnTo>
                    <a:pt x="62" y="118"/>
                  </a:lnTo>
                  <a:lnTo>
                    <a:pt x="0" y="118"/>
                  </a:lnTo>
                  <a:lnTo>
                    <a:pt x="20" y="82"/>
                  </a:lnTo>
                  <a:lnTo>
                    <a:pt x="0" y="82"/>
                  </a:lnTo>
                  <a:close/>
                </a:path>
              </a:pathLst>
            </a:custGeom>
            <a:solidFill>
              <a:srgbClr val="4097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285750" indent="-285750">
                <a:buFont typeface="Arial" panose="020B0604020202020204" pitchFamily="34" charset="0"/>
                <a:buChar char="•"/>
              </a:pPr>
              <a:endParaRPr lang="en-AT"/>
            </a:p>
          </p:txBody>
        </p:sp>
        <p:sp>
          <p:nvSpPr>
            <p:cNvPr id="867" name="Freeform 101">
              <a:extLst>
                <a:ext uri="{FF2B5EF4-FFF2-40B4-BE49-F238E27FC236}">
                  <a16:creationId xmlns:a16="http://schemas.microsoft.com/office/drawing/2014/main" id="{9559AA4B-3BB6-4A84-87E3-B349076F36A6}"/>
                </a:ext>
              </a:extLst>
            </p:cNvPr>
            <p:cNvSpPr>
              <a:spLocks/>
            </p:cNvSpPr>
            <p:nvPr/>
          </p:nvSpPr>
          <p:spPr bwMode="auto">
            <a:xfrm>
              <a:off x="4083" y="1761"/>
              <a:ext cx="32" cy="118"/>
            </a:xfrm>
            <a:custGeom>
              <a:avLst/>
              <a:gdLst>
                <a:gd name="T0" fmla="*/ 0 w 32"/>
                <a:gd name="T1" fmla="*/ 82 h 118"/>
                <a:gd name="T2" fmla="*/ 22 w 32"/>
                <a:gd name="T3" fmla="*/ 44 h 118"/>
                <a:gd name="T4" fmla="*/ 4 w 32"/>
                <a:gd name="T5" fmla="*/ 44 h 118"/>
                <a:gd name="T6" fmla="*/ 30 w 32"/>
                <a:gd name="T7" fmla="*/ 0 h 118"/>
                <a:gd name="T8" fmla="*/ 32 w 32"/>
                <a:gd name="T9" fmla="*/ 0 h 118"/>
                <a:gd name="T10" fmla="*/ 32 w 32"/>
                <a:gd name="T11" fmla="*/ 118 h 118"/>
                <a:gd name="T12" fmla="*/ 0 w 32"/>
                <a:gd name="T13" fmla="*/ 118 h 118"/>
                <a:gd name="T14" fmla="*/ 20 w 32"/>
                <a:gd name="T15" fmla="*/ 82 h 118"/>
                <a:gd name="T16" fmla="*/ 0 w 32"/>
                <a:gd name="T17" fmla="*/ 82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118">
                  <a:moveTo>
                    <a:pt x="0" y="82"/>
                  </a:moveTo>
                  <a:lnTo>
                    <a:pt x="22" y="44"/>
                  </a:lnTo>
                  <a:lnTo>
                    <a:pt x="4" y="44"/>
                  </a:lnTo>
                  <a:lnTo>
                    <a:pt x="30" y="0"/>
                  </a:lnTo>
                  <a:lnTo>
                    <a:pt x="32" y="0"/>
                  </a:lnTo>
                  <a:lnTo>
                    <a:pt x="32" y="118"/>
                  </a:lnTo>
                  <a:lnTo>
                    <a:pt x="0" y="118"/>
                  </a:lnTo>
                  <a:lnTo>
                    <a:pt x="20" y="82"/>
                  </a:lnTo>
                  <a:lnTo>
                    <a:pt x="0" y="82"/>
                  </a:lnTo>
                  <a:close/>
                </a:path>
              </a:pathLst>
            </a:custGeom>
            <a:solidFill>
              <a:srgbClr val="59AE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285750" indent="-285750">
                <a:buFont typeface="Arial" panose="020B0604020202020204" pitchFamily="34" charset="0"/>
                <a:buChar char="•"/>
              </a:pPr>
              <a:endParaRPr lang="en-AT"/>
            </a:p>
          </p:txBody>
        </p:sp>
        <p:sp>
          <p:nvSpPr>
            <p:cNvPr id="868" name="Freeform 102">
              <a:extLst>
                <a:ext uri="{FF2B5EF4-FFF2-40B4-BE49-F238E27FC236}">
                  <a16:creationId xmlns:a16="http://schemas.microsoft.com/office/drawing/2014/main" id="{E54C7B61-E90B-4165-BE81-7F983F63E4B0}"/>
                </a:ext>
              </a:extLst>
            </p:cNvPr>
            <p:cNvSpPr>
              <a:spLocks/>
            </p:cNvSpPr>
            <p:nvPr/>
          </p:nvSpPr>
          <p:spPr bwMode="auto">
            <a:xfrm>
              <a:off x="3556" y="2001"/>
              <a:ext cx="7" cy="35"/>
            </a:xfrm>
            <a:custGeom>
              <a:avLst/>
              <a:gdLst>
                <a:gd name="T0" fmla="*/ 0 w 3"/>
                <a:gd name="T1" fmla="*/ 15 h 17"/>
                <a:gd name="T2" fmla="*/ 1 w 3"/>
                <a:gd name="T3" fmla="*/ 17 h 17"/>
                <a:gd name="T4" fmla="*/ 3 w 3"/>
                <a:gd name="T5" fmla="*/ 15 h 17"/>
                <a:gd name="T6" fmla="*/ 3 w 3"/>
                <a:gd name="T7" fmla="*/ 1 h 17"/>
                <a:gd name="T8" fmla="*/ 1 w 3"/>
                <a:gd name="T9" fmla="*/ 0 h 17"/>
                <a:gd name="T10" fmla="*/ 0 w 3"/>
                <a:gd name="T11" fmla="*/ 1 h 17"/>
                <a:gd name="T12" fmla="*/ 0 w 3"/>
                <a:gd name="T13" fmla="*/ 15 h 17"/>
              </a:gdLst>
              <a:ahLst/>
              <a:cxnLst>
                <a:cxn ang="0">
                  <a:pos x="T0" y="T1"/>
                </a:cxn>
                <a:cxn ang="0">
                  <a:pos x="T2" y="T3"/>
                </a:cxn>
                <a:cxn ang="0">
                  <a:pos x="T4" y="T5"/>
                </a:cxn>
                <a:cxn ang="0">
                  <a:pos x="T6" y="T7"/>
                </a:cxn>
                <a:cxn ang="0">
                  <a:pos x="T8" y="T9"/>
                </a:cxn>
                <a:cxn ang="0">
                  <a:pos x="T10" y="T11"/>
                </a:cxn>
                <a:cxn ang="0">
                  <a:pos x="T12" y="T13"/>
                </a:cxn>
              </a:cxnLst>
              <a:rect l="0" t="0" r="r" b="b"/>
              <a:pathLst>
                <a:path w="3" h="17">
                  <a:moveTo>
                    <a:pt x="0" y="15"/>
                  </a:moveTo>
                  <a:cubicBezTo>
                    <a:pt x="0" y="16"/>
                    <a:pt x="0" y="17"/>
                    <a:pt x="1" y="17"/>
                  </a:cubicBezTo>
                  <a:cubicBezTo>
                    <a:pt x="2" y="17"/>
                    <a:pt x="3" y="16"/>
                    <a:pt x="3" y="15"/>
                  </a:cubicBezTo>
                  <a:cubicBezTo>
                    <a:pt x="3" y="1"/>
                    <a:pt x="3" y="1"/>
                    <a:pt x="3" y="1"/>
                  </a:cubicBezTo>
                  <a:cubicBezTo>
                    <a:pt x="3" y="0"/>
                    <a:pt x="2" y="0"/>
                    <a:pt x="1" y="0"/>
                  </a:cubicBezTo>
                  <a:cubicBezTo>
                    <a:pt x="0" y="0"/>
                    <a:pt x="0" y="0"/>
                    <a:pt x="0" y="1"/>
                  </a:cubicBezTo>
                  <a:lnTo>
                    <a:pt x="0" y="15"/>
                  </a:lnTo>
                  <a:close/>
                </a:path>
              </a:pathLst>
            </a:custGeom>
            <a:solidFill>
              <a:srgbClr val="9770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285750" indent="-285750">
                <a:buFont typeface="Arial" panose="020B0604020202020204" pitchFamily="34" charset="0"/>
                <a:buChar char="•"/>
              </a:pPr>
              <a:endParaRPr lang="en-AT"/>
            </a:p>
          </p:txBody>
        </p:sp>
        <p:sp>
          <p:nvSpPr>
            <p:cNvPr id="869" name="Freeform 103">
              <a:extLst>
                <a:ext uri="{FF2B5EF4-FFF2-40B4-BE49-F238E27FC236}">
                  <a16:creationId xmlns:a16="http://schemas.microsoft.com/office/drawing/2014/main" id="{B31DB0DF-352E-49CA-A840-4D939A2FC88B}"/>
                </a:ext>
              </a:extLst>
            </p:cNvPr>
            <p:cNvSpPr>
              <a:spLocks/>
            </p:cNvSpPr>
            <p:nvPr/>
          </p:nvSpPr>
          <p:spPr bwMode="auto">
            <a:xfrm>
              <a:off x="3528" y="1885"/>
              <a:ext cx="63" cy="120"/>
            </a:xfrm>
            <a:custGeom>
              <a:avLst/>
              <a:gdLst>
                <a:gd name="T0" fmla="*/ 0 w 63"/>
                <a:gd name="T1" fmla="*/ 84 h 120"/>
                <a:gd name="T2" fmla="*/ 22 w 63"/>
                <a:gd name="T3" fmla="*/ 46 h 120"/>
                <a:gd name="T4" fmla="*/ 4 w 63"/>
                <a:gd name="T5" fmla="*/ 46 h 120"/>
                <a:gd name="T6" fmla="*/ 30 w 63"/>
                <a:gd name="T7" fmla="*/ 0 h 120"/>
                <a:gd name="T8" fmla="*/ 57 w 63"/>
                <a:gd name="T9" fmla="*/ 46 h 120"/>
                <a:gd name="T10" fmla="*/ 41 w 63"/>
                <a:gd name="T11" fmla="*/ 46 h 120"/>
                <a:gd name="T12" fmla="*/ 63 w 63"/>
                <a:gd name="T13" fmla="*/ 84 h 120"/>
                <a:gd name="T14" fmla="*/ 41 w 63"/>
                <a:gd name="T15" fmla="*/ 84 h 120"/>
                <a:gd name="T16" fmla="*/ 63 w 63"/>
                <a:gd name="T17" fmla="*/ 120 h 120"/>
                <a:gd name="T18" fmla="*/ 0 w 63"/>
                <a:gd name="T19" fmla="*/ 120 h 120"/>
                <a:gd name="T20" fmla="*/ 20 w 63"/>
                <a:gd name="T21" fmla="*/ 84 h 120"/>
                <a:gd name="T22" fmla="*/ 0 w 63"/>
                <a:gd name="T23" fmla="*/ 84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3" h="120">
                  <a:moveTo>
                    <a:pt x="0" y="84"/>
                  </a:moveTo>
                  <a:lnTo>
                    <a:pt x="22" y="46"/>
                  </a:lnTo>
                  <a:lnTo>
                    <a:pt x="4" y="46"/>
                  </a:lnTo>
                  <a:lnTo>
                    <a:pt x="30" y="0"/>
                  </a:lnTo>
                  <a:lnTo>
                    <a:pt x="57" y="46"/>
                  </a:lnTo>
                  <a:lnTo>
                    <a:pt x="41" y="46"/>
                  </a:lnTo>
                  <a:lnTo>
                    <a:pt x="63" y="84"/>
                  </a:lnTo>
                  <a:lnTo>
                    <a:pt x="41" y="84"/>
                  </a:lnTo>
                  <a:lnTo>
                    <a:pt x="63" y="120"/>
                  </a:lnTo>
                  <a:lnTo>
                    <a:pt x="0" y="120"/>
                  </a:lnTo>
                  <a:lnTo>
                    <a:pt x="20" y="84"/>
                  </a:lnTo>
                  <a:lnTo>
                    <a:pt x="0" y="84"/>
                  </a:lnTo>
                  <a:close/>
                </a:path>
              </a:pathLst>
            </a:custGeom>
            <a:solidFill>
              <a:srgbClr val="4097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285750" indent="-285750">
                <a:buFont typeface="Arial" panose="020B0604020202020204" pitchFamily="34" charset="0"/>
                <a:buChar char="•"/>
              </a:pPr>
              <a:endParaRPr lang="en-AT"/>
            </a:p>
          </p:txBody>
        </p:sp>
        <p:sp>
          <p:nvSpPr>
            <p:cNvPr id="870" name="Freeform 104">
              <a:extLst>
                <a:ext uri="{FF2B5EF4-FFF2-40B4-BE49-F238E27FC236}">
                  <a16:creationId xmlns:a16="http://schemas.microsoft.com/office/drawing/2014/main" id="{3BB6C8DE-FD93-4093-AF3E-EEAC140023DC}"/>
                </a:ext>
              </a:extLst>
            </p:cNvPr>
            <p:cNvSpPr>
              <a:spLocks/>
            </p:cNvSpPr>
            <p:nvPr/>
          </p:nvSpPr>
          <p:spPr bwMode="auto">
            <a:xfrm>
              <a:off x="3526" y="1885"/>
              <a:ext cx="32" cy="120"/>
            </a:xfrm>
            <a:custGeom>
              <a:avLst/>
              <a:gdLst>
                <a:gd name="T0" fmla="*/ 0 w 32"/>
                <a:gd name="T1" fmla="*/ 84 h 120"/>
                <a:gd name="T2" fmla="*/ 22 w 32"/>
                <a:gd name="T3" fmla="*/ 46 h 120"/>
                <a:gd name="T4" fmla="*/ 6 w 32"/>
                <a:gd name="T5" fmla="*/ 46 h 120"/>
                <a:gd name="T6" fmla="*/ 32 w 32"/>
                <a:gd name="T7" fmla="*/ 0 h 120"/>
                <a:gd name="T8" fmla="*/ 32 w 32"/>
                <a:gd name="T9" fmla="*/ 2 h 120"/>
                <a:gd name="T10" fmla="*/ 32 w 32"/>
                <a:gd name="T11" fmla="*/ 120 h 120"/>
                <a:gd name="T12" fmla="*/ 0 w 32"/>
                <a:gd name="T13" fmla="*/ 120 h 120"/>
                <a:gd name="T14" fmla="*/ 22 w 32"/>
                <a:gd name="T15" fmla="*/ 84 h 120"/>
                <a:gd name="T16" fmla="*/ 0 w 32"/>
                <a:gd name="T17" fmla="*/ 84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120">
                  <a:moveTo>
                    <a:pt x="0" y="84"/>
                  </a:moveTo>
                  <a:lnTo>
                    <a:pt x="22" y="46"/>
                  </a:lnTo>
                  <a:lnTo>
                    <a:pt x="6" y="46"/>
                  </a:lnTo>
                  <a:lnTo>
                    <a:pt x="32" y="0"/>
                  </a:lnTo>
                  <a:lnTo>
                    <a:pt x="32" y="2"/>
                  </a:lnTo>
                  <a:lnTo>
                    <a:pt x="32" y="120"/>
                  </a:lnTo>
                  <a:lnTo>
                    <a:pt x="0" y="120"/>
                  </a:lnTo>
                  <a:lnTo>
                    <a:pt x="22" y="84"/>
                  </a:lnTo>
                  <a:lnTo>
                    <a:pt x="0" y="84"/>
                  </a:lnTo>
                  <a:close/>
                </a:path>
              </a:pathLst>
            </a:custGeom>
            <a:solidFill>
              <a:srgbClr val="59AE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285750" indent="-285750">
                <a:buFont typeface="Arial" panose="020B0604020202020204" pitchFamily="34" charset="0"/>
                <a:buChar char="•"/>
              </a:pPr>
              <a:endParaRPr lang="en-AT"/>
            </a:p>
          </p:txBody>
        </p:sp>
        <p:sp>
          <p:nvSpPr>
            <p:cNvPr id="871" name="Freeform 105">
              <a:extLst>
                <a:ext uri="{FF2B5EF4-FFF2-40B4-BE49-F238E27FC236}">
                  <a16:creationId xmlns:a16="http://schemas.microsoft.com/office/drawing/2014/main" id="{A6640BB5-B31C-4E80-B4EB-6555DEC82CF6}"/>
                </a:ext>
              </a:extLst>
            </p:cNvPr>
            <p:cNvSpPr>
              <a:spLocks/>
            </p:cNvSpPr>
            <p:nvPr/>
          </p:nvSpPr>
          <p:spPr bwMode="auto">
            <a:xfrm>
              <a:off x="3376" y="2090"/>
              <a:ext cx="6" cy="34"/>
            </a:xfrm>
            <a:custGeom>
              <a:avLst/>
              <a:gdLst>
                <a:gd name="T0" fmla="*/ 0 w 3"/>
                <a:gd name="T1" fmla="*/ 16 h 17"/>
                <a:gd name="T2" fmla="*/ 1 w 3"/>
                <a:gd name="T3" fmla="*/ 17 h 17"/>
                <a:gd name="T4" fmla="*/ 3 w 3"/>
                <a:gd name="T5" fmla="*/ 16 h 17"/>
                <a:gd name="T6" fmla="*/ 3 w 3"/>
                <a:gd name="T7" fmla="*/ 1 h 17"/>
                <a:gd name="T8" fmla="*/ 1 w 3"/>
                <a:gd name="T9" fmla="*/ 0 h 17"/>
                <a:gd name="T10" fmla="*/ 0 w 3"/>
                <a:gd name="T11" fmla="*/ 1 h 17"/>
                <a:gd name="T12" fmla="*/ 0 w 3"/>
                <a:gd name="T13" fmla="*/ 16 h 17"/>
              </a:gdLst>
              <a:ahLst/>
              <a:cxnLst>
                <a:cxn ang="0">
                  <a:pos x="T0" y="T1"/>
                </a:cxn>
                <a:cxn ang="0">
                  <a:pos x="T2" y="T3"/>
                </a:cxn>
                <a:cxn ang="0">
                  <a:pos x="T4" y="T5"/>
                </a:cxn>
                <a:cxn ang="0">
                  <a:pos x="T6" y="T7"/>
                </a:cxn>
                <a:cxn ang="0">
                  <a:pos x="T8" y="T9"/>
                </a:cxn>
                <a:cxn ang="0">
                  <a:pos x="T10" y="T11"/>
                </a:cxn>
                <a:cxn ang="0">
                  <a:pos x="T12" y="T13"/>
                </a:cxn>
              </a:cxnLst>
              <a:rect l="0" t="0" r="r" b="b"/>
              <a:pathLst>
                <a:path w="3" h="17">
                  <a:moveTo>
                    <a:pt x="0" y="16"/>
                  </a:moveTo>
                  <a:cubicBezTo>
                    <a:pt x="0" y="17"/>
                    <a:pt x="0" y="17"/>
                    <a:pt x="1" y="17"/>
                  </a:cubicBezTo>
                  <a:cubicBezTo>
                    <a:pt x="2" y="17"/>
                    <a:pt x="3" y="17"/>
                    <a:pt x="3" y="16"/>
                  </a:cubicBezTo>
                  <a:cubicBezTo>
                    <a:pt x="3" y="1"/>
                    <a:pt x="3" y="1"/>
                    <a:pt x="3" y="1"/>
                  </a:cubicBezTo>
                  <a:cubicBezTo>
                    <a:pt x="3" y="1"/>
                    <a:pt x="2" y="0"/>
                    <a:pt x="1" y="0"/>
                  </a:cubicBezTo>
                  <a:cubicBezTo>
                    <a:pt x="0" y="0"/>
                    <a:pt x="0" y="1"/>
                    <a:pt x="0" y="1"/>
                  </a:cubicBezTo>
                  <a:lnTo>
                    <a:pt x="0" y="16"/>
                  </a:lnTo>
                  <a:close/>
                </a:path>
              </a:pathLst>
            </a:custGeom>
            <a:solidFill>
              <a:srgbClr val="9770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285750" indent="-285750">
                <a:buFont typeface="Arial" panose="020B0604020202020204" pitchFamily="34" charset="0"/>
                <a:buChar char="•"/>
              </a:pPr>
              <a:endParaRPr lang="en-AT"/>
            </a:p>
          </p:txBody>
        </p:sp>
        <p:sp>
          <p:nvSpPr>
            <p:cNvPr id="872" name="Freeform 106">
              <a:extLst>
                <a:ext uri="{FF2B5EF4-FFF2-40B4-BE49-F238E27FC236}">
                  <a16:creationId xmlns:a16="http://schemas.microsoft.com/office/drawing/2014/main" id="{E46C3D0A-67BB-4060-8232-6FFADA4D3ECD}"/>
                </a:ext>
              </a:extLst>
            </p:cNvPr>
            <p:cNvSpPr>
              <a:spLocks/>
            </p:cNvSpPr>
            <p:nvPr/>
          </p:nvSpPr>
          <p:spPr bwMode="auto">
            <a:xfrm>
              <a:off x="3348" y="1975"/>
              <a:ext cx="62" cy="119"/>
            </a:xfrm>
            <a:custGeom>
              <a:avLst/>
              <a:gdLst>
                <a:gd name="T0" fmla="*/ 0 w 62"/>
                <a:gd name="T1" fmla="*/ 83 h 119"/>
                <a:gd name="T2" fmla="*/ 22 w 62"/>
                <a:gd name="T3" fmla="*/ 44 h 119"/>
                <a:gd name="T4" fmla="*/ 4 w 62"/>
                <a:gd name="T5" fmla="*/ 44 h 119"/>
                <a:gd name="T6" fmla="*/ 30 w 62"/>
                <a:gd name="T7" fmla="*/ 0 h 119"/>
                <a:gd name="T8" fmla="*/ 56 w 62"/>
                <a:gd name="T9" fmla="*/ 44 h 119"/>
                <a:gd name="T10" fmla="*/ 40 w 62"/>
                <a:gd name="T11" fmla="*/ 44 h 119"/>
                <a:gd name="T12" fmla="*/ 62 w 62"/>
                <a:gd name="T13" fmla="*/ 83 h 119"/>
                <a:gd name="T14" fmla="*/ 40 w 62"/>
                <a:gd name="T15" fmla="*/ 83 h 119"/>
                <a:gd name="T16" fmla="*/ 62 w 62"/>
                <a:gd name="T17" fmla="*/ 119 h 119"/>
                <a:gd name="T18" fmla="*/ 0 w 62"/>
                <a:gd name="T19" fmla="*/ 119 h 119"/>
                <a:gd name="T20" fmla="*/ 20 w 62"/>
                <a:gd name="T21" fmla="*/ 83 h 119"/>
                <a:gd name="T22" fmla="*/ 0 w 62"/>
                <a:gd name="T23" fmla="*/ 83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119">
                  <a:moveTo>
                    <a:pt x="0" y="83"/>
                  </a:moveTo>
                  <a:lnTo>
                    <a:pt x="22" y="44"/>
                  </a:lnTo>
                  <a:lnTo>
                    <a:pt x="4" y="44"/>
                  </a:lnTo>
                  <a:lnTo>
                    <a:pt x="30" y="0"/>
                  </a:lnTo>
                  <a:lnTo>
                    <a:pt x="56" y="44"/>
                  </a:lnTo>
                  <a:lnTo>
                    <a:pt x="40" y="44"/>
                  </a:lnTo>
                  <a:lnTo>
                    <a:pt x="62" y="83"/>
                  </a:lnTo>
                  <a:lnTo>
                    <a:pt x="40" y="83"/>
                  </a:lnTo>
                  <a:lnTo>
                    <a:pt x="62" y="119"/>
                  </a:lnTo>
                  <a:lnTo>
                    <a:pt x="0" y="119"/>
                  </a:lnTo>
                  <a:lnTo>
                    <a:pt x="20" y="83"/>
                  </a:lnTo>
                  <a:lnTo>
                    <a:pt x="0" y="83"/>
                  </a:lnTo>
                  <a:close/>
                </a:path>
              </a:pathLst>
            </a:custGeom>
            <a:solidFill>
              <a:srgbClr val="4097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285750" indent="-285750">
                <a:buFont typeface="Arial" panose="020B0604020202020204" pitchFamily="34" charset="0"/>
                <a:buChar char="•"/>
              </a:pPr>
              <a:endParaRPr lang="en-AT"/>
            </a:p>
          </p:txBody>
        </p:sp>
        <p:sp>
          <p:nvSpPr>
            <p:cNvPr id="873" name="Freeform 107">
              <a:extLst>
                <a:ext uri="{FF2B5EF4-FFF2-40B4-BE49-F238E27FC236}">
                  <a16:creationId xmlns:a16="http://schemas.microsoft.com/office/drawing/2014/main" id="{193F160B-703B-466E-BF3C-BE1AD19E4F2C}"/>
                </a:ext>
              </a:extLst>
            </p:cNvPr>
            <p:cNvSpPr>
              <a:spLocks/>
            </p:cNvSpPr>
            <p:nvPr/>
          </p:nvSpPr>
          <p:spPr bwMode="auto">
            <a:xfrm>
              <a:off x="3346" y="1975"/>
              <a:ext cx="32" cy="119"/>
            </a:xfrm>
            <a:custGeom>
              <a:avLst/>
              <a:gdLst>
                <a:gd name="T0" fmla="*/ 0 w 32"/>
                <a:gd name="T1" fmla="*/ 83 h 119"/>
                <a:gd name="T2" fmla="*/ 22 w 32"/>
                <a:gd name="T3" fmla="*/ 44 h 119"/>
                <a:gd name="T4" fmla="*/ 6 w 32"/>
                <a:gd name="T5" fmla="*/ 44 h 119"/>
                <a:gd name="T6" fmla="*/ 32 w 32"/>
                <a:gd name="T7" fmla="*/ 0 h 119"/>
                <a:gd name="T8" fmla="*/ 32 w 32"/>
                <a:gd name="T9" fmla="*/ 0 h 119"/>
                <a:gd name="T10" fmla="*/ 32 w 32"/>
                <a:gd name="T11" fmla="*/ 119 h 119"/>
                <a:gd name="T12" fmla="*/ 0 w 32"/>
                <a:gd name="T13" fmla="*/ 119 h 119"/>
                <a:gd name="T14" fmla="*/ 22 w 32"/>
                <a:gd name="T15" fmla="*/ 83 h 119"/>
                <a:gd name="T16" fmla="*/ 0 w 32"/>
                <a:gd name="T17" fmla="*/ 83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119">
                  <a:moveTo>
                    <a:pt x="0" y="83"/>
                  </a:moveTo>
                  <a:lnTo>
                    <a:pt x="22" y="44"/>
                  </a:lnTo>
                  <a:lnTo>
                    <a:pt x="6" y="44"/>
                  </a:lnTo>
                  <a:lnTo>
                    <a:pt x="32" y="0"/>
                  </a:lnTo>
                  <a:lnTo>
                    <a:pt x="32" y="0"/>
                  </a:lnTo>
                  <a:lnTo>
                    <a:pt x="32" y="119"/>
                  </a:lnTo>
                  <a:lnTo>
                    <a:pt x="0" y="119"/>
                  </a:lnTo>
                  <a:lnTo>
                    <a:pt x="22" y="83"/>
                  </a:lnTo>
                  <a:lnTo>
                    <a:pt x="0" y="83"/>
                  </a:lnTo>
                  <a:close/>
                </a:path>
              </a:pathLst>
            </a:custGeom>
            <a:solidFill>
              <a:srgbClr val="59AE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285750" indent="-285750">
                <a:buFont typeface="Arial" panose="020B0604020202020204" pitchFamily="34" charset="0"/>
                <a:buChar char="•"/>
              </a:pPr>
              <a:endParaRPr lang="en-AT"/>
            </a:p>
          </p:txBody>
        </p:sp>
        <p:sp>
          <p:nvSpPr>
            <p:cNvPr id="874" name="Freeform 108">
              <a:extLst>
                <a:ext uri="{FF2B5EF4-FFF2-40B4-BE49-F238E27FC236}">
                  <a16:creationId xmlns:a16="http://schemas.microsoft.com/office/drawing/2014/main" id="{11C8586B-7976-4C51-8CB4-C16137D04C38}"/>
                </a:ext>
              </a:extLst>
            </p:cNvPr>
            <p:cNvSpPr>
              <a:spLocks/>
            </p:cNvSpPr>
            <p:nvPr/>
          </p:nvSpPr>
          <p:spPr bwMode="auto">
            <a:xfrm>
              <a:off x="3579" y="1729"/>
              <a:ext cx="2695" cy="1869"/>
            </a:xfrm>
            <a:custGeom>
              <a:avLst/>
              <a:gdLst>
                <a:gd name="T0" fmla="*/ 0 w 1346"/>
                <a:gd name="T1" fmla="*/ 0 h 933"/>
                <a:gd name="T2" fmla="*/ 165 w 1346"/>
                <a:gd name="T3" fmla="*/ 84 h 933"/>
                <a:gd name="T4" fmla="*/ 185 w 1346"/>
                <a:gd name="T5" fmla="*/ 200 h 933"/>
                <a:gd name="T6" fmla="*/ 632 w 1346"/>
                <a:gd name="T7" fmla="*/ 565 h 933"/>
                <a:gd name="T8" fmla="*/ 1056 w 1346"/>
                <a:gd name="T9" fmla="*/ 933 h 933"/>
                <a:gd name="T10" fmla="*/ 1346 w 1346"/>
                <a:gd name="T11" fmla="*/ 933 h 933"/>
                <a:gd name="T12" fmla="*/ 761 w 1346"/>
                <a:gd name="T13" fmla="*/ 523 h 933"/>
                <a:gd name="T14" fmla="*/ 229 w 1346"/>
                <a:gd name="T15" fmla="*/ 187 h 933"/>
                <a:gd name="T16" fmla="*/ 191 w 1346"/>
                <a:gd name="T17" fmla="*/ 115 h 933"/>
                <a:gd name="T18" fmla="*/ 145 w 1346"/>
                <a:gd name="T19" fmla="*/ 40 h 933"/>
                <a:gd name="T20" fmla="*/ 0 w 1346"/>
                <a:gd name="T21" fmla="*/ 0 h 9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46" h="933">
                  <a:moveTo>
                    <a:pt x="0" y="0"/>
                  </a:moveTo>
                  <a:cubicBezTo>
                    <a:pt x="0" y="0"/>
                    <a:pt x="174" y="52"/>
                    <a:pt x="165" y="84"/>
                  </a:cubicBezTo>
                  <a:cubicBezTo>
                    <a:pt x="156" y="116"/>
                    <a:pt x="133" y="168"/>
                    <a:pt x="185" y="200"/>
                  </a:cubicBezTo>
                  <a:cubicBezTo>
                    <a:pt x="245" y="238"/>
                    <a:pt x="489" y="451"/>
                    <a:pt x="632" y="565"/>
                  </a:cubicBezTo>
                  <a:cubicBezTo>
                    <a:pt x="775" y="678"/>
                    <a:pt x="1041" y="863"/>
                    <a:pt x="1056" y="933"/>
                  </a:cubicBezTo>
                  <a:cubicBezTo>
                    <a:pt x="1346" y="933"/>
                    <a:pt x="1346" y="933"/>
                    <a:pt x="1346" y="933"/>
                  </a:cubicBezTo>
                  <a:cubicBezTo>
                    <a:pt x="1346" y="933"/>
                    <a:pt x="875" y="601"/>
                    <a:pt x="761" y="523"/>
                  </a:cubicBezTo>
                  <a:cubicBezTo>
                    <a:pt x="648" y="445"/>
                    <a:pt x="267" y="212"/>
                    <a:pt x="229" y="187"/>
                  </a:cubicBezTo>
                  <a:cubicBezTo>
                    <a:pt x="196" y="166"/>
                    <a:pt x="188" y="157"/>
                    <a:pt x="191" y="115"/>
                  </a:cubicBezTo>
                  <a:cubicBezTo>
                    <a:pt x="195" y="73"/>
                    <a:pt x="202" y="61"/>
                    <a:pt x="145" y="40"/>
                  </a:cubicBezTo>
                  <a:cubicBezTo>
                    <a:pt x="71" y="13"/>
                    <a:pt x="0" y="0"/>
                    <a:pt x="0" y="0"/>
                  </a:cubicBezTo>
                </a:path>
              </a:pathLst>
            </a:custGeom>
            <a:solidFill>
              <a:srgbClr val="8FC7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285750" indent="-285750">
                <a:buFont typeface="Arial" panose="020B0604020202020204" pitchFamily="34" charset="0"/>
                <a:buChar char="•"/>
              </a:pPr>
              <a:endParaRPr lang="en-AT"/>
            </a:p>
          </p:txBody>
        </p:sp>
        <p:sp>
          <p:nvSpPr>
            <p:cNvPr id="875" name="Freeform 109">
              <a:extLst>
                <a:ext uri="{FF2B5EF4-FFF2-40B4-BE49-F238E27FC236}">
                  <a16:creationId xmlns:a16="http://schemas.microsoft.com/office/drawing/2014/main" id="{5A836577-003A-418C-8E7E-3B7ABE436CA8}"/>
                </a:ext>
              </a:extLst>
            </p:cNvPr>
            <p:cNvSpPr>
              <a:spLocks/>
            </p:cNvSpPr>
            <p:nvPr/>
          </p:nvSpPr>
          <p:spPr bwMode="auto">
            <a:xfrm>
              <a:off x="4852" y="3047"/>
              <a:ext cx="82" cy="479"/>
            </a:xfrm>
            <a:custGeom>
              <a:avLst/>
              <a:gdLst>
                <a:gd name="T0" fmla="*/ 60 w 82"/>
                <a:gd name="T1" fmla="*/ 455 h 479"/>
                <a:gd name="T2" fmla="*/ 52 w 82"/>
                <a:gd name="T3" fmla="*/ 0 h 479"/>
                <a:gd name="T4" fmla="*/ 36 w 82"/>
                <a:gd name="T5" fmla="*/ 0 h 479"/>
                <a:gd name="T6" fmla="*/ 26 w 82"/>
                <a:gd name="T7" fmla="*/ 455 h 479"/>
                <a:gd name="T8" fmla="*/ 6 w 82"/>
                <a:gd name="T9" fmla="*/ 465 h 479"/>
                <a:gd name="T10" fmla="*/ 0 w 82"/>
                <a:gd name="T11" fmla="*/ 479 h 479"/>
                <a:gd name="T12" fmla="*/ 82 w 82"/>
                <a:gd name="T13" fmla="*/ 479 h 479"/>
                <a:gd name="T14" fmla="*/ 78 w 82"/>
                <a:gd name="T15" fmla="*/ 465 h 479"/>
                <a:gd name="T16" fmla="*/ 60 w 82"/>
                <a:gd name="T17" fmla="*/ 455 h 4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479">
                  <a:moveTo>
                    <a:pt x="60" y="455"/>
                  </a:moveTo>
                  <a:lnTo>
                    <a:pt x="52" y="0"/>
                  </a:lnTo>
                  <a:lnTo>
                    <a:pt x="36" y="0"/>
                  </a:lnTo>
                  <a:lnTo>
                    <a:pt x="26" y="455"/>
                  </a:lnTo>
                  <a:lnTo>
                    <a:pt x="6" y="465"/>
                  </a:lnTo>
                  <a:lnTo>
                    <a:pt x="0" y="479"/>
                  </a:lnTo>
                  <a:lnTo>
                    <a:pt x="82" y="479"/>
                  </a:lnTo>
                  <a:lnTo>
                    <a:pt x="78" y="465"/>
                  </a:lnTo>
                  <a:lnTo>
                    <a:pt x="60" y="455"/>
                  </a:lnTo>
                  <a:close/>
                </a:path>
              </a:pathLst>
            </a:custGeom>
            <a:solidFill>
              <a:srgbClr val="EBEC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285750" indent="-285750">
                <a:buFont typeface="Arial" panose="020B0604020202020204" pitchFamily="34" charset="0"/>
                <a:buChar char="•"/>
              </a:pPr>
              <a:endParaRPr lang="en-AT"/>
            </a:p>
          </p:txBody>
        </p:sp>
        <p:sp>
          <p:nvSpPr>
            <p:cNvPr id="876" name="Freeform 110">
              <a:extLst>
                <a:ext uri="{FF2B5EF4-FFF2-40B4-BE49-F238E27FC236}">
                  <a16:creationId xmlns:a16="http://schemas.microsoft.com/office/drawing/2014/main" id="{2B336CB3-D37B-4501-8D03-F8E250EB93DC}"/>
                </a:ext>
              </a:extLst>
            </p:cNvPr>
            <p:cNvSpPr>
              <a:spLocks/>
            </p:cNvSpPr>
            <p:nvPr/>
          </p:nvSpPr>
          <p:spPr bwMode="auto">
            <a:xfrm>
              <a:off x="4852" y="3047"/>
              <a:ext cx="44" cy="479"/>
            </a:xfrm>
            <a:custGeom>
              <a:avLst/>
              <a:gdLst>
                <a:gd name="T0" fmla="*/ 44 w 44"/>
                <a:gd name="T1" fmla="*/ 0 h 479"/>
                <a:gd name="T2" fmla="*/ 36 w 44"/>
                <a:gd name="T3" fmla="*/ 0 h 479"/>
                <a:gd name="T4" fmla="*/ 26 w 44"/>
                <a:gd name="T5" fmla="*/ 455 h 479"/>
                <a:gd name="T6" fmla="*/ 6 w 44"/>
                <a:gd name="T7" fmla="*/ 465 h 479"/>
                <a:gd name="T8" fmla="*/ 0 w 44"/>
                <a:gd name="T9" fmla="*/ 479 h 479"/>
                <a:gd name="T10" fmla="*/ 44 w 44"/>
                <a:gd name="T11" fmla="*/ 479 h 479"/>
                <a:gd name="T12" fmla="*/ 44 w 44"/>
                <a:gd name="T13" fmla="*/ 0 h 479"/>
              </a:gdLst>
              <a:ahLst/>
              <a:cxnLst>
                <a:cxn ang="0">
                  <a:pos x="T0" y="T1"/>
                </a:cxn>
                <a:cxn ang="0">
                  <a:pos x="T2" y="T3"/>
                </a:cxn>
                <a:cxn ang="0">
                  <a:pos x="T4" y="T5"/>
                </a:cxn>
                <a:cxn ang="0">
                  <a:pos x="T6" y="T7"/>
                </a:cxn>
                <a:cxn ang="0">
                  <a:pos x="T8" y="T9"/>
                </a:cxn>
                <a:cxn ang="0">
                  <a:pos x="T10" y="T11"/>
                </a:cxn>
                <a:cxn ang="0">
                  <a:pos x="T12" y="T13"/>
                </a:cxn>
              </a:cxnLst>
              <a:rect l="0" t="0" r="r" b="b"/>
              <a:pathLst>
                <a:path w="44" h="479">
                  <a:moveTo>
                    <a:pt x="44" y="0"/>
                  </a:moveTo>
                  <a:lnTo>
                    <a:pt x="36" y="0"/>
                  </a:lnTo>
                  <a:lnTo>
                    <a:pt x="26" y="455"/>
                  </a:lnTo>
                  <a:lnTo>
                    <a:pt x="6" y="465"/>
                  </a:lnTo>
                  <a:lnTo>
                    <a:pt x="0" y="479"/>
                  </a:lnTo>
                  <a:lnTo>
                    <a:pt x="44" y="479"/>
                  </a:lnTo>
                  <a:lnTo>
                    <a:pt x="44" y="0"/>
                  </a:lnTo>
                  <a:close/>
                </a:path>
              </a:pathLst>
            </a:custGeom>
            <a:solidFill>
              <a:srgbClr val="CACB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285750" indent="-285750">
                <a:buFont typeface="Arial" panose="020B0604020202020204" pitchFamily="34" charset="0"/>
                <a:buChar char="•"/>
              </a:pPr>
              <a:endParaRPr lang="en-AT"/>
            </a:p>
          </p:txBody>
        </p:sp>
        <p:sp>
          <p:nvSpPr>
            <p:cNvPr id="877" name="Freeform 111">
              <a:extLst>
                <a:ext uri="{FF2B5EF4-FFF2-40B4-BE49-F238E27FC236}">
                  <a16:creationId xmlns:a16="http://schemas.microsoft.com/office/drawing/2014/main" id="{BE54C647-D432-4C0D-8948-9C9D5D4FC7F8}"/>
                </a:ext>
              </a:extLst>
            </p:cNvPr>
            <p:cNvSpPr>
              <a:spLocks/>
            </p:cNvSpPr>
            <p:nvPr/>
          </p:nvSpPr>
          <p:spPr bwMode="auto">
            <a:xfrm>
              <a:off x="4878" y="2863"/>
              <a:ext cx="86" cy="214"/>
            </a:xfrm>
            <a:custGeom>
              <a:avLst/>
              <a:gdLst>
                <a:gd name="T0" fmla="*/ 27 w 43"/>
                <a:gd name="T1" fmla="*/ 70 h 107"/>
                <a:gd name="T2" fmla="*/ 12 w 43"/>
                <a:gd name="T3" fmla="*/ 65 h 107"/>
                <a:gd name="T4" fmla="*/ 43 w 43"/>
                <a:gd name="T5" fmla="*/ 0 h 107"/>
                <a:gd name="T6" fmla="*/ 27 w 43"/>
                <a:gd name="T7" fmla="*/ 70 h 107"/>
              </a:gdLst>
              <a:ahLst/>
              <a:cxnLst>
                <a:cxn ang="0">
                  <a:pos x="T0" y="T1"/>
                </a:cxn>
                <a:cxn ang="0">
                  <a:pos x="T2" y="T3"/>
                </a:cxn>
                <a:cxn ang="0">
                  <a:pos x="T4" y="T5"/>
                </a:cxn>
                <a:cxn ang="0">
                  <a:pos x="T6" y="T7"/>
                </a:cxn>
              </a:cxnLst>
              <a:rect l="0" t="0" r="r" b="b"/>
              <a:pathLst>
                <a:path w="43" h="107">
                  <a:moveTo>
                    <a:pt x="27" y="70"/>
                  </a:moveTo>
                  <a:cubicBezTo>
                    <a:pt x="15" y="107"/>
                    <a:pt x="0" y="102"/>
                    <a:pt x="12" y="65"/>
                  </a:cubicBezTo>
                  <a:cubicBezTo>
                    <a:pt x="25" y="28"/>
                    <a:pt x="43" y="0"/>
                    <a:pt x="43" y="0"/>
                  </a:cubicBezTo>
                  <a:cubicBezTo>
                    <a:pt x="43" y="0"/>
                    <a:pt x="40" y="33"/>
                    <a:pt x="27" y="70"/>
                  </a:cubicBezTo>
                </a:path>
              </a:pathLst>
            </a:custGeom>
            <a:solidFill>
              <a:srgbClr val="EC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285750" indent="-285750">
                <a:buFont typeface="Arial" panose="020B0604020202020204" pitchFamily="34" charset="0"/>
                <a:buChar char="•"/>
              </a:pPr>
              <a:endParaRPr lang="en-AT"/>
            </a:p>
          </p:txBody>
        </p:sp>
        <p:sp>
          <p:nvSpPr>
            <p:cNvPr id="878" name="Freeform 112">
              <a:extLst>
                <a:ext uri="{FF2B5EF4-FFF2-40B4-BE49-F238E27FC236}">
                  <a16:creationId xmlns:a16="http://schemas.microsoft.com/office/drawing/2014/main" id="{6E244AA6-DB1E-4226-8F02-4881215D88B6}"/>
                </a:ext>
              </a:extLst>
            </p:cNvPr>
            <p:cNvSpPr>
              <a:spLocks/>
            </p:cNvSpPr>
            <p:nvPr/>
          </p:nvSpPr>
          <p:spPr bwMode="auto">
            <a:xfrm>
              <a:off x="4702" y="3025"/>
              <a:ext cx="220" cy="54"/>
            </a:xfrm>
            <a:custGeom>
              <a:avLst/>
              <a:gdLst>
                <a:gd name="T0" fmla="*/ 69 w 110"/>
                <a:gd name="T1" fmla="*/ 5 h 27"/>
                <a:gd name="T2" fmla="*/ 72 w 110"/>
                <a:gd name="T3" fmla="*/ 21 h 27"/>
                <a:gd name="T4" fmla="*/ 0 w 110"/>
                <a:gd name="T5" fmla="*/ 24 h 27"/>
                <a:gd name="T6" fmla="*/ 69 w 110"/>
                <a:gd name="T7" fmla="*/ 5 h 27"/>
              </a:gdLst>
              <a:ahLst/>
              <a:cxnLst>
                <a:cxn ang="0">
                  <a:pos x="T0" y="T1"/>
                </a:cxn>
                <a:cxn ang="0">
                  <a:pos x="T2" y="T3"/>
                </a:cxn>
                <a:cxn ang="0">
                  <a:pos x="T4" y="T5"/>
                </a:cxn>
                <a:cxn ang="0">
                  <a:pos x="T6" y="T7"/>
                </a:cxn>
              </a:cxnLst>
              <a:rect l="0" t="0" r="r" b="b"/>
              <a:pathLst>
                <a:path w="110" h="27">
                  <a:moveTo>
                    <a:pt x="69" y="5"/>
                  </a:moveTo>
                  <a:cubicBezTo>
                    <a:pt x="108" y="0"/>
                    <a:pt x="110" y="16"/>
                    <a:pt x="72" y="21"/>
                  </a:cubicBezTo>
                  <a:cubicBezTo>
                    <a:pt x="33" y="27"/>
                    <a:pt x="0" y="24"/>
                    <a:pt x="0" y="24"/>
                  </a:cubicBezTo>
                  <a:cubicBezTo>
                    <a:pt x="0" y="24"/>
                    <a:pt x="31" y="11"/>
                    <a:pt x="69" y="5"/>
                  </a:cubicBezTo>
                </a:path>
              </a:pathLst>
            </a:custGeom>
            <a:solidFill>
              <a:srgbClr val="EC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285750" indent="-285750">
                <a:buFont typeface="Arial" panose="020B0604020202020204" pitchFamily="34" charset="0"/>
                <a:buChar char="•"/>
              </a:pPr>
              <a:endParaRPr lang="en-AT"/>
            </a:p>
          </p:txBody>
        </p:sp>
        <p:sp>
          <p:nvSpPr>
            <p:cNvPr id="879" name="Freeform 113">
              <a:extLst>
                <a:ext uri="{FF2B5EF4-FFF2-40B4-BE49-F238E27FC236}">
                  <a16:creationId xmlns:a16="http://schemas.microsoft.com/office/drawing/2014/main" id="{E984F335-5F36-46ED-8A7D-A735493EC355}"/>
                </a:ext>
              </a:extLst>
            </p:cNvPr>
            <p:cNvSpPr>
              <a:spLocks/>
            </p:cNvSpPr>
            <p:nvPr/>
          </p:nvSpPr>
          <p:spPr bwMode="auto">
            <a:xfrm>
              <a:off x="4870" y="3019"/>
              <a:ext cx="172" cy="160"/>
            </a:xfrm>
            <a:custGeom>
              <a:avLst/>
              <a:gdLst>
                <a:gd name="T0" fmla="*/ 29 w 86"/>
                <a:gd name="T1" fmla="*/ 38 h 80"/>
                <a:gd name="T2" fmla="*/ 40 w 86"/>
                <a:gd name="T3" fmla="*/ 27 h 80"/>
                <a:gd name="T4" fmla="*/ 86 w 86"/>
                <a:gd name="T5" fmla="*/ 80 h 80"/>
                <a:gd name="T6" fmla="*/ 29 w 86"/>
                <a:gd name="T7" fmla="*/ 38 h 80"/>
              </a:gdLst>
              <a:ahLst/>
              <a:cxnLst>
                <a:cxn ang="0">
                  <a:pos x="T0" y="T1"/>
                </a:cxn>
                <a:cxn ang="0">
                  <a:pos x="T2" y="T3"/>
                </a:cxn>
                <a:cxn ang="0">
                  <a:pos x="T4" y="T5"/>
                </a:cxn>
                <a:cxn ang="0">
                  <a:pos x="T6" y="T7"/>
                </a:cxn>
              </a:cxnLst>
              <a:rect l="0" t="0" r="r" b="b"/>
              <a:pathLst>
                <a:path w="86" h="80">
                  <a:moveTo>
                    <a:pt x="29" y="38"/>
                  </a:moveTo>
                  <a:cubicBezTo>
                    <a:pt x="0" y="12"/>
                    <a:pt x="11" y="0"/>
                    <a:pt x="40" y="27"/>
                  </a:cubicBezTo>
                  <a:cubicBezTo>
                    <a:pt x="68" y="53"/>
                    <a:pt x="86" y="80"/>
                    <a:pt x="86" y="80"/>
                  </a:cubicBezTo>
                  <a:cubicBezTo>
                    <a:pt x="86" y="80"/>
                    <a:pt x="57" y="65"/>
                    <a:pt x="29" y="38"/>
                  </a:cubicBezTo>
                </a:path>
              </a:pathLst>
            </a:custGeom>
            <a:solidFill>
              <a:srgbClr val="EC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285750" indent="-285750">
                <a:buFont typeface="Arial" panose="020B0604020202020204" pitchFamily="34" charset="0"/>
                <a:buChar char="•"/>
              </a:pPr>
              <a:endParaRPr lang="en-AT"/>
            </a:p>
          </p:txBody>
        </p:sp>
        <p:sp>
          <p:nvSpPr>
            <p:cNvPr id="880" name="Freeform 114">
              <a:extLst>
                <a:ext uri="{FF2B5EF4-FFF2-40B4-BE49-F238E27FC236}">
                  <a16:creationId xmlns:a16="http://schemas.microsoft.com/office/drawing/2014/main" id="{CB0D29D1-07FC-497F-8722-5994CB41A1B1}"/>
                </a:ext>
              </a:extLst>
            </p:cNvPr>
            <p:cNvSpPr>
              <a:spLocks/>
            </p:cNvSpPr>
            <p:nvPr/>
          </p:nvSpPr>
          <p:spPr bwMode="auto">
            <a:xfrm>
              <a:off x="4858" y="3011"/>
              <a:ext cx="76" cy="74"/>
            </a:xfrm>
            <a:custGeom>
              <a:avLst/>
              <a:gdLst>
                <a:gd name="T0" fmla="*/ 35 w 38"/>
                <a:gd name="T1" fmla="*/ 24 h 37"/>
                <a:gd name="T2" fmla="*/ 14 w 38"/>
                <a:gd name="T3" fmla="*/ 34 h 37"/>
                <a:gd name="T4" fmla="*/ 3 w 38"/>
                <a:gd name="T5" fmla="*/ 13 h 37"/>
                <a:gd name="T6" fmla="*/ 25 w 38"/>
                <a:gd name="T7" fmla="*/ 3 h 37"/>
                <a:gd name="T8" fmla="*/ 35 w 38"/>
                <a:gd name="T9" fmla="*/ 24 h 37"/>
              </a:gdLst>
              <a:ahLst/>
              <a:cxnLst>
                <a:cxn ang="0">
                  <a:pos x="T0" y="T1"/>
                </a:cxn>
                <a:cxn ang="0">
                  <a:pos x="T2" y="T3"/>
                </a:cxn>
                <a:cxn ang="0">
                  <a:pos x="T4" y="T5"/>
                </a:cxn>
                <a:cxn ang="0">
                  <a:pos x="T6" y="T7"/>
                </a:cxn>
                <a:cxn ang="0">
                  <a:pos x="T8" y="T9"/>
                </a:cxn>
              </a:cxnLst>
              <a:rect l="0" t="0" r="r" b="b"/>
              <a:pathLst>
                <a:path w="38" h="37">
                  <a:moveTo>
                    <a:pt x="35" y="24"/>
                  </a:moveTo>
                  <a:cubicBezTo>
                    <a:pt x="32" y="33"/>
                    <a:pt x="23" y="37"/>
                    <a:pt x="14" y="34"/>
                  </a:cubicBezTo>
                  <a:cubicBezTo>
                    <a:pt x="5" y="31"/>
                    <a:pt x="0" y="22"/>
                    <a:pt x="3" y="13"/>
                  </a:cubicBezTo>
                  <a:cubicBezTo>
                    <a:pt x="6" y="4"/>
                    <a:pt x="16" y="0"/>
                    <a:pt x="25" y="3"/>
                  </a:cubicBezTo>
                  <a:cubicBezTo>
                    <a:pt x="33" y="6"/>
                    <a:pt x="38" y="15"/>
                    <a:pt x="35" y="2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285750" indent="-285750">
                <a:buFont typeface="Arial" panose="020B0604020202020204" pitchFamily="34" charset="0"/>
                <a:buChar char="•"/>
              </a:pPr>
              <a:endParaRPr lang="en-AT"/>
            </a:p>
          </p:txBody>
        </p:sp>
        <p:sp>
          <p:nvSpPr>
            <p:cNvPr id="881" name="Freeform 115">
              <a:extLst>
                <a:ext uri="{FF2B5EF4-FFF2-40B4-BE49-F238E27FC236}">
                  <a16:creationId xmlns:a16="http://schemas.microsoft.com/office/drawing/2014/main" id="{DB0C82A8-7A1D-4FC2-8FBB-354AD2C66BAD}"/>
                </a:ext>
              </a:extLst>
            </p:cNvPr>
            <p:cNvSpPr>
              <a:spLocks/>
            </p:cNvSpPr>
            <p:nvPr/>
          </p:nvSpPr>
          <p:spPr bwMode="auto">
            <a:xfrm>
              <a:off x="4498" y="2997"/>
              <a:ext cx="68" cy="395"/>
            </a:xfrm>
            <a:custGeom>
              <a:avLst/>
              <a:gdLst>
                <a:gd name="T0" fmla="*/ 50 w 68"/>
                <a:gd name="T1" fmla="*/ 373 h 395"/>
                <a:gd name="T2" fmla="*/ 42 w 68"/>
                <a:gd name="T3" fmla="*/ 0 h 395"/>
                <a:gd name="T4" fmla="*/ 30 w 68"/>
                <a:gd name="T5" fmla="*/ 0 h 395"/>
                <a:gd name="T6" fmla="*/ 20 w 68"/>
                <a:gd name="T7" fmla="*/ 373 h 395"/>
                <a:gd name="T8" fmla="*/ 4 w 68"/>
                <a:gd name="T9" fmla="*/ 383 h 395"/>
                <a:gd name="T10" fmla="*/ 0 w 68"/>
                <a:gd name="T11" fmla="*/ 395 h 395"/>
                <a:gd name="T12" fmla="*/ 68 w 68"/>
                <a:gd name="T13" fmla="*/ 395 h 395"/>
                <a:gd name="T14" fmla="*/ 64 w 68"/>
                <a:gd name="T15" fmla="*/ 383 h 395"/>
                <a:gd name="T16" fmla="*/ 50 w 68"/>
                <a:gd name="T17" fmla="*/ 373 h 3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395">
                  <a:moveTo>
                    <a:pt x="50" y="373"/>
                  </a:moveTo>
                  <a:lnTo>
                    <a:pt x="42" y="0"/>
                  </a:lnTo>
                  <a:lnTo>
                    <a:pt x="30" y="0"/>
                  </a:lnTo>
                  <a:lnTo>
                    <a:pt x="20" y="373"/>
                  </a:lnTo>
                  <a:lnTo>
                    <a:pt x="4" y="383"/>
                  </a:lnTo>
                  <a:lnTo>
                    <a:pt x="0" y="395"/>
                  </a:lnTo>
                  <a:lnTo>
                    <a:pt x="68" y="395"/>
                  </a:lnTo>
                  <a:lnTo>
                    <a:pt x="64" y="383"/>
                  </a:lnTo>
                  <a:lnTo>
                    <a:pt x="50" y="373"/>
                  </a:lnTo>
                  <a:close/>
                </a:path>
              </a:pathLst>
            </a:custGeom>
            <a:solidFill>
              <a:srgbClr val="EBEC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285750" indent="-285750">
                <a:buFont typeface="Arial" panose="020B0604020202020204" pitchFamily="34" charset="0"/>
                <a:buChar char="•"/>
              </a:pPr>
              <a:endParaRPr lang="en-AT"/>
            </a:p>
          </p:txBody>
        </p:sp>
        <p:sp>
          <p:nvSpPr>
            <p:cNvPr id="882" name="Freeform 116">
              <a:extLst>
                <a:ext uri="{FF2B5EF4-FFF2-40B4-BE49-F238E27FC236}">
                  <a16:creationId xmlns:a16="http://schemas.microsoft.com/office/drawing/2014/main" id="{07B723C7-8BE3-4F33-996C-FA9C2734408B}"/>
                </a:ext>
              </a:extLst>
            </p:cNvPr>
            <p:cNvSpPr>
              <a:spLocks/>
            </p:cNvSpPr>
            <p:nvPr/>
          </p:nvSpPr>
          <p:spPr bwMode="auto">
            <a:xfrm>
              <a:off x="4498" y="2997"/>
              <a:ext cx="34" cy="395"/>
            </a:xfrm>
            <a:custGeom>
              <a:avLst/>
              <a:gdLst>
                <a:gd name="T0" fmla="*/ 34 w 34"/>
                <a:gd name="T1" fmla="*/ 0 h 395"/>
                <a:gd name="T2" fmla="*/ 30 w 34"/>
                <a:gd name="T3" fmla="*/ 0 h 395"/>
                <a:gd name="T4" fmla="*/ 20 w 34"/>
                <a:gd name="T5" fmla="*/ 373 h 395"/>
                <a:gd name="T6" fmla="*/ 4 w 34"/>
                <a:gd name="T7" fmla="*/ 383 h 395"/>
                <a:gd name="T8" fmla="*/ 0 w 34"/>
                <a:gd name="T9" fmla="*/ 395 h 395"/>
                <a:gd name="T10" fmla="*/ 34 w 34"/>
                <a:gd name="T11" fmla="*/ 395 h 395"/>
                <a:gd name="T12" fmla="*/ 34 w 34"/>
                <a:gd name="T13" fmla="*/ 0 h 395"/>
              </a:gdLst>
              <a:ahLst/>
              <a:cxnLst>
                <a:cxn ang="0">
                  <a:pos x="T0" y="T1"/>
                </a:cxn>
                <a:cxn ang="0">
                  <a:pos x="T2" y="T3"/>
                </a:cxn>
                <a:cxn ang="0">
                  <a:pos x="T4" y="T5"/>
                </a:cxn>
                <a:cxn ang="0">
                  <a:pos x="T6" y="T7"/>
                </a:cxn>
                <a:cxn ang="0">
                  <a:pos x="T8" y="T9"/>
                </a:cxn>
                <a:cxn ang="0">
                  <a:pos x="T10" y="T11"/>
                </a:cxn>
                <a:cxn ang="0">
                  <a:pos x="T12" y="T13"/>
                </a:cxn>
              </a:cxnLst>
              <a:rect l="0" t="0" r="r" b="b"/>
              <a:pathLst>
                <a:path w="34" h="395">
                  <a:moveTo>
                    <a:pt x="34" y="0"/>
                  </a:moveTo>
                  <a:lnTo>
                    <a:pt x="30" y="0"/>
                  </a:lnTo>
                  <a:lnTo>
                    <a:pt x="20" y="373"/>
                  </a:lnTo>
                  <a:lnTo>
                    <a:pt x="4" y="383"/>
                  </a:lnTo>
                  <a:lnTo>
                    <a:pt x="0" y="395"/>
                  </a:lnTo>
                  <a:lnTo>
                    <a:pt x="34" y="395"/>
                  </a:lnTo>
                  <a:lnTo>
                    <a:pt x="34" y="0"/>
                  </a:lnTo>
                  <a:close/>
                </a:path>
              </a:pathLst>
            </a:custGeom>
            <a:solidFill>
              <a:srgbClr val="CACB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285750" indent="-285750">
                <a:buFont typeface="Arial" panose="020B0604020202020204" pitchFamily="34" charset="0"/>
                <a:buChar char="•"/>
              </a:pPr>
              <a:endParaRPr lang="en-AT"/>
            </a:p>
          </p:txBody>
        </p:sp>
        <p:sp>
          <p:nvSpPr>
            <p:cNvPr id="883" name="Freeform 117">
              <a:extLst>
                <a:ext uri="{FF2B5EF4-FFF2-40B4-BE49-F238E27FC236}">
                  <a16:creationId xmlns:a16="http://schemas.microsoft.com/office/drawing/2014/main" id="{FB387F27-58CC-44E4-ABD0-4478E18BC9E8}"/>
                </a:ext>
              </a:extLst>
            </p:cNvPr>
            <p:cNvSpPr>
              <a:spLocks/>
            </p:cNvSpPr>
            <p:nvPr/>
          </p:nvSpPr>
          <p:spPr bwMode="auto">
            <a:xfrm>
              <a:off x="4518" y="2845"/>
              <a:ext cx="70" cy="176"/>
            </a:xfrm>
            <a:custGeom>
              <a:avLst/>
              <a:gdLst>
                <a:gd name="T0" fmla="*/ 23 w 35"/>
                <a:gd name="T1" fmla="*/ 57 h 88"/>
                <a:gd name="T2" fmla="*/ 10 w 35"/>
                <a:gd name="T3" fmla="*/ 53 h 88"/>
                <a:gd name="T4" fmla="*/ 35 w 35"/>
                <a:gd name="T5" fmla="*/ 0 h 88"/>
                <a:gd name="T6" fmla="*/ 23 w 35"/>
                <a:gd name="T7" fmla="*/ 57 h 88"/>
              </a:gdLst>
              <a:ahLst/>
              <a:cxnLst>
                <a:cxn ang="0">
                  <a:pos x="T0" y="T1"/>
                </a:cxn>
                <a:cxn ang="0">
                  <a:pos x="T2" y="T3"/>
                </a:cxn>
                <a:cxn ang="0">
                  <a:pos x="T4" y="T5"/>
                </a:cxn>
                <a:cxn ang="0">
                  <a:pos x="T6" y="T7"/>
                </a:cxn>
              </a:cxnLst>
              <a:rect l="0" t="0" r="r" b="b"/>
              <a:pathLst>
                <a:path w="35" h="88">
                  <a:moveTo>
                    <a:pt x="23" y="57"/>
                  </a:moveTo>
                  <a:cubicBezTo>
                    <a:pt x="13" y="88"/>
                    <a:pt x="0" y="84"/>
                    <a:pt x="10" y="53"/>
                  </a:cubicBezTo>
                  <a:cubicBezTo>
                    <a:pt x="21" y="23"/>
                    <a:pt x="35" y="0"/>
                    <a:pt x="35" y="0"/>
                  </a:cubicBezTo>
                  <a:cubicBezTo>
                    <a:pt x="35" y="0"/>
                    <a:pt x="33" y="27"/>
                    <a:pt x="23" y="57"/>
                  </a:cubicBezTo>
                </a:path>
              </a:pathLst>
            </a:custGeom>
            <a:solidFill>
              <a:srgbClr val="EC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285750" indent="-285750">
                <a:buFont typeface="Arial" panose="020B0604020202020204" pitchFamily="34" charset="0"/>
                <a:buChar char="•"/>
              </a:pPr>
              <a:endParaRPr lang="en-AT"/>
            </a:p>
          </p:txBody>
        </p:sp>
        <p:sp>
          <p:nvSpPr>
            <p:cNvPr id="884" name="Freeform 118">
              <a:extLst>
                <a:ext uri="{FF2B5EF4-FFF2-40B4-BE49-F238E27FC236}">
                  <a16:creationId xmlns:a16="http://schemas.microsoft.com/office/drawing/2014/main" id="{AF5FA351-A96B-4C0F-8896-520E1869C0A9}"/>
                </a:ext>
              </a:extLst>
            </p:cNvPr>
            <p:cNvSpPr>
              <a:spLocks/>
            </p:cNvSpPr>
            <p:nvPr/>
          </p:nvSpPr>
          <p:spPr bwMode="auto">
            <a:xfrm>
              <a:off x="4374" y="2977"/>
              <a:ext cx="182" cy="46"/>
            </a:xfrm>
            <a:custGeom>
              <a:avLst/>
              <a:gdLst>
                <a:gd name="T0" fmla="*/ 57 w 91"/>
                <a:gd name="T1" fmla="*/ 5 h 23"/>
                <a:gd name="T2" fmla="*/ 59 w 91"/>
                <a:gd name="T3" fmla="*/ 18 h 23"/>
                <a:gd name="T4" fmla="*/ 0 w 91"/>
                <a:gd name="T5" fmla="*/ 20 h 23"/>
                <a:gd name="T6" fmla="*/ 57 w 91"/>
                <a:gd name="T7" fmla="*/ 5 h 23"/>
              </a:gdLst>
              <a:ahLst/>
              <a:cxnLst>
                <a:cxn ang="0">
                  <a:pos x="T0" y="T1"/>
                </a:cxn>
                <a:cxn ang="0">
                  <a:pos x="T2" y="T3"/>
                </a:cxn>
                <a:cxn ang="0">
                  <a:pos x="T4" y="T5"/>
                </a:cxn>
                <a:cxn ang="0">
                  <a:pos x="T6" y="T7"/>
                </a:cxn>
              </a:cxnLst>
              <a:rect l="0" t="0" r="r" b="b"/>
              <a:pathLst>
                <a:path w="91" h="23">
                  <a:moveTo>
                    <a:pt x="57" y="5"/>
                  </a:moveTo>
                  <a:cubicBezTo>
                    <a:pt x="89" y="0"/>
                    <a:pt x="91" y="13"/>
                    <a:pt x="59" y="18"/>
                  </a:cubicBezTo>
                  <a:cubicBezTo>
                    <a:pt x="27" y="23"/>
                    <a:pt x="0" y="20"/>
                    <a:pt x="0" y="20"/>
                  </a:cubicBezTo>
                  <a:cubicBezTo>
                    <a:pt x="0" y="20"/>
                    <a:pt x="25" y="10"/>
                    <a:pt x="57" y="5"/>
                  </a:cubicBezTo>
                </a:path>
              </a:pathLst>
            </a:custGeom>
            <a:solidFill>
              <a:srgbClr val="EC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285750" indent="-285750">
                <a:buFont typeface="Arial" panose="020B0604020202020204" pitchFamily="34" charset="0"/>
                <a:buChar char="•"/>
              </a:pPr>
              <a:endParaRPr lang="en-AT"/>
            </a:p>
          </p:txBody>
        </p:sp>
        <p:sp>
          <p:nvSpPr>
            <p:cNvPr id="885" name="Freeform 119">
              <a:extLst>
                <a:ext uri="{FF2B5EF4-FFF2-40B4-BE49-F238E27FC236}">
                  <a16:creationId xmlns:a16="http://schemas.microsoft.com/office/drawing/2014/main" id="{C77C622D-B751-4608-B226-12B4E136A990}"/>
                </a:ext>
              </a:extLst>
            </p:cNvPr>
            <p:cNvSpPr>
              <a:spLocks/>
            </p:cNvSpPr>
            <p:nvPr/>
          </p:nvSpPr>
          <p:spPr bwMode="auto">
            <a:xfrm>
              <a:off x="4512" y="2973"/>
              <a:ext cx="142" cy="132"/>
            </a:xfrm>
            <a:custGeom>
              <a:avLst/>
              <a:gdLst>
                <a:gd name="T0" fmla="*/ 24 w 71"/>
                <a:gd name="T1" fmla="*/ 32 h 66"/>
                <a:gd name="T2" fmla="*/ 33 w 71"/>
                <a:gd name="T3" fmla="*/ 22 h 66"/>
                <a:gd name="T4" fmla="*/ 71 w 71"/>
                <a:gd name="T5" fmla="*/ 66 h 66"/>
                <a:gd name="T6" fmla="*/ 24 w 71"/>
                <a:gd name="T7" fmla="*/ 32 h 66"/>
              </a:gdLst>
              <a:ahLst/>
              <a:cxnLst>
                <a:cxn ang="0">
                  <a:pos x="T0" y="T1"/>
                </a:cxn>
                <a:cxn ang="0">
                  <a:pos x="T2" y="T3"/>
                </a:cxn>
                <a:cxn ang="0">
                  <a:pos x="T4" y="T5"/>
                </a:cxn>
                <a:cxn ang="0">
                  <a:pos x="T6" y="T7"/>
                </a:cxn>
              </a:cxnLst>
              <a:rect l="0" t="0" r="r" b="b"/>
              <a:pathLst>
                <a:path w="71" h="66">
                  <a:moveTo>
                    <a:pt x="24" y="32"/>
                  </a:moveTo>
                  <a:cubicBezTo>
                    <a:pt x="0" y="10"/>
                    <a:pt x="9" y="0"/>
                    <a:pt x="33" y="22"/>
                  </a:cubicBezTo>
                  <a:cubicBezTo>
                    <a:pt x="56" y="44"/>
                    <a:pt x="71" y="66"/>
                    <a:pt x="71" y="66"/>
                  </a:cubicBezTo>
                  <a:cubicBezTo>
                    <a:pt x="71" y="66"/>
                    <a:pt x="47" y="53"/>
                    <a:pt x="24" y="32"/>
                  </a:cubicBezTo>
                </a:path>
              </a:pathLst>
            </a:custGeom>
            <a:solidFill>
              <a:srgbClr val="EC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285750" indent="-285750">
                <a:buFont typeface="Arial" panose="020B0604020202020204" pitchFamily="34" charset="0"/>
                <a:buChar char="•"/>
              </a:pPr>
              <a:endParaRPr lang="en-AT"/>
            </a:p>
          </p:txBody>
        </p:sp>
        <p:sp>
          <p:nvSpPr>
            <p:cNvPr id="886" name="Freeform 120">
              <a:extLst>
                <a:ext uri="{FF2B5EF4-FFF2-40B4-BE49-F238E27FC236}">
                  <a16:creationId xmlns:a16="http://schemas.microsoft.com/office/drawing/2014/main" id="{00FDB366-BDF6-4C61-BA6C-843494CE64CF}"/>
                </a:ext>
              </a:extLst>
            </p:cNvPr>
            <p:cNvSpPr>
              <a:spLocks/>
            </p:cNvSpPr>
            <p:nvPr/>
          </p:nvSpPr>
          <p:spPr bwMode="auto">
            <a:xfrm>
              <a:off x="4502" y="2967"/>
              <a:ext cx="62" cy="62"/>
            </a:xfrm>
            <a:custGeom>
              <a:avLst/>
              <a:gdLst>
                <a:gd name="T0" fmla="*/ 29 w 31"/>
                <a:gd name="T1" fmla="*/ 20 h 31"/>
                <a:gd name="T2" fmla="*/ 12 w 31"/>
                <a:gd name="T3" fmla="*/ 28 h 31"/>
                <a:gd name="T4" fmla="*/ 3 w 31"/>
                <a:gd name="T5" fmla="*/ 11 h 31"/>
                <a:gd name="T6" fmla="*/ 20 w 31"/>
                <a:gd name="T7" fmla="*/ 2 h 31"/>
                <a:gd name="T8" fmla="*/ 29 w 31"/>
                <a:gd name="T9" fmla="*/ 20 h 31"/>
              </a:gdLst>
              <a:ahLst/>
              <a:cxnLst>
                <a:cxn ang="0">
                  <a:pos x="T0" y="T1"/>
                </a:cxn>
                <a:cxn ang="0">
                  <a:pos x="T2" y="T3"/>
                </a:cxn>
                <a:cxn ang="0">
                  <a:pos x="T4" y="T5"/>
                </a:cxn>
                <a:cxn ang="0">
                  <a:pos x="T6" y="T7"/>
                </a:cxn>
                <a:cxn ang="0">
                  <a:pos x="T8" y="T9"/>
                </a:cxn>
              </a:cxnLst>
              <a:rect l="0" t="0" r="r" b="b"/>
              <a:pathLst>
                <a:path w="31" h="31">
                  <a:moveTo>
                    <a:pt x="29" y="20"/>
                  </a:moveTo>
                  <a:cubicBezTo>
                    <a:pt x="27" y="27"/>
                    <a:pt x="19" y="31"/>
                    <a:pt x="12" y="28"/>
                  </a:cubicBezTo>
                  <a:cubicBezTo>
                    <a:pt x="4" y="26"/>
                    <a:pt x="0" y="18"/>
                    <a:pt x="3" y="11"/>
                  </a:cubicBezTo>
                  <a:cubicBezTo>
                    <a:pt x="5" y="3"/>
                    <a:pt x="13" y="0"/>
                    <a:pt x="20" y="2"/>
                  </a:cubicBezTo>
                  <a:cubicBezTo>
                    <a:pt x="28" y="5"/>
                    <a:pt x="31" y="12"/>
                    <a:pt x="29" y="2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285750" indent="-285750">
                <a:buFont typeface="Arial" panose="020B0604020202020204" pitchFamily="34" charset="0"/>
                <a:buChar char="•"/>
              </a:pPr>
              <a:endParaRPr lang="en-AT"/>
            </a:p>
          </p:txBody>
        </p:sp>
        <p:sp>
          <p:nvSpPr>
            <p:cNvPr id="887" name="Freeform 121">
              <a:extLst>
                <a:ext uri="{FF2B5EF4-FFF2-40B4-BE49-F238E27FC236}">
                  <a16:creationId xmlns:a16="http://schemas.microsoft.com/office/drawing/2014/main" id="{EDE225BB-83D8-47B9-AEB0-B10BBF97A15A}"/>
                </a:ext>
              </a:extLst>
            </p:cNvPr>
            <p:cNvSpPr>
              <a:spLocks/>
            </p:cNvSpPr>
            <p:nvPr/>
          </p:nvSpPr>
          <p:spPr bwMode="auto">
            <a:xfrm>
              <a:off x="5060" y="2997"/>
              <a:ext cx="69" cy="395"/>
            </a:xfrm>
            <a:custGeom>
              <a:avLst/>
              <a:gdLst>
                <a:gd name="T0" fmla="*/ 51 w 69"/>
                <a:gd name="T1" fmla="*/ 373 h 395"/>
                <a:gd name="T2" fmla="*/ 43 w 69"/>
                <a:gd name="T3" fmla="*/ 0 h 395"/>
                <a:gd name="T4" fmla="*/ 31 w 69"/>
                <a:gd name="T5" fmla="*/ 0 h 395"/>
                <a:gd name="T6" fmla="*/ 21 w 69"/>
                <a:gd name="T7" fmla="*/ 373 h 395"/>
                <a:gd name="T8" fmla="*/ 4 w 69"/>
                <a:gd name="T9" fmla="*/ 383 h 395"/>
                <a:gd name="T10" fmla="*/ 0 w 69"/>
                <a:gd name="T11" fmla="*/ 395 h 395"/>
                <a:gd name="T12" fmla="*/ 69 w 69"/>
                <a:gd name="T13" fmla="*/ 395 h 395"/>
                <a:gd name="T14" fmla="*/ 65 w 69"/>
                <a:gd name="T15" fmla="*/ 383 h 395"/>
                <a:gd name="T16" fmla="*/ 51 w 69"/>
                <a:gd name="T17" fmla="*/ 373 h 3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395">
                  <a:moveTo>
                    <a:pt x="51" y="373"/>
                  </a:moveTo>
                  <a:lnTo>
                    <a:pt x="43" y="0"/>
                  </a:lnTo>
                  <a:lnTo>
                    <a:pt x="31" y="0"/>
                  </a:lnTo>
                  <a:lnTo>
                    <a:pt x="21" y="373"/>
                  </a:lnTo>
                  <a:lnTo>
                    <a:pt x="4" y="383"/>
                  </a:lnTo>
                  <a:lnTo>
                    <a:pt x="0" y="395"/>
                  </a:lnTo>
                  <a:lnTo>
                    <a:pt x="69" y="395"/>
                  </a:lnTo>
                  <a:lnTo>
                    <a:pt x="65" y="383"/>
                  </a:lnTo>
                  <a:lnTo>
                    <a:pt x="51" y="373"/>
                  </a:lnTo>
                  <a:close/>
                </a:path>
              </a:pathLst>
            </a:custGeom>
            <a:solidFill>
              <a:srgbClr val="EBEC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285750" indent="-285750">
                <a:buFont typeface="Arial" panose="020B0604020202020204" pitchFamily="34" charset="0"/>
                <a:buChar char="•"/>
              </a:pPr>
              <a:endParaRPr lang="en-AT"/>
            </a:p>
          </p:txBody>
        </p:sp>
        <p:sp>
          <p:nvSpPr>
            <p:cNvPr id="888" name="Freeform 122">
              <a:extLst>
                <a:ext uri="{FF2B5EF4-FFF2-40B4-BE49-F238E27FC236}">
                  <a16:creationId xmlns:a16="http://schemas.microsoft.com/office/drawing/2014/main" id="{CA6F0DD6-AC07-4693-A619-7249331F2BF1}"/>
                </a:ext>
              </a:extLst>
            </p:cNvPr>
            <p:cNvSpPr>
              <a:spLocks/>
            </p:cNvSpPr>
            <p:nvPr/>
          </p:nvSpPr>
          <p:spPr bwMode="auto">
            <a:xfrm>
              <a:off x="5060" y="2997"/>
              <a:ext cx="35" cy="395"/>
            </a:xfrm>
            <a:custGeom>
              <a:avLst/>
              <a:gdLst>
                <a:gd name="T0" fmla="*/ 35 w 35"/>
                <a:gd name="T1" fmla="*/ 0 h 395"/>
                <a:gd name="T2" fmla="*/ 31 w 35"/>
                <a:gd name="T3" fmla="*/ 0 h 395"/>
                <a:gd name="T4" fmla="*/ 21 w 35"/>
                <a:gd name="T5" fmla="*/ 373 h 395"/>
                <a:gd name="T6" fmla="*/ 4 w 35"/>
                <a:gd name="T7" fmla="*/ 383 h 395"/>
                <a:gd name="T8" fmla="*/ 0 w 35"/>
                <a:gd name="T9" fmla="*/ 395 h 395"/>
                <a:gd name="T10" fmla="*/ 35 w 35"/>
                <a:gd name="T11" fmla="*/ 395 h 395"/>
                <a:gd name="T12" fmla="*/ 35 w 35"/>
                <a:gd name="T13" fmla="*/ 0 h 395"/>
              </a:gdLst>
              <a:ahLst/>
              <a:cxnLst>
                <a:cxn ang="0">
                  <a:pos x="T0" y="T1"/>
                </a:cxn>
                <a:cxn ang="0">
                  <a:pos x="T2" y="T3"/>
                </a:cxn>
                <a:cxn ang="0">
                  <a:pos x="T4" y="T5"/>
                </a:cxn>
                <a:cxn ang="0">
                  <a:pos x="T6" y="T7"/>
                </a:cxn>
                <a:cxn ang="0">
                  <a:pos x="T8" y="T9"/>
                </a:cxn>
                <a:cxn ang="0">
                  <a:pos x="T10" y="T11"/>
                </a:cxn>
                <a:cxn ang="0">
                  <a:pos x="T12" y="T13"/>
                </a:cxn>
              </a:cxnLst>
              <a:rect l="0" t="0" r="r" b="b"/>
              <a:pathLst>
                <a:path w="35" h="395">
                  <a:moveTo>
                    <a:pt x="35" y="0"/>
                  </a:moveTo>
                  <a:lnTo>
                    <a:pt x="31" y="0"/>
                  </a:lnTo>
                  <a:lnTo>
                    <a:pt x="21" y="373"/>
                  </a:lnTo>
                  <a:lnTo>
                    <a:pt x="4" y="383"/>
                  </a:lnTo>
                  <a:lnTo>
                    <a:pt x="0" y="395"/>
                  </a:lnTo>
                  <a:lnTo>
                    <a:pt x="35" y="395"/>
                  </a:lnTo>
                  <a:lnTo>
                    <a:pt x="35" y="0"/>
                  </a:lnTo>
                  <a:close/>
                </a:path>
              </a:pathLst>
            </a:custGeom>
            <a:solidFill>
              <a:srgbClr val="CACB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285750" indent="-285750">
                <a:buFont typeface="Arial" panose="020B0604020202020204" pitchFamily="34" charset="0"/>
                <a:buChar char="•"/>
              </a:pPr>
              <a:endParaRPr lang="en-AT"/>
            </a:p>
          </p:txBody>
        </p:sp>
        <p:sp>
          <p:nvSpPr>
            <p:cNvPr id="889" name="Freeform 123">
              <a:extLst>
                <a:ext uri="{FF2B5EF4-FFF2-40B4-BE49-F238E27FC236}">
                  <a16:creationId xmlns:a16="http://schemas.microsoft.com/office/drawing/2014/main" id="{7470437B-2D83-4464-8337-9F3D69307C5B}"/>
                </a:ext>
              </a:extLst>
            </p:cNvPr>
            <p:cNvSpPr>
              <a:spLocks/>
            </p:cNvSpPr>
            <p:nvPr/>
          </p:nvSpPr>
          <p:spPr bwMode="auto">
            <a:xfrm>
              <a:off x="5081" y="2845"/>
              <a:ext cx="70" cy="176"/>
            </a:xfrm>
            <a:custGeom>
              <a:avLst/>
              <a:gdLst>
                <a:gd name="T0" fmla="*/ 23 w 35"/>
                <a:gd name="T1" fmla="*/ 57 h 88"/>
                <a:gd name="T2" fmla="*/ 10 w 35"/>
                <a:gd name="T3" fmla="*/ 53 h 88"/>
                <a:gd name="T4" fmla="*/ 35 w 35"/>
                <a:gd name="T5" fmla="*/ 0 h 88"/>
                <a:gd name="T6" fmla="*/ 23 w 35"/>
                <a:gd name="T7" fmla="*/ 57 h 88"/>
              </a:gdLst>
              <a:ahLst/>
              <a:cxnLst>
                <a:cxn ang="0">
                  <a:pos x="T0" y="T1"/>
                </a:cxn>
                <a:cxn ang="0">
                  <a:pos x="T2" y="T3"/>
                </a:cxn>
                <a:cxn ang="0">
                  <a:pos x="T4" y="T5"/>
                </a:cxn>
                <a:cxn ang="0">
                  <a:pos x="T6" y="T7"/>
                </a:cxn>
              </a:cxnLst>
              <a:rect l="0" t="0" r="r" b="b"/>
              <a:pathLst>
                <a:path w="35" h="88">
                  <a:moveTo>
                    <a:pt x="23" y="57"/>
                  </a:moveTo>
                  <a:cubicBezTo>
                    <a:pt x="12" y="88"/>
                    <a:pt x="0" y="84"/>
                    <a:pt x="10" y="53"/>
                  </a:cubicBezTo>
                  <a:cubicBezTo>
                    <a:pt x="21" y="23"/>
                    <a:pt x="35" y="0"/>
                    <a:pt x="35" y="0"/>
                  </a:cubicBezTo>
                  <a:cubicBezTo>
                    <a:pt x="35" y="0"/>
                    <a:pt x="33" y="27"/>
                    <a:pt x="23" y="57"/>
                  </a:cubicBezTo>
                </a:path>
              </a:pathLst>
            </a:custGeom>
            <a:solidFill>
              <a:srgbClr val="EC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285750" indent="-285750">
                <a:buFont typeface="Arial" panose="020B0604020202020204" pitchFamily="34" charset="0"/>
                <a:buChar char="•"/>
              </a:pPr>
              <a:endParaRPr lang="en-AT"/>
            </a:p>
          </p:txBody>
        </p:sp>
        <p:sp>
          <p:nvSpPr>
            <p:cNvPr id="890" name="Freeform 124">
              <a:extLst>
                <a:ext uri="{FF2B5EF4-FFF2-40B4-BE49-F238E27FC236}">
                  <a16:creationId xmlns:a16="http://schemas.microsoft.com/office/drawing/2014/main" id="{037CE351-4E8D-4E1A-A752-56D9FB05BE76}"/>
                </a:ext>
              </a:extLst>
            </p:cNvPr>
            <p:cNvSpPr>
              <a:spLocks/>
            </p:cNvSpPr>
            <p:nvPr/>
          </p:nvSpPr>
          <p:spPr bwMode="auto">
            <a:xfrm>
              <a:off x="4936" y="2977"/>
              <a:ext cx="181" cy="46"/>
            </a:xfrm>
            <a:custGeom>
              <a:avLst/>
              <a:gdLst>
                <a:gd name="T0" fmla="*/ 57 w 90"/>
                <a:gd name="T1" fmla="*/ 5 h 23"/>
                <a:gd name="T2" fmla="*/ 59 w 90"/>
                <a:gd name="T3" fmla="*/ 18 h 23"/>
                <a:gd name="T4" fmla="*/ 0 w 90"/>
                <a:gd name="T5" fmla="*/ 20 h 23"/>
                <a:gd name="T6" fmla="*/ 57 w 90"/>
                <a:gd name="T7" fmla="*/ 5 h 23"/>
              </a:gdLst>
              <a:ahLst/>
              <a:cxnLst>
                <a:cxn ang="0">
                  <a:pos x="T0" y="T1"/>
                </a:cxn>
                <a:cxn ang="0">
                  <a:pos x="T2" y="T3"/>
                </a:cxn>
                <a:cxn ang="0">
                  <a:pos x="T4" y="T5"/>
                </a:cxn>
                <a:cxn ang="0">
                  <a:pos x="T6" y="T7"/>
                </a:cxn>
              </a:cxnLst>
              <a:rect l="0" t="0" r="r" b="b"/>
              <a:pathLst>
                <a:path w="90" h="23">
                  <a:moveTo>
                    <a:pt x="57" y="5"/>
                  </a:moveTo>
                  <a:cubicBezTo>
                    <a:pt x="89" y="0"/>
                    <a:pt x="90" y="13"/>
                    <a:pt x="59" y="18"/>
                  </a:cubicBezTo>
                  <a:cubicBezTo>
                    <a:pt x="27" y="23"/>
                    <a:pt x="0" y="20"/>
                    <a:pt x="0" y="20"/>
                  </a:cubicBezTo>
                  <a:cubicBezTo>
                    <a:pt x="0" y="20"/>
                    <a:pt x="25" y="10"/>
                    <a:pt x="57" y="5"/>
                  </a:cubicBezTo>
                </a:path>
              </a:pathLst>
            </a:custGeom>
            <a:solidFill>
              <a:srgbClr val="EC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285750" indent="-285750">
                <a:buFont typeface="Arial" panose="020B0604020202020204" pitchFamily="34" charset="0"/>
                <a:buChar char="•"/>
              </a:pPr>
              <a:endParaRPr lang="en-AT"/>
            </a:p>
          </p:txBody>
        </p:sp>
        <p:sp>
          <p:nvSpPr>
            <p:cNvPr id="891" name="Freeform 125">
              <a:extLst>
                <a:ext uri="{FF2B5EF4-FFF2-40B4-BE49-F238E27FC236}">
                  <a16:creationId xmlns:a16="http://schemas.microsoft.com/office/drawing/2014/main" id="{E3CAAB52-8418-4CE1-8307-91F12AE674D1}"/>
                </a:ext>
              </a:extLst>
            </p:cNvPr>
            <p:cNvSpPr>
              <a:spLocks/>
            </p:cNvSpPr>
            <p:nvPr/>
          </p:nvSpPr>
          <p:spPr bwMode="auto">
            <a:xfrm>
              <a:off x="5074" y="2973"/>
              <a:ext cx="143" cy="132"/>
            </a:xfrm>
            <a:custGeom>
              <a:avLst/>
              <a:gdLst>
                <a:gd name="T0" fmla="*/ 24 w 71"/>
                <a:gd name="T1" fmla="*/ 32 h 66"/>
                <a:gd name="T2" fmla="*/ 33 w 71"/>
                <a:gd name="T3" fmla="*/ 22 h 66"/>
                <a:gd name="T4" fmla="*/ 71 w 71"/>
                <a:gd name="T5" fmla="*/ 66 h 66"/>
                <a:gd name="T6" fmla="*/ 24 w 71"/>
                <a:gd name="T7" fmla="*/ 32 h 66"/>
              </a:gdLst>
              <a:ahLst/>
              <a:cxnLst>
                <a:cxn ang="0">
                  <a:pos x="T0" y="T1"/>
                </a:cxn>
                <a:cxn ang="0">
                  <a:pos x="T2" y="T3"/>
                </a:cxn>
                <a:cxn ang="0">
                  <a:pos x="T4" y="T5"/>
                </a:cxn>
                <a:cxn ang="0">
                  <a:pos x="T6" y="T7"/>
                </a:cxn>
              </a:cxnLst>
              <a:rect l="0" t="0" r="r" b="b"/>
              <a:pathLst>
                <a:path w="71" h="66">
                  <a:moveTo>
                    <a:pt x="24" y="32"/>
                  </a:moveTo>
                  <a:cubicBezTo>
                    <a:pt x="0" y="10"/>
                    <a:pt x="9" y="0"/>
                    <a:pt x="33" y="22"/>
                  </a:cubicBezTo>
                  <a:cubicBezTo>
                    <a:pt x="56" y="44"/>
                    <a:pt x="71" y="66"/>
                    <a:pt x="71" y="66"/>
                  </a:cubicBezTo>
                  <a:cubicBezTo>
                    <a:pt x="71" y="66"/>
                    <a:pt x="47" y="53"/>
                    <a:pt x="24" y="32"/>
                  </a:cubicBezTo>
                </a:path>
              </a:pathLst>
            </a:custGeom>
            <a:solidFill>
              <a:srgbClr val="EC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285750" indent="-285750">
                <a:buFont typeface="Arial" panose="020B0604020202020204" pitchFamily="34" charset="0"/>
                <a:buChar char="•"/>
              </a:pPr>
              <a:endParaRPr lang="en-AT"/>
            </a:p>
          </p:txBody>
        </p:sp>
        <p:sp>
          <p:nvSpPr>
            <p:cNvPr id="892" name="Freeform 126">
              <a:extLst>
                <a:ext uri="{FF2B5EF4-FFF2-40B4-BE49-F238E27FC236}">
                  <a16:creationId xmlns:a16="http://schemas.microsoft.com/office/drawing/2014/main" id="{F6448037-3735-47FF-B285-BF19A0C13107}"/>
                </a:ext>
              </a:extLst>
            </p:cNvPr>
            <p:cNvSpPr>
              <a:spLocks/>
            </p:cNvSpPr>
            <p:nvPr/>
          </p:nvSpPr>
          <p:spPr bwMode="auto">
            <a:xfrm>
              <a:off x="5064" y="2967"/>
              <a:ext cx="63" cy="62"/>
            </a:xfrm>
            <a:custGeom>
              <a:avLst/>
              <a:gdLst>
                <a:gd name="T0" fmla="*/ 29 w 31"/>
                <a:gd name="T1" fmla="*/ 20 h 31"/>
                <a:gd name="T2" fmla="*/ 11 w 31"/>
                <a:gd name="T3" fmla="*/ 28 h 31"/>
                <a:gd name="T4" fmla="*/ 3 w 31"/>
                <a:gd name="T5" fmla="*/ 11 h 31"/>
                <a:gd name="T6" fmla="*/ 20 w 31"/>
                <a:gd name="T7" fmla="*/ 2 h 31"/>
                <a:gd name="T8" fmla="*/ 29 w 31"/>
                <a:gd name="T9" fmla="*/ 20 h 31"/>
              </a:gdLst>
              <a:ahLst/>
              <a:cxnLst>
                <a:cxn ang="0">
                  <a:pos x="T0" y="T1"/>
                </a:cxn>
                <a:cxn ang="0">
                  <a:pos x="T2" y="T3"/>
                </a:cxn>
                <a:cxn ang="0">
                  <a:pos x="T4" y="T5"/>
                </a:cxn>
                <a:cxn ang="0">
                  <a:pos x="T6" y="T7"/>
                </a:cxn>
                <a:cxn ang="0">
                  <a:pos x="T8" y="T9"/>
                </a:cxn>
              </a:cxnLst>
              <a:rect l="0" t="0" r="r" b="b"/>
              <a:pathLst>
                <a:path w="31" h="31">
                  <a:moveTo>
                    <a:pt x="29" y="20"/>
                  </a:moveTo>
                  <a:cubicBezTo>
                    <a:pt x="26" y="27"/>
                    <a:pt x="19" y="31"/>
                    <a:pt x="11" y="28"/>
                  </a:cubicBezTo>
                  <a:cubicBezTo>
                    <a:pt x="4" y="26"/>
                    <a:pt x="0" y="18"/>
                    <a:pt x="3" y="11"/>
                  </a:cubicBezTo>
                  <a:cubicBezTo>
                    <a:pt x="5" y="3"/>
                    <a:pt x="13" y="0"/>
                    <a:pt x="20" y="2"/>
                  </a:cubicBezTo>
                  <a:cubicBezTo>
                    <a:pt x="27" y="5"/>
                    <a:pt x="31" y="12"/>
                    <a:pt x="29" y="2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285750" indent="-285750">
                <a:buFont typeface="Arial" panose="020B0604020202020204" pitchFamily="34" charset="0"/>
                <a:buChar char="•"/>
              </a:pPr>
              <a:endParaRPr lang="en-AT"/>
            </a:p>
          </p:txBody>
        </p:sp>
        <p:sp>
          <p:nvSpPr>
            <p:cNvPr id="893" name="Rectangle 127">
              <a:extLst>
                <a:ext uri="{FF2B5EF4-FFF2-40B4-BE49-F238E27FC236}">
                  <a16:creationId xmlns:a16="http://schemas.microsoft.com/office/drawing/2014/main" id="{08BD8668-D9C0-40A2-9AB4-8D2AA5A88E1E}"/>
                </a:ext>
              </a:extLst>
            </p:cNvPr>
            <p:cNvSpPr>
              <a:spLocks noChangeArrowheads="1"/>
            </p:cNvSpPr>
            <p:nvPr/>
          </p:nvSpPr>
          <p:spPr bwMode="auto">
            <a:xfrm>
              <a:off x="6446" y="1703"/>
              <a:ext cx="219" cy="403"/>
            </a:xfrm>
            <a:prstGeom prst="rect">
              <a:avLst/>
            </a:prstGeom>
            <a:solidFill>
              <a:srgbClr val="EF866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285750" indent="-285750">
                <a:buFont typeface="Arial" panose="020B0604020202020204" pitchFamily="34" charset="0"/>
                <a:buChar char="•"/>
              </a:pPr>
              <a:endParaRPr lang="en-AT"/>
            </a:p>
          </p:txBody>
        </p:sp>
        <p:sp>
          <p:nvSpPr>
            <p:cNvPr id="894" name="Rectangle 128">
              <a:extLst>
                <a:ext uri="{FF2B5EF4-FFF2-40B4-BE49-F238E27FC236}">
                  <a16:creationId xmlns:a16="http://schemas.microsoft.com/office/drawing/2014/main" id="{45CB3060-D9DB-42BD-8CCA-235895A88C55}"/>
                </a:ext>
              </a:extLst>
            </p:cNvPr>
            <p:cNvSpPr>
              <a:spLocks noChangeArrowheads="1"/>
            </p:cNvSpPr>
            <p:nvPr/>
          </p:nvSpPr>
          <p:spPr bwMode="auto">
            <a:xfrm>
              <a:off x="6446" y="1703"/>
              <a:ext cx="219" cy="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285750" indent="-285750">
                <a:buFont typeface="Arial" panose="020B0604020202020204" pitchFamily="34" charset="0"/>
                <a:buChar char="•"/>
              </a:pPr>
              <a:endParaRPr lang="en-AT"/>
            </a:p>
          </p:txBody>
        </p:sp>
        <p:sp>
          <p:nvSpPr>
            <p:cNvPr id="895" name="Rectangle 129">
              <a:extLst>
                <a:ext uri="{FF2B5EF4-FFF2-40B4-BE49-F238E27FC236}">
                  <a16:creationId xmlns:a16="http://schemas.microsoft.com/office/drawing/2014/main" id="{9E0C8107-D0DA-4D87-A8DA-6A3BD1BA737F}"/>
                </a:ext>
              </a:extLst>
            </p:cNvPr>
            <p:cNvSpPr>
              <a:spLocks noChangeArrowheads="1"/>
            </p:cNvSpPr>
            <p:nvPr/>
          </p:nvSpPr>
          <p:spPr bwMode="auto">
            <a:xfrm>
              <a:off x="6478" y="1731"/>
              <a:ext cx="62" cy="66"/>
            </a:xfrm>
            <a:prstGeom prst="rect">
              <a:avLst/>
            </a:prstGeom>
            <a:solidFill>
              <a:srgbClr val="91DCC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285750" indent="-285750">
                <a:buFont typeface="Arial" panose="020B0604020202020204" pitchFamily="34" charset="0"/>
                <a:buChar char="•"/>
              </a:pPr>
              <a:endParaRPr lang="en-AT"/>
            </a:p>
          </p:txBody>
        </p:sp>
        <p:sp>
          <p:nvSpPr>
            <p:cNvPr id="896" name="Rectangle 130">
              <a:extLst>
                <a:ext uri="{FF2B5EF4-FFF2-40B4-BE49-F238E27FC236}">
                  <a16:creationId xmlns:a16="http://schemas.microsoft.com/office/drawing/2014/main" id="{D92F56F1-6807-41FE-AF64-3A31D9E35922}"/>
                </a:ext>
              </a:extLst>
            </p:cNvPr>
            <p:cNvSpPr>
              <a:spLocks noChangeArrowheads="1"/>
            </p:cNvSpPr>
            <p:nvPr/>
          </p:nvSpPr>
          <p:spPr bwMode="auto">
            <a:xfrm>
              <a:off x="6572" y="1671"/>
              <a:ext cx="63" cy="32"/>
            </a:xfrm>
            <a:prstGeom prst="rect">
              <a:avLst/>
            </a:prstGeom>
            <a:solidFill>
              <a:srgbClr val="F8EC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285750" indent="-285750">
                <a:buFont typeface="Arial" panose="020B0604020202020204" pitchFamily="34" charset="0"/>
                <a:buChar char="•"/>
              </a:pPr>
              <a:endParaRPr lang="en-AT"/>
            </a:p>
          </p:txBody>
        </p:sp>
        <p:sp>
          <p:nvSpPr>
            <p:cNvPr id="897" name="Rectangle 131">
              <a:extLst>
                <a:ext uri="{FF2B5EF4-FFF2-40B4-BE49-F238E27FC236}">
                  <a16:creationId xmlns:a16="http://schemas.microsoft.com/office/drawing/2014/main" id="{9598DC82-7953-4920-A189-9E7AA5D7CA19}"/>
                </a:ext>
              </a:extLst>
            </p:cNvPr>
            <p:cNvSpPr>
              <a:spLocks noChangeArrowheads="1"/>
            </p:cNvSpPr>
            <p:nvPr/>
          </p:nvSpPr>
          <p:spPr bwMode="auto">
            <a:xfrm>
              <a:off x="6572" y="1671"/>
              <a:ext cx="63" cy="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285750" indent="-285750">
                <a:buFont typeface="Arial" panose="020B0604020202020204" pitchFamily="34" charset="0"/>
                <a:buChar char="•"/>
              </a:pPr>
              <a:endParaRPr lang="en-AT"/>
            </a:p>
          </p:txBody>
        </p:sp>
        <p:sp>
          <p:nvSpPr>
            <p:cNvPr id="898" name="Rectangle 132">
              <a:extLst>
                <a:ext uri="{FF2B5EF4-FFF2-40B4-BE49-F238E27FC236}">
                  <a16:creationId xmlns:a16="http://schemas.microsoft.com/office/drawing/2014/main" id="{8A416AFE-2487-4373-A75D-7B6064945720}"/>
                </a:ext>
              </a:extLst>
            </p:cNvPr>
            <p:cNvSpPr>
              <a:spLocks noChangeArrowheads="1"/>
            </p:cNvSpPr>
            <p:nvPr/>
          </p:nvSpPr>
          <p:spPr bwMode="auto">
            <a:xfrm>
              <a:off x="6478" y="1825"/>
              <a:ext cx="62" cy="64"/>
            </a:xfrm>
            <a:prstGeom prst="rect">
              <a:avLst/>
            </a:prstGeom>
            <a:solidFill>
              <a:srgbClr val="F8EC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285750" indent="-285750">
                <a:buFont typeface="Arial" panose="020B0604020202020204" pitchFamily="34" charset="0"/>
                <a:buChar char="•"/>
              </a:pPr>
              <a:endParaRPr lang="en-AT"/>
            </a:p>
          </p:txBody>
        </p:sp>
        <p:sp>
          <p:nvSpPr>
            <p:cNvPr id="899" name="Rectangle 133">
              <a:extLst>
                <a:ext uri="{FF2B5EF4-FFF2-40B4-BE49-F238E27FC236}">
                  <a16:creationId xmlns:a16="http://schemas.microsoft.com/office/drawing/2014/main" id="{6E437143-22CD-4247-9378-48ED74F192F9}"/>
                </a:ext>
              </a:extLst>
            </p:cNvPr>
            <p:cNvSpPr>
              <a:spLocks noChangeArrowheads="1"/>
            </p:cNvSpPr>
            <p:nvPr/>
          </p:nvSpPr>
          <p:spPr bwMode="auto">
            <a:xfrm>
              <a:off x="6478" y="1919"/>
              <a:ext cx="62" cy="64"/>
            </a:xfrm>
            <a:prstGeom prst="rect">
              <a:avLst/>
            </a:prstGeom>
            <a:solidFill>
              <a:srgbClr val="94DA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285750" indent="-285750">
                <a:buFont typeface="Arial" panose="020B0604020202020204" pitchFamily="34" charset="0"/>
                <a:buChar char="•"/>
              </a:pPr>
              <a:endParaRPr lang="en-AT"/>
            </a:p>
          </p:txBody>
        </p:sp>
        <p:sp>
          <p:nvSpPr>
            <p:cNvPr id="900" name="Rectangle 134">
              <a:extLst>
                <a:ext uri="{FF2B5EF4-FFF2-40B4-BE49-F238E27FC236}">
                  <a16:creationId xmlns:a16="http://schemas.microsoft.com/office/drawing/2014/main" id="{E9EDD306-7D1A-404E-ADC3-D22EB94F99DE}"/>
                </a:ext>
              </a:extLst>
            </p:cNvPr>
            <p:cNvSpPr>
              <a:spLocks noChangeArrowheads="1"/>
            </p:cNvSpPr>
            <p:nvPr/>
          </p:nvSpPr>
          <p:spPr bwMode="auto">
            <a:xfrm>
              <a:off x="6478" y="2011"/>
              <a:ext cx="62" cy="65"/>
            </a:xfrm>
            <a:prstGeom prst="rect">
              <a:avLst/>
            </a:prstGeom>
            <a:solidFill>
              <a:srgbClr val="94DA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285750" indent="-285750">
                <a:buFont typeface="Arial" panose="020B0604020202020204" pitchFamily="34" charset="0"/>
                <a:buChar char="•"/>
              </a:pPr>
              <a:endParaRPr lang="en-AT"/>
            </a:p>
          </p:txBody>
        </p:sp>
        <p:sp>
          <p:nvSpPr>
            <p:cNvPr id="901" name="Rectangle 135">
              <a:extLst>
                <a:ext uri="{FF2B5EF4-FFF2-40B4-BE49-F238E27FC236}">
                  <a16:creationId xmlns:a16="http://schemas.microsoft.com/office/drawing/2014/main" id="{0E97B824-5C22-44D7-9CC5-3B756D450DE9}"/>
                </a:ext>
              </a:extLst>
            </p:cNvPr>
            <p:cNvSpPr>
              <a:spLocks noChangeArrowheads="1"/>
            </p:cNvSpPr>
            <p:nvPr/>
          </p:nvSpPr>
          <p:spPr bwMode="auto">
            <a:xfrm>
              <a:off x="6478" y="2011"/>
              <a:ext cx="62" cy="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285750" indent="-285750">
                <a:buFont typeface="Arial" panose="020B0604020202020204" pitchFamily="34" charset="0"/>
                <a:buChar char="•"/>
              </a:pPr>
              <a:endParaRPr lang="en-AT"/>
            </a:p>
          </p:txBody>
        </p:sp>
        <p:sp>
          <p:nvSpPr>
            <p:cNvPr id="902" name="Rectangle 136">
              <a:extLst>
                <a:ext uri="{FF2B5EF4-FFF2-40B4-BE49-F238E27FC236}">
                  <a16:creationId xmlns:a16="http://schemas.microsoft.com/office/drawing/2014/main" id="{B38F043E-9FCD-4074-A60F-63913A4E56B7}"/>
                </a:ext>
              </a:extLst>
            </p:cNvPr>
            <p:cNvSpPr>
              <a:spLocks noChangeArrowheads="1"/>
            </p:cNvSpPr>
            <p:nvPr/>
          </p:nvSpPr>
          <p:spPr bwMode="auto">
            <a:xfrm>
              <a:off x="6572" y="1733"/>
              <a:ext cx="31" cy="30"/>
            </a:xfrm>
            <a:prstGeom prst="rect">
              <a:avLst/>
            </a:prstGeom>
            <a:solidFill>
              <a:srgbClr val="94DA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285750" indent="-285750">
                <a:buFont typeface="Arial" panose="020B0604020202020204" pitchFamily="34" charset="0"/>
                <a:buChar char="•"/>
              </a:pPr>
              <a:endParaRPr lang="en-AT"/>
            </a:p>
          </p:txBody>
        </p:sp>
        <p:sp>
          <p:nvSpPr>
            <p:cNvPr id="903" name="Rectangle 137">
              <a:extLst>
                <a:ext uri="{FF2B5EF4-FFF2-40B4-BE49-F238E27FC236}">
                  <a16:creationId xmlns:a16="http://schemas.microsoft.com/office/drawing/2014/main" id="{A30F497D-804D-4219-A286-8897DC841E01}"/>
                </a:ext>
              </a:extLst>
            </p:cNvPr>
            <p:cNvSpPr>
              <a:spLocks noChangeArrowheads="1"/>
            </p:cNvSpPr>
            <p:nvPr/>
          </p:nvSpPr>
          <p:spPr bwMode="auto">
            <a:xfrm>
              <a:off x="6572" y="1733"/>
              <a:ext cx="31" cy="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285750" indent="-285750">
                <a:buFont typeface="Arial" panose="020B0604020202020204" pitchFamily="34" charset="0"/>
                <a:buChar char="•"/>
              </a:pPr>
              <a:endParaRPr lang="en-AT"/>
            </a:p>
          </p:txBody>
        </p:sp>
        <p:sp>
          <p:nvSpPr>
            <p:cNvPr id="904" name="Rectangle 138">
              <a:extLst>
                <a:ext uri="{FF2B5EF4-FFF2-40B4-BE49-F238E27FC236}">
                  <a16:creationId xmlns:a16="http://schemas.microsoft.com/office/drawing/2014/main" id="{4008B309-D000-4551-B2AF-8667286B5FDA}"/>
                </a:ext>
              </a:extLst>
            </p:cNvPr>
            <p:cNvSpPr>
              <a:spLocks noChangeArrowheads="1"/>
            </p:cNvSpPr>
            <p:nvPr/>
          </p:nvSpPr>
          <p:spPr bwMode="auto">
            <a:xfrm>
              <a:off x="6572" y="1795"/>
              <a:ext cx="31" cy="30"/>
            </a:xfrm>
            <a:prstGeom prst="rect">
              <a:avLst/>
            </a:prstGeom>
            <a:solidFill>
              <a:srgbClr val="94DA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285750" indent="-285750">
                <a:buFont typeface="Arial" panose="020B0604020202020204" pitchFamily="34" charset="0"/>
                <a:buChar char="•"/>
              </a:pPr>
              <a:endParaRPr lang="en-AT"/>
            </a:p>
          </p:txBody>
        </p:sp>
        <p:sp>
          <p:nvSpPr>
            <p:cNvPr id="905" name="Rectangle 139">
              <a:extLst>
                <a:ext uri="{FF2B5EF4-FFF2-40B4-BE49-F238E27FC236}">
                  <a16:creationId xmlns:a16="http://schemas.microsoft.com/office/drawing/2014/main" id="{3B3A2D96-4746-4B13-988D-DAE9A1EA9F2A}"/>
                </a:ext>
              </a:extLst>
            </p:cNvPr>
            <p:cNvSpPr>
              <a:spLocks noChangeArrowheads="1"/>
            </p:cNvSpPr>
            <p:nvPr/>
          </p:nvSpPr>
          <p:spPr bwMode="auto">
            <a:xfrm>
              <a:off x="6572" y="1795"/>
              <a:ext cx="31" cy="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285750" indent="-285750">
                <a:buFont typeface="Arial" panose="020B0604020202020204" pitchFamily="34" charset="0"/>
                <a:buChar char="•"/>
              </a:pPr>
              <a:endParaRPr lang="en-AT"/>
            </a:p>
          </p:txBody>
        </p:sp>
        <p:sp>
          <p:nvSpPr>
            <p:cNvPr id="906" name="Rectangle 140">
              <a:extLst>
                <a:ext uri="{FF2B5EF4-FFF2-40B4-BE49-F238E27FC236}">
                  <a16:creationId xmlns:a16="http://schemas.microsoft.com/office/drawing/2014/main" id="{FB02A9A4-9302-4E0C-A55E-B3EF42D62D38}"/>
                </a:ext>
              </a:extLst>
            </p:cNvPr>
            <p:cNvSpPr>
              <a:spLocks noChangeArrowheads="1"/>
            </p:cNvSpPr>
            <p:nvPr/>
          </p:nvSpPr>
          <p:spPr bwMode="auto">
            <a:xfrm>
              <a:off x="6572" y="1857"/>
              <a:ext cx="31" cy="30"/>
            </a:xfrm>
            <a:prstGeom prst="rect">
              <a:avLst/>
            </a:prstGeom>
            <a:solidFill>
              <a:srgbClr val="F8EC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285750" indent="-285750">
                <a:buFont typeface="Arial" panose="020B0604020202020204" pitchFamily="34" charset="0"/>
                <a:buChar char="•"/>
              </a:pPr>
              <a:endParaRPr lang="en-AT"/>
            </a:p>
          </p:txBody>
        </p:sp>
        <p:sp>
          <p:nvSpPr>
            <p:cNvPr id="907" name="Rectangle 141">
              <a:extLst>
                <a:ext uri="{FF2B5EF4-FFF2-40B4-BE49-F238E27FC236}">
                  <a16:creationId xmlns:a16="http://schemas.microsoft.com/office/drawing/2014/main" id="{45EBB0F5-C00E-416C-A7B4-64F3E2E393CF}"/>
                </a:ext>
              </a:extLst>
            </p:cNvPr>
            <p:cNvSpPr>
              <a:spLocks noChangeArrowheads="1"/>
            </p:cNvSpPr>
            <p:nvPr/>
          </p:nvSpPr>
          <p:spPr bwMode="auto">
            <a:xfrm>
              <a:off x="6572" y="1857"/>
              <a:ext cx="31" cy="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285750" indent="-285750">
                <a:buFont typeface="Arial" panose="020B0604020202020204" pitchFamily="34" charset="0"/>
                <a:buChar char="•"/>
              </a:pPr>
              <a:endParaRPr lang="en-AT"/>
            </a:p>
          </p:txBody>
        </p:sp>
        <p:sp>
          <p:nvSpPr>
            <p:cNvPr id="908" name="Rectangle 142">
              <a:extLst>
                <a:ext uri="{FF2B5EF4-FFF2-40B4-BE49-F238E27FC236}">
                  <a16:creationId xmlns:a16="http://schemas.microsoft.com/office/drawing/2014/main" id="{1CD91CAC-1815-410B-80FA-D58AFF42C774}"/>
                </a:ext>
              </a:extLst>
            </p:cNvPr>
            <p:cNvSpPr>
              <a:spLocks noChangeArrowheads="1"/>
            </p:cNvSpPr>
            <p:nvPr/>
          </p:nvSpPr>
          <p:spPr bwMode="auto">
            <a:xfrm>
              <a:off x="6572" y="1921"/>
              <a:ext cx="31" cy="30"/>
            </a:xfrm>
            <a:prstGeom prst="rect">
              <a:avLst/>
            </a:prstGeom>
            <a:solidFill>
              <a:srgbClr val="94DA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285750" indent="-285750">
                <a:buFont typeface="Arial" panose="020B0604020202020204" pitchFamily="34" charset="0"/>
                <a:buChar char="•"/>
              </a:pPr>
              <a:endParaRPr lang="en-AT"/>
            </a:p>
          </p:txBody>
        </p:sp>
        <p:sp>
          <p:nvSpPr>
            <p:cNvPr id="909" name="Rectangle 143">
              <a:extLst>
                <a:ext uri="{FF2B5EF4-FFF2-40B4-BE49-F238E27FC236}">
                  <a16:creationId xmlns:a16="http://schemas.microsoft.com/office/drawing/2014/main" id="{7E9552B8-B833-45DA-8CE2-6DC2A681C0E5}"/>
                </a:ext>
              </a:extLst>
            </p:cNvPr>
            <p:cNvSpPr>
              <a:spLocks noChangeArrowheads="1"/>
            </p:cNvSpPr>
            <p:nvPr/>
          </p:nvSpPr>
          <p:spPr bwMode="auto">
            <a:xfrm>
              <a:off x="6572" y="1921"/>
              <a:ext cx="31" cy="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285750" indent="-285750">
                <a:buFont typeface="Arial" panose="020B0604020202020204" pitchFamily="34" charset="0"/>
                <a:buChar char="•"/>
              </a:pPr>
              <a:endParaRPr lang="en-AT"/>
            </a:p>
          </p:txBody>
        </p:sp>
        <p:sp>
          <p:nvSpPr>
            <p:cNvPr id="910" name="Rectangle 144">
              <a:extLst>
                <a:ext uri="{FF2B5EF4-FFF2-40B4-BE49-F238E27FC236}">
                  <a16:creationId xmlns:a16="http://schemas.microsoft.com/office/drawing/2014/main" id="{CB7D02CC-1D83-4EC4-AF94-787F4D7432FE}"/>
                </a:ext>
              </a:extLst>
            </p:cNvPr>
            <p:cNvSpPr>
              <a:spLocks noChangeArrowheads="1"/>
            </p:cNvSpPr>
            <p:nvPr/>
          </p:nvSpPr>
          <p:spPr bwMode="auto">
            <a:xfrm>
              <a:off x="6572" y="1983"/>
              <a:ext cx="31" cy="30"/>
            </a:xfrm>
            <a:prstGeom prst="rect">
              <a:avLst/>
            </a:prstGeom>
            <a:solidFill>
              <a:srgbClr val="F8EC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285750" indent="-285750">
                <a:buFont typeface="Arial" panose="020B0604020202020204" pitchFamily="34" charset="0"/>
                <a:buChar char="•"/>
              </a:pPr>
              <a:endParaRPr lang="en-AT"/>
            </a:p>
          </p:txBody>
        </p:sp>
        <p:sp>
          <p:nvSpPr>
            <p:cNvPr id="911" name="Rectangle 145">
              <a:extLst>
                <a:ext uri="{FF2B5EF4-FFF2-40B4-BE49-F238E27FC236}">
                  <a16:creationId xmlns:a16="http://schemas.microsoft.com/office/drawing/2014/main" id="{159B6890-DA91-4270-A2CC-8AD17503C070}"/>
                </a:ext>
              </a:extLst>
            </p:cNvPr>
            <p:cNvSpPr>
              <a:spLocks noChangeArrowheads="1"/>
            </p:cNvSpPr>
            <p:nvPr/>
          </p:nvSpPr>
          <p:spPr bwMode="auto">
            <a:xfrm>
              <a:off x="6572" y="1983"/>
              <a:ext cx="31" cy="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285750" indent="-285750">
                <a:buFont typeface="Arial" panose="020B0604020202020204" pitchFamily="34" charset="0"/>
                <a:buChar char="•"/>
              </a:pPr>
              <a:endParaRPr lang="en-AT"/>
            </a:p>
          </p:txBody>
        </p:sp>
        <p:sp>
          <p:nvSpPr>
            <p:cNvPr id="912" name="Rectangle 146">
              <a:extLst>
                <a:ext uri="{FF2B5EF4-FFF2-40B4-BE49-F238E27FC236}">
                  <a16:creationId xmlns:a16="http://schemas.microsoft.com/office/drawing/2014/main" id="{06E20D54-F440-4FC2-995B-26AC698F29A6}"/>
                </a:ext>
              </a:extLst>
            </p:cNvPr>
            <p:cNvSpPr>
              <a:spLocks noChangeArrowheads="1"/>
            </p:cNvSpPr>
            <p:nvPr/>
          </p:nvSpPr>
          <p:spPr bwMode="auto">
            <a:xfrm>
              <a:off x="6572" y="2044"/>
              <a:ext cx="31" cy="30"/>
            </a:xfrm>
            <a:prstGeom prst="rect">
              <a:avLst/>
            </a:prstGeom>
            <a:solidFill>
              <a:srgbClr val="94DA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285750" indent="-285750">
                <a:buFont typeface="Arial" panose="020B0604020202020204" pitchFamily="34" charset="0"/>
                <a:buChar char="•"/>
              </a:pPr>
              <a:endParaRPr lang="en-AT"/>
            </a:p>
          </p:txBody>
        </p:sp>
        <p:sp>
          <p:nvSpPr>
            <p:cNvPr id="913" name="Rectangle 147">
              <a:extLst>
                <a:ext uri="{FF2B5EF4-FFF2-40B4-BE49-F238E27FC236}">
                  <a16:creationId xmlns:a16="http://schemas.microsoft.com/office/drawing/2014/main" id="{7B57C5C1-73A0-4601-A5C7-84D54A2DF8C1}"/>
                </a:ext>
              </a:extLst>
            </p:cNvPr>
            <p:cNvSpPr>
              <a:spLocks noChangeArrowheads="1"/>
            </p:cNvSpPr>
            <p:nvPr/>
          </p:nvSpPr>
          <p:spPr bwMode="auto">
            <a:xfrm>
              <a:off x="6572" y="2044"/>
              <a:ext cx="31" cy="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285750" indent="-285750">
                <a:buFont typeface="Arial" panose="020B0604020202020204" pitchFamily="34" charset="0"/>
                <a:buChar char="•"/>
              </a:pPr>
              <a:endParaRPr lang="en-AT"/>
            </a:p>
          </p:txBody>
        </p:sp>
        <p:sp>
          <p:nvSpPr>
            <p:cNvPr id="914" name="Rectangle 148">
              <a:extLst>
                <a:ext uri="{FF2B5EF4-FFF2-40B4-BE49-F238E27FC236}">
                  <a16:creationId xmlns:a16="http://schemas.microsoft.com/office/drawing/2014/main" id="{7A1A85E6-C9D0-4AE6-BB1F-B55F3FEB5B05}"/>
                </a:ext>
              </a:extLst>
            </p:cNvPr>
            <p:cNvSpPr>
              <a:spLocks noChangeArrowheads="1"/>
            </p:cNvSpPr>
            <p:nvPr/>
          </p:nvSpPr>
          <p:spPr bwMode="auto">
            <a:xfrm>
              <a:off x="6540" y="1665"/>
              <a:ext cx="125" cy="6"/>
            </a:xfrm>
            <a:prstGeom prst="rect">
              <a:avLst/>
            </a:prstGeom>
            <a:solidFill>
              <a:srgbClr val="1D958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285750" indent="-285750">
                <a:buFont typeface="Arial" panose="020B0604020202020204" pitchFamily="34" charset="0"/>
                <a:buChar char="•"/>
              </a:pPr>
              <a:endParaRPr lang="en-AT"/>
            </a:p>
          </p:txBody>
        </p:sp>
        <p:sp>
          <p:nvSpPr>
            <p:cNvPr id="915" name="Freeform 149">
              <a:extLst>
                <a:ext uri="{FF2B5EF4-FFF2-40B4-BE49-F238E27FC236}">
                  <a16:creationId xmlns:a16="http://schemas.microsoft.com/office/drawing/2014/main" id="{08C82382-51FE-4195-B915-3925F45499BB}"/>
                </a:ext>
              </a:extLst>
            </p:cNvPr>
            <p:cNvSpPr>
              <a:spLocks noEditPoints="1"/>
            </p:cNvSpPr>
            <p:nvPr/>
          </p:nvSpPr>
          <p:spPr bwMode="auto">
            <a:xfrm>
              <a:off x="6556" y="1703"/>
              <a:ext cx="109" cy="0"/>
            </a:xfrm>
            <a:custGeom>
              <a:avLst/>
              <a:gdLst>
                <a:gd name="T0" fmla="*/ 16 w 109"/>
                <a:gd name="T1" fmla="*/ 0 w 109"/>
                <a:gd name="T2" fmla="*/ 16 w 109"/>
                <a:gd name="T3" fmla="*/ 16 w 109"/>
                <a:gd name="T4" fmla="*/ 109 w 109"/>
                <a:gd name="T5" fmla="*/ 79 w 109"/>
                <a:gd name="T6" fmla="*/ 79 w 109"/>
                <a:gd name="T7" fmla="*/ 109 w 109"/>
                <a:gd name="T8" fmla="*/ 109 w 109"/>
              </a:gdLst>
              <a:ahLst/>
              <a:cxnLst>
                <a:cxn ang="0">
                  <a:pos x="T0" y="0"/>
                </a:cxn>
                <a:cxn ang="0">
                  <a:pos x="T1" y="0"/>
                </a:cxn>
                <a:cxn ang="0">
                  <a:pos x="T2" y="0"/>
                </a:cxn>
                <a:cxn ang="0">
                  <a:pos x="T3" y="0"/>
                </a:cxn>
                <a:cxn ang="0">
                  <a:pos x="T4" y="0"/>
                </a:cxn>
                <a:cxn ang="0">
                  <a:pos x="T5" y="0"/>
                </a:cxn>
                <a:cxn ang="0">
                  <a:pos x="T6" y="0"/>
                </a:cxn>
                <a:cxn ang="0">
                  <a:pos x="T7" y="0"/>
                </a:cxn>
                <a:cxn ang="0">
                  <a:pos x="T8" y="0"/>
                </a:cxn>
              </a:cxnLst>
              <a:rect l="0" t="0" r="r" b="b"/>
              <a:pathLst>
                <a:path w="109">
                  <a:moveTo>
                    <a:pt x="16" y="0"/>
                  </a:moveTo>
                  <a:lnTo>
                    <a:pt x="0" y="0"/>
                  </a:lnTo>
                  <a:lnTo>
                    <a:pt x="16" y="0"/>
                  </a:lnTo>
                  <a:lnTo>
                    <a:pt x="16" y="0"/>
                  </a:lnTo>
                  <a:close/>
                  <a:moveTo>
                    <a:pt x="109" y="0"/>
                  </a:moveTo>
                  <a:lnTo>
                    <a:pt x="79" y="0"/>
                  </a:lnTo>
                  <a:lnTo>
                    <a:pt x="79" y="0"/>
                  </a:lnTo>
                  <a:lnTo>
                    <a:pt x="109" y="0"/>
                  </a:lnTo>
                  <a:lnTo>
                    <a:pt x="109" y="0"/>
                  </a:lnTo>
                  <a:close/>
                </a:path>
              </a:pathLst>
            </a:custGeom>
            <a:solidFill>
              <a:srgbClr val="AACD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285750" indent="-285750">
                <a:buFont typeface="Arial" panose="020B0604020202020204" pitchFamily="34" charset="0"/>
                <a:buChar char="•"/>
              </a:pPr>
              <a:endParaRPr lang="en-AT"/>
            </a:p>
          </p:txBody>
        </p:sp>
        <p:sp>
          <p:nvSpPr>
            <p:cNvPr id="916" name="Freeform 150">
              <a:extLst>
                <a:ext uri="{FF2B5EF4-FFF2-40B4-BE49-F238E27FC236}">
                  <a16:creationId xmlns:a16="http://schemas.microsoft.com/office/drawing/2014/main" id="{386F5A32-479D-40A4-96F7-69826D38667A}"/>
                </a:ext>
              </a:extLst>
            </p:cNvPr>
            <p:cNvSpPr>
              <a:spLocks noEditPoints="1"/>
            </p:cNvSpPr>
            <p:nvPr/>
          </p:nvSpPr>
          <p:spPr bwMode="auto">
            <a:xfrm>
              <a:off x="6556" y="1703"/>
              <a:ext cx="109" cy="0"/>
            </a:xfrm>
            <a:custGeom>
              <a:avLst/>
              <a:gdLst>
                <a:gd name="T0" fmla="*/ 16 w 109"/>
                <a:gd name="T1" fmla="*/ 0 w 109"/>
                <a:gd name="T2" fmla="*/ 16 w 109"/>
                <a:gd name="T3" fmla="*/ 16 w 109"/>
                <a:gd name="T4" fmla="*/ 109 w 109"/>
                <a:gd name="T5" fmla="*/ 79 w 109"/>
                <a:gd name="T6" fmla="*/ 79 w 109"/>
                <a:gd name="T7" fmla="*/ 109 w 109"/>
                <a:gd name="T8" fmla="*/ 109 w 109"/>
              </a:gdLst>
              <a:ahLst/>
              <a:cxnLst>
                <a:cxn ang="0">
                  <a:pos x="T0" y="0"/>
                </a:cxn>
                <a:cxn ang="0">
                  <a:pos x="T1" y="0"/>
                </a:cxn>
                <a:cxn ang="0">
                  <a:pos x="T2" y="0"/>
                </a:cxn>
                <a:cxn ang="0">
                  <a:pos x="T3" y="0"/>
                </a:cxn>
                <a:cxn ang="0">
                  <a:pos x="T4" y="0"/>
                </a:cxn>
                <a:cxn ang="0">
                  <a:pos x="T5" y="0"/>
                </a:cxn>
                <a:cxn ang="0">
                  <a:pos x="T6" y="0"/>
                </a:cxn>
                <a:cxn ang="0">
                  <a:pos x="T7" y="0"/>
                </a:cxn>
                <a:cxn ang="0">
                  <a:pos x="T8" y="0"/>
                </a:cxn>
              </a:cxnLst>
              <a:rect l="0" t="0" r="r" b="b"/>
              <a:pathLst>
                <a:path w="109">
                  <a:moveTo>
                    <a:pt x="16" y="0"/>
                  </a:moveTo>
                  <a:lnTo>
                    <a:pt x="0" y="0"/>
                  </a:lnTo>
                  <a:lnTo>
                    <a:pt x="16" y="0"/>
                  </a:lnTo>
                  <a:lnTo>
                    <a:pt x="16" y="0"/>
                  </a:lnTo>
                  <a:moveTo>
                    <a:pt x="109" y="0"/>
                  </a:moveTo>
                  <a:lnTo>
                    <a:pt x="79" y="0"/>
                  </a:lnTo>
                  <a:lnTo>
                    <a:pt x="79" y="0"/>
                  </a:lnTo>
                  <a:lnTo>
                    <a:pt x="109" y="0"/>
                  </a:lnTo>
                  <a:lnTo>
                    <a:pt x="10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285750" indent="-285750">
                <a:buFont typeface="Arial" panose="020B0604020202020204" pitchFamily="34" charset="0"/>
                <a:buChar char="•"/>
              </a:pPr>
              <a:endParaRPr lang="en-AT"/>
            </a:p>
          </p:txBody>
        </p:sp>
        <p:sp>
          <p:nvSpPr>
            <p:cNvPr id="917" name="Freeform 151">
              <a:extLst>
                <a:ext uri="{FF2B5EF4-FFF2-40B4-BE49-F238E27FC236}">
                  <a16:creationId xmlns:a16="http://schemas.microsoft.com/office/drawing/2014/main" id="{2E479000-FC0E-42D9-919B-8C67A2615FC6}"/>
                </a:ext>
              </a:extLst>
            </p:cNvPr>
            <p:cNvSpPr>
              <a:spLocks noEditPoints="1"/>
            </p:cNvSpPr>
            <p:nvPr/>
          </p:nvSpPr>
          <p:spPr bwMode="auto">
            <a:xfrm>
              <a:off x="6556" y="1703"/>
              <a:ext cx="109" cy="397"/>
            </a:xfrm>
            <a:custGeom>
              <a:avLst/>
              <a:gdLst>
                <a:gd name="T0" fmla="*/ 16 w 109"/>
                <a:gd name="T1" fmla="*/ 371 h 397"/>
                <a:gd name="T2" fmla="*/ 16 w 109"/>
                <a:gd name="T3" fmla="*/ 341 h 397"/>
                <a:gd name="T4" fmla="*/ 47 w 109"/>
                <a:gd name="T5" fmla="*/ 341 h 397"/>
                <a:gd name="T6" fmla="*/ 47 w 109"/>
                <a:gd name="T7" fmla="*/ 371 h 397"/>
                <a:gd name="T8" fmla="*/ 16 w 109"/>
                <a:gd name="T9" fmla="*/ 371 h 397"/>
                <a:gd name="T10" fmla="*/ 16 w 109"/>
                <a:gd name="T11" fmla="*/ 310 h 397"/>
                <a:gd name="T12" fmla="*/ 16 w 109"/>
                <a:gd name="T13" fmla="*/ 280 h 397"/>
                <a:gd name="T14" fmla="*/ 47 w 109"/>
                <a:gd name="T15" fmla="*/ 280 h 397"/>
                <a:gd name="T16" fmla="*/ 47 w 109"/>
                <a:gd name="T17" fmla="*/ 310 h 397"/>
                <a:gd name="T18" fmla="*/ 16 w 109"/>
                <a:gd name="T19" fmla="*/ 310 h 397"/>
                <a:gd name="T20" fmla="*/ 16 w 109"/>
                <a:gd name="T21" fmla="*/ 248 h 397"/>
                <a:gd name="T22" fmla="*/ 16 w 109"/>
                <a:gd name="T23" fmla="*/ 218 h 397"/>
                <a:gd name="T24" fmla="*/ 47 w 109"/>
                <a:gd name="T25" fmla="*/ 218 h 397"/>
                <a:gd name="T26" fmla="*/ 47 w 109"/>
                <a:gd name="T27" fmla="*/ 248 h 397"/>
                <a:gd name="T28" fmla="*/ 16 w 109"/>
                <a:gd name="T29" fmla="*/ 248 h 397"/>
                <a:gd name="T30" fmla="*/ 16 w 109"/>
                <a:gd name="T31" fmla="*/ 184 h 397"/>
                <a:gd name="T32" fmla="*/ 16 w 109"/>
                <a:gd name="T33" fmla="*/ 154 h 397"/>
                <a:gd name="T34" fmla="*/ 47 w 109"/>
                <a:gd name="T35" fmla="*/ 154 h 397"/>
                <a:gd name="T36" fmla="*/ 47 w 109"/>
                <a:gd name="T37" fmla="*/ 184 h 397"/>
                <a:gd name="T38" fmla="*/ 16 w 109"/>
                <a:gd name="T39" fmla="*/ 184 h 397"/>
                <a:gd name="T40" fmla="*/ 16 w 109"/>
                <a:gd name="T41" fmla="*/ 122 h 397"/>
                <a:gd name="T42" fmla="*/ 16 w 109"/>
                <a:gd name="T43" fmla="*/ 92 h 397"/>
                <a:gd name="T44" fmla="*/ 47 w 109"/>
                <a:gd name="T45" fmla="*/ 92 h 397"/>
                <a:gd name="T46" fmla="*/ 47 w 109"/>
                <a:gd name="T47" fmla="*/ 122 h 397"/>
                <a:gd name="T48" fmla="*/ 16 w 109"/>
                <a:gd name="T49" fmla="*/ 122 h 397"/>
                <a:gd name="T50" fmla="*/ 16 w 109"/>
                <a:gd name="T51" fmla="*/ 60 h 397"/>
                <a:gd name="T52" fmla="*/ 16 w 109"/>
                <a:gd name="T53" fmla="*/ 30 h 397"/>
                <a:gd name="T54" fmla="*/ 47 w 109"/>
                <a:gd name="T55" fmla="*/ 30 h 397"/>
                <a:gd name="T56" fmla="*/ 47 w 109"/>
                <a:gd name="T57" fmla="*/ 60 h 397"/>
                <a:gd name="T58" fmla="*/ 16 w 109"/>
                <a:gd name="T59" fmla="*/ 60 h 397"/>
                <a:gd name="T60" fmla="*/ 109 w 109"/>
                <a:gd name="T61" fmla="*/ 0 h 397"/>
                <a:gd name="T62" fmla="*/ 79 w 109"/>
                <a:gd name="T63" fmla="*/ 0 h 397"/>
                <a:gd name="T64" fmla="*/ 79 w 109"/>
                <a:gd name="T65" fmla="*/ 0 h 397"/>
                <a:gd name="T66" fmla="*/ 16 w 109"/>
                <a:gd name="T67" fmla="*/ 0 h 397"/>
                <a:gd name="T68" fmla="*/ 16 w 109"/>
                <a:gd name="T69" fmla="*/ 0 h 397"/>
                <a:gd name="T70" fmla="*/ 0 w 109"/>
                <a:gd name="T71" fmla="*/ 0 h 397"/>
                <a:gd name="T72" fmla="*/ 0 w 109"/>
                <a:gd name="T73" fmla="*/ 397 h 397"/>
                <a:gd name="T74" fmla="*/ 109 w 109"/>
                <a:gd name="T75" fmla="*/ 397 h 397"/>
                <a:gd name="T76" fmla="*/ 109 w 109"/>
                <a:gd name="T77" fmla="*/ 0 h 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09" h="397">
                  <a:moveTo>
                    <a:pt x="16" y="371"/>
                  </a:moveTo>
                  <a:lnTo>
                    <a:pt x="16" y="341"/>
                  </a:lnTo>
                  <a:lnTo>
                    <a:pt x="47" y="341"/>
                  </a:lnTo>
                  <a:lnTo>
                    <a:pt x="47" y="371"/>
                  </a:lnTo>
                  <a:lnTo>
                    <a:pt x="16" y="371"/>
                  </a:lnTo>
                  <a:close/>
                  <a:moveTo>
                    <a:pt x="16" y="310"/>
                  </a:moveTo>
                  <a:lnTo>
                    <a:pt x="16" y="280"/>
                  </a:lnTo>
                  <a:lnTo>
                    <a:pt x="47" y="280"/>
                  </a:lnTo>
                  <a:lnTo>
                    <a:pt x="47" y="310"/>
                  </a:lnTo>
                  <a:lnTo>
                    <a:pt x="16" y="310"/>
                  </a:lnTo>
                  <a:close/>
                  <a:moveTo>
                    <a:pt x="16" y="248"/>
                  </a:moveTo>
                  <a:lnTo>
                    <a:pt x="16" y="218"/>
                  </a:lnTo>
                  <a:lnTo>
                    <a:pt x="47" y="218"/>
                  </a:lnTo>
                  <a:lnTo>
                    <a:pt x="47" y="248"/>
                  </a:lnTo>
                  <a:lnTo>
                    <a:pt x="16" y="248"/>
                  </a:lnTo>
                  <a:close/>
                  <a:moveTo>
                    <a:pt x="16" y="184"/>
                  </a:moveTo>
                  <a:lnTo>
                    <a:pt x="16" y="154"/>
                  </a:lnTo>
                  <a:lnTo>
                    <a:pt x="47" y="154"/>
                  </a:lnTo>
                  <a:lnTo>
                    <a:pt x="47" y="184"/>
                  </a:lnTo>
                  <a:lnTo>
                    <a:pt x="16" y="184"/>
                  </a:lnTo>
                  <a:close/>
                  <a:moveTo>
                    <a:pt x="16" y="122"/>
                  </a:moveTo>
                  <a:lnTo>
                    <a:pt x="16" y="92"/>
                  </a:lnTo>
                  <a:lnTo>
                    <a:pt x="47" y="92"/>
                  </a:lnTo>
                  <a:lnTo>
                    <a:pt x="47" y="122"/>
                  </a:lnTo>
                  <a:lnTo>
                    <a:pt x="16" y="122"/>
                  </a:lnTo>
                  <a:close/>
                  <a:moveTo>
                    <a:pt x="16" y="60"/>
                  </a:moveTo>
                  <a:lnTo>
                    <a:pt x="16" y="30"/>
                  </a:lnTo>
                  <a:lnTo>
                    <a:pt x="47" y="30"/>
                  </a:lnTo>
                  <a:lnTo>
                    <a:pt x="47" y="60"/>
                  </a:lnTo>
                  <a:lnTo>
                    <a:pt x="16" y="60"/>
                  </a:lnTo>
                  <a:close/>
                  <a:moveTo>
                    <a:pt x="109" y="0"/>
                  </a:moveTo>
                  <a:lnTo>
                    <a:pt x="79" y="0"/>
                  </a:lnTo>
                  <a:lnTo>
                    <a:pt x="79" y="0"/>
                  </a:lnTo>
                  <a:lnTo>
                    <a:pt x="16" y="0"/>
                  </a:lnTo>
                  <a:lnTo>
                    <a:pt x="16" y="0"/>
                  </a:lnTo>
                  <a:lnTo>
                    <a:pt x="0" y="0"/>
                  </a:lnTo>
                  <a:lnTo>
                    <a:pt x="0" y="397"/>
                  </a:lnTo>
                  <a:lnTo>
                    <a:pt x="109" y="397"/>
                  </a:lnTo>
                  <a:lnTo>
                    <a:pt x="109" y="0"/>
                  </a:lnTo>
                  <a:close/>
                </a:path>
              </a:pathLst>
            </a:custGeom>
            <a:solidFill>
              <a:srgbClr val="CD74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285750" indent="-285750">
                <a:buFont typeface="Arial" panose="020B0604020202020204" pitchFamily="34" charset="0"/>
                <a:buChar char="•"/>
              </a:pPr>
              <a:endParaRPr lang="en-AT"/>
            </a:p>
          </p:txBody>
        </p:sp>
        <p:sp>
          <p:nvSpPr>
            <p:cNvPr id="918" name="Freeform 152">
              <a:extLst>
                <a:ext uri="{FF2B5EF4-FFF2-40B4-BE49-F238E27FC236}">
                  <a16:creationId xmlns:a16="http://schemas.microsoft.com/office/drawing/2014/main" id="{96119819-D5D0-4F5A-8FF6-0A047FB2851B}"/>
                </a:ext>
              </a:extLst>
            </p:cNvPr>
            <p:cNvSpPr>
              <a:spLocks noEditPoints="1"/>
            </p:cNvSpPr>
            <p:nvPr/>
          </p:nvSpPr>
          <p:spPr bwMode="auto">
            <a:xfrm>
              <a:off x="6556" y="1703"/>
              <a:ext cx="109" cy="397"/>
            </a:xfrm>
            <a:custGeom>
              <a:avLst/>
              <a:gdLst>
                <a:gd name="T0" fmla="*/ 16 w 109"/>
                <a:gd name="T1" fmla="*/ 371 h 397"/>
                <a:gd name="T2" fmla="*/ 16 w 109"/>
                <a:gd name="T3" fmla="*/ 341 h 397"/>
                <a:gd name="T4" fmla="*/ 47 w 109"/>
                <a:gd name="T5" fmla="*/ 341 h 397"/>
                <a:gd name="T6" fmla="*/ 47 w 109"/>
                <a:gd name="T7" fmla="*/ 371 h 397"/>
                <a:gd name="T8" fmla="*/ 16 w 109"/>
                <a:gd name="T9" fmla="*/ 371 h 397"/>
                <a:gd name="T10" fmla="*/ 16 w 109"/>
                <a:gd name="T11" fmla="*/ 310 h 397"/>
                <a:gd name="T12" fmla="*/ 16 w 109"/>
                <a:gd name="T13" fmla="*/ 280 h 397"/>
                <a:gd name="T14" fmla="*/ 47 w 109"/>
                <a:gd name="T15" fmla="*/ 280 h 397"/>
                <a:gd name="T16" fmla="*/ 47 w 109"/>
                <a:gd name="T17" fmla="*/ 310 h 397"/>
                <a:gd name="T18" fmla="*/ 16 w 109"/>
                <a:gd name="T19" fmla="*/ 310 h 397"/>
                <a:gd name="T20" fmla="*/ 16 w 109"/>
                <a:gd name="T21" fmla="*/ 248 h 397"/>
                <a:gd name="T22" fmla="*/ 16 w 109"/>
                <a:gd name="T23" fmla="*/ 218 h 397"/>
                <a:gd name="T24" fmla="*/ 47 w 109"/>
                <a:gd name="T25" fmla="*/ 218 h 397"/>
                <a:gd name="T26" fmla="*/ 47 w 109"/>
                <a:gd name="T27" fmla="*/ 248 h 397"/>
                <a:gd name="T28" fmla="*/ 16 w 109"/>
                <a:gd name="T29" fmla="*/ 248 h 397"/>
                <a:gd name="T30" fmla="*/ 16 w 109"/>
                <a:gd name="T31" fmla="*/ 184 h 397"/>
                <a:gd name="T32" fmla="*/ 16 w 109"/>
                <a:gd name="T33" fmla="*/ 154 h 397"/>
                <a:gd name="T34" fmla="*/ 47 w 109"/>
                <a:gd name="T35" fmla="*/ 154 h 397"/>
                <a:gd name="T36" fmla="*/ 47 w 109"/>
                <a:gd name="T37" fmla="*/ 184 h 397"/>
                <a:gd name="T38" fmla="*/ 16 w 109"/>
                <a:gd name="T39" fmla="*/ 184 h 397"/>
                <a:gd name="T40" fmla="*/ 16 w 109"/>
                <a:gd name="T41" fmla="*/ 122 h 397"/>
                <a:gd name="T42" fmla="*/ 16 w 109"/>
                <a:gd name="T43" fmla="*/ 92 h 397"/>
                <a:gd name="T44" fmla="*/ 47 w 109"/>
                <a:gd name="T45" fmla="*/ 92 h 397"/>
                <a:gd name="T46" fmla="*/ 47 w 109"/>
                <a:gd name="T47" fmla="*/ 122 h 397"/>
                <a:gd name="T48" fmla="*/ 16 w 109"/>
                <a:gd name="T49" fmla="*/ 122 h 397"/>
                <a:gd name="T50" fmla="*/ 16 w 109"/>
                <a:gd name="T51" fmla="*/ 60 h 397"/>
                <a:gd name="T52" fmla="*/ 16 w 109"/>
                <a:gd name="T53" fmla="*/ 30 h 397"/>
                <a:gd name="T54" fmla="*/ 47 w 109"/>
                <a:gd name="T55" fmla="*/ 30 h 397"/>
                <a:gd name="T56" fmla="*/ 47 w 109"/>
                <a:gd name="T57" fmla="*/ 60 h 397"/>
                <a:gd name="T58" fmla="*/ 16 w 109"/>
                <a:gd name="T59" fmla="*/ 60 h 397"/>
                <a:gd name="T60" fmla="*/ 109 w 109"/>
                <a:gd name="T61" fmla="*/ 0 h 397"/>
                <a:gd name="T62" fmla="*/ 79 w 109"/>
                <a:gd name="T63" fmla="*/ 0 h 397"/>
                <a:gd name="T64" fmla="*/ 79 w 109"/>
                <a:gd name="T65" fmla="*/ 0 h 397"/>
                <a:gd name="T66" fmla="*/ 16 w 109"/>
                <a:gd name="T67" fmla="*/ 0 h 397"/>
                <a:gd name="T68" fmla="*/ 16 w 109"/>
                <a:gd name="T69" fmla="*/ 0 h 397"/>
                <a:gd name="T70" fmla="*/ 0 w 109"/>
                <a:gd name="T71" fmla="*/ 0 h 397"/>
                <a:gd name="T72" fmla="*/ 0 w 109"/>
                <a:gd name="T73" fmla="*/ 397 h 397"/>
                <a:gd name="T74" fmla="*/ 109 w 109"/>
                <a:gd name="T75" fmla="*/ 397 h 397"/>
                <a:gd name="T76" fmla="*/ 109 w 109"/>
                <a:gd name="T77" fmla="*/ 0 h 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09" h="397">
                  <a:moveTo>
                    <a:pt x="16" y="371"/>
                  </a:moveTo>
                  <a:lnTo>
                    <a:pt x="16" y="341"/>
                  </a:lnTo>
                  <a:lnTo>
                    <a:pt x="47" y="341"/>
                  </a:lnTo>
                  <a:lnTo>
                    <a:pt x="47" y="371"/>
                  </a:lnTo>
                  <a:lnTo>
                    <a:pt x="16" y="371"/>
                  </a:lnTo>
                  <a:moveTo>
                    <a:pt x="16" y="310"/>
                  </a:moveTo>
                  <a:lnTo>
                    <a:pt x="16" y="280"/>
                  </a:lnTo>
                  <a:lnTo>
                    <a:pt x="47" y="280"/>
                  </a:lnTo>
                  <a:lnTo>
                    <a:pt x="47" y="310"/>
                  </a:lnTo>
                  <a:lnTo>
                    <a:pt x="16" y="310"/>
                  </a:lnTo>
                  <a:moveTo>
                    <a:pt x="16" y="248"/>
                  </a:moveTo>
                  <a:lnTo>
                    <a:pt x="16" y="218"/>
                  </a:lnTo>
                  <a:lnTo>
                    <a:pt x="47" y="218"/>
                  </a:lnTo>
                  <a:lnTo>
                    <a:pt x="47" y="248"/>
                  </a:lnTo>
                  <a:lnTo>
                    <a:pt x="16" y="248"/>
                  </a:lnTo>
                  <a:moveTo>
                    <a:pt x="16" y="184"/>
                  </a:moveTo>
                  <a:lnTo>
                    <a:pt x="16" y="154"/>
                  </a:lnTo>
                  <a:lnTo>
                    <a:pt x="47" y="154"/>
                  </a:lnTo>
                  <a:lnTo>
                    <a:pt x="47" y="184"/>
                  </a:lnTo>
                  <a:lnTo>
                    <a:pt x="16" y="184"/>
                  </a:lnTo>
                  <a:moveTo>
                    <a:pt x="16" y="122"/>
                  </a:moveTo>
                  <a:lnTo>
                    <a:pt x="16" y="92"/>
                  </a:lnTo>
                  <a:lnTo>
                    <a:pt x="47" y="92"/>
                  </a:lnTo>
                  <a:lnTo>
                    <a:pt x="47" y="122"/>
                  </a:lnTo>
                  <a:lnTo>
                    <a:pt x="16" y="122"/>
                  </a:lnTo>
                  <a:moveTo>
                    <a:pt x="16" y="60"/>
                  </a:moveTo>
                  <a:lnTo>
                    <a:pt x="16" y="30"/>
                  </a:lnTo>
                  <a:lnTo>
                    <a:pt x="47" y="30"/>
                  </a:lnTo>
                  <a:lnTo>
                    <a:pt x="47" y="60"/>
                  </a:lnTo>
                  <a:lnTo>
                    <a:pt x="16" y="60"/>
                  </a:lnTo>
                  <a:moveTo>
                    <a:pt x="109" y="0"/>
                  </a:moveTo>
                  <a:lnTo>
                    <a:pt x="79" y="0"/>
                  </a:lnTo>
                  <a:lnTo>
                    <a:pt x="79" y="0"/>
                  </a:lnTo>
                  <a:lnTo>
                    <a:pt x="16" y="0"/>
                  </a:lnTo>
                  <a:lnTo>
                    <a:pt x="16" y="0"/>
                  </a:lnTo>
                  <a:lnTo>
                    <a:pt x="0" y="0"/>
                  </a:lnTo>
                  <a:lnTo>
                    <a:pt x="0" y="397"/>
                  </a:lnTo>
                  <a:lnTo>
                    <a:pt x="109" y="397"/>
                  </a:lnTo>
                  <a:lnTo>
                    <a:pt x="10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285750" indent="-285750">
                <a:buFont typeface="Arial" panose="020B0604020202020204" pitchFamily="34" charset="0"/>
                <a:buChar char="•"/>
              </a:pPr>
              <a:endParaRPr lang="en-AT"/>
            </a:p>
          </p:txBody>
        </p:sp>
        <p:sp>
          <p:nvSpPr>
            <p:cNvPr id="919" name="Freeform 153">
              <a:extLst>
                <a:ext uri="{FF2B5EF4-FFF2-40B4-BE49-F238E27FC236}">
                  <a16:creationId xmlns:a16="http://schemas.microsoft.com/office/drawing/2014/main" id="{071DA56D-2B90-4AA1-99E3-64CA5AEA3394}"/>
                </a:ext>
              </a:extLst>
            </p:cNvPr>
            <p:cNvSpPr>
              <a:spLocks/>
            </p:cNvSpPr>
            <p:nvPr/>
          </p:nvSpPr>
          <p:spPr bwMode="auto">
            <a:xfrm>
              <a:off x="6572" y="1703"/>
              <a:ext cx="63" cy="0"/>
            </a:xfrm>
            <a:custGeom>
              <a:avLst/>
              <a:gdLst>
                <a:gd name="T0" fmla="*/ 63 w 63"/>
                <a:gd name="T1" fmla="*/ 0 w 63"/>
                <a:gd name="T2" fmla="*/ 0 w 63"/>
                <a:gd name="T3" fmla="*/ 0 w 63"/>
                <a:gd name="T4" fmla="*/ 63 w 63"/>
                <a:gd name="T5" fmla="*/ 63 w 63"/>
                <a:gd name="T6" fmla="*/ 63 w 63"/>
              </a:gdLst>
              <a:ahLst/>
              <a:cxnLst>
                <a:cxn ang="0">
                  <a:pos x="T0" y="0"/>
                </a:cxn>
                <a:cxn ang="0">
                  <a:pos x="T1" y="0"/>
                </a:cxn>
                <a:cxn ang="0">
                  <a:pos x="T2" y="0"/>
                </a:cxn>
                <a:cxn ang="0">
                  <a:pos x="T3" y="0"/>
                </a:cxn>
                <a:cxn ang="0">
                  <a:pos x="T4" y="0"/>
                </a:cxn>
                <a:cxn ang="0">
                  <a:pos x="T5" y="0"/>
                </a:cxn>
                <a:cxn ang="0">
                  <a:pos x="T6" y="0"/>
                </a:cxn>
              </a:cxnLst>
              <a:rect l="0" t="0" r="r" b="b"/>
              <a:pathLst>
                <a:path w="63">
                  <a:moveTo>
                    <a:pt x="63" y="0"/>
                  </a:moveTo>
                  <a:lnTo>
                    <a:pt x="0" y="0"/>
                  </a:lnTo>
                  <a:lnTo>
                    <a:pt x="0" y="0"/>
                  </a:lnTo>
                  <a:lnTo>
                    <a:pt x="0" y="0"/>
                  </a:lnTo>
                  <a:lnTo>
                    <a:pt x="63" y="0"/>
                  </a:lnTo>
                  <a:lnTo>
                    <a:pt x="63" y="0"/>
                  </a:lnTo>
                  <a:lnTo>
                    <a:pt x="63" y="0"/>
                  </a:lnTo>
                  <a:close/>
                </a:path>
              </a:pathLst>
            </a:custGeom>
            <a:solidFill>
              <a:srgbClr val="D5CC9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285750" indent="-285750">
                <a:buFont typeface="Arial" panose="020B0604020202020204" pitchFamily="34" charset="0"/>
                <a:buChar char="•"/>
              </a:pPr>
              <a:endParaRPr lang="en-AT"/>
            </a:p>
          </p:txBody>
        </p:sp>
        <p:sp>
          <p:nvSpPr>
            <p:cNvPr id="920" name="Freeform 154">
              <a:extLst>
                <a:ext uri="{FF2B5EF4-FFF2-40B4-BE49-F238E27FC236}">
                  <a16:creationId xmlns:a16="http://schemas.microsoft.com/office/drawing/2014/main" id="{9D1A8D80-1ABD-4FE0-A463-4787A4B81077}"/>
                </a:ext>
              </a:extLst>
            </p:cNvPr>
            <p:cNvSpPr>
              <a:spLocks/>
            </p:cNvSpPr>
            <p:nvPr/>
          </p:nvSpPr>
          <p:spPr bwMode="auto">
            <a:xfrm>
              <a:off x="6572" y="1703"/>
              <a:ext cx="63" cy="0"/>
            </a:xfrm>
            <a:custGeom>
              <a:avLst/>
              <a:gdLst>
                <a:gd name="T0" fmla="*/ 63 w 63"/>
                <a:gd name="T1" fmla="*/ 0 w 63"/>
                <a:gd name="T2" fmla="*/ 0 w 63"/>
                <a:gd name="T3" fmla="*/ 0 w 63"/>
                <a:gd name="T4" fmla="*/ 63 w 63"/>
                <a:gd name="T5" fmla="*/ 63 w 63"/>
                <a:gd name="T6" fmla="*/ 63 w 63"/>
              </a:gdLst>
              <a:ahLst/>
              <a:cxnLst>
                <a:cxn ang="0">
                  <a:pos x="T0" y="0"/>
                </a:cxn>
                <a:cxn ang="0">
                  <a:pos x="T1" y="0"/>
                </a:cxn>
                <a:cxn ang="0">
                  <a:pos x="T2" y="0"/>
                </a:cxn>
                <a:cxn ang="0">
                  <a:pos x="T3" y="0"/>
                </a:cxn>
                <a:cxn ang="0">
                  <a:pos x="T4" y="0"/>
                </a:cxn>
                <a:cxn ang="0">
                  <a:pos x="T5" y="0"/>
                </a:cxn>
                <a:cxn ang="0">
                  <a:pos x="T6" y="0"/>
                </a:cxn>
              </a:cxnLst>
              <a:rect l="0" t="0" r="r" b="b"/>
              <a:pathLst>
                <a:path w="63">
                  <a:moveTo>
                    <a:pt x="63" y="0"/>
                  </a:moveTo>
                  <a:lnTo>
                    <a:pt x="0" y="0"/>
                  </a:lnTo>
                  <a:lnTo>
                    <a:pt x="0" y="0"/>
                  </a:lnTo>
                  <a:lnTo>
                    <a:pt x="0" y="0"/>
                  </a:lnTo>
                  <a:lnTo>
                    <a:pt x="63" y="0"/>
                  </a:lnTo>
                  <a:lnTo>
                    <a:pt x="63" y="0"/>
                  </a:lnTo>
                  <a:lnTo>
                    <a:pt x="6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285750" indent="-285750">
                <a:buFont typeface="Arial" panose="020B0604020202020204" pitchFamily="34" charset="0"/>
                <a:buChar char="•"/>
              </a:pPr>
              <a:endParaRPr lang="en-AT"/>
            </a:p>
          </p:txBody>
        </p:sp>
        <p:sp>
          <p:nvSpPr>
            <p:cNvPr id="921" name="Rectangle 155">
              <a:extLst>
                <a:ext uri="{FF2B5EF4-FFF2-40B4-BE49-F238E27FC236}">
                  <a16:creationId xmlns:a16="http://schemas.microsoft.com/office/drawing/2014/main" id="{50F82498-B4D0-4775-AB88-3B3990020654}"/>
                </a:ext>
              </a:extLst>
            </p:cNvPr>
            <p:cNvSpPr>
              <a:spLocks noChangeArrowheads="1"/>
            </p:cNvSpPr>
            <p:nvPr/>
          </p:nvSpPr>
          <p:spPr bwMode="auto">
            <a:xfrm>
              <a:off x="6572" y="1733"/>
              <a:ext cx="31" cy="30"/>
            </a:xfrm>
            <a:prstGeom prst="rect">
              <a:avLst/>
            </a:prstGeom>
            <a:solidFill>
              <a:srgbClr val="7FBCA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285750" indent="-285750">
                <a:buFont typeface="Arial" panose="020B0604020202020204" pitchFamily="34" charset="0"/>
                <a:buChar char="•"/>
              </a:pPr>
              <a:endParaRPr lang="en-AT"/>
            </a:p>
          </p:txBody>
        </p:sp>
        <p:sp>
          <p:nvSpPr>
            <p:cNvPr id="922" name="Rectangle 156">
              <a:extLst>
                <a:ext uri="{FF2B5EF4-FFF2-40B4-BE49-F238E27FC236}">
                  <a16:creationId xmlns:a16="http://schemas.microsoft.com/office/drawing/2014/main" id="{379F95A9-9302-4612-B55F-DD4A8E3EC5F6}"/>
                </a:ext>
              </a:extLst>
            </p:cNvPr>
            <p:cNvSpPr>
              <a:spLocks noChangeArrowheads="1"/>
            </p:cNvSpPr>
            <p:nvPr/>
          </p:nvSpPr>
          <p:spPr bwMode="auto">
            <a:xfrm>
              <a:off x="6572" y="1733"/>
              <a:ext cx="31" cy="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285750" indent="-285750">
                <a:buFont typeface="Arial" panose="020B0604020202020204" pitchFamily="34" charset="0"/>
                <a:buChar char="•"/>
              </a:pPr>
              <a:endParaRPr lang="en-AT"/>
            </a:p>
          </p:txBody>
        </p:sp>
        <p:sp>
          <p:nvSpPr>
            <p:cNvPr id="923" name="Rectangle 157">
              <a:extLst>
                <a:ext uri="{FF2B5EF4-FFF2-40B4-BE49-F238E27FC236}">
                  <a16:creationId xmlns:a16="http://schemas.microsoft.com/office/drawing/2014/main" id="{BB3FD9E2-6D16-489A-BE6E-A5E725129C3B}"/>
                </a:ext>
              </a:extLst>
            </p:cNvPr>
            <p:cNvSpPr>
              <a:spLocks noChangeArrowheads="1"/>
            </p:cNvSpPr>
            <p:nvPr/>
          </p:nvSpPr>
          <p:spPr bwMode="auto">
            <a:xfrm>
              <a:off x="6572" y="1795"/>
              <a:ext cx="31" cy="30"/>
            </a:xfrm>
            <a:prstGeom prst="rect">
              <a:avLst/>
            </a:prstGeom>
            <a:solidFill>
              <a:srgbClr val="7FBCA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285750" indent="-285750">
                <a:buFont typeface="Arial" panose="020B0604020202020204" pitchFamily="34" charset="0"/>
                <a:buChar char="•"/>
              </a:pPr>
              <a:endParaRPr lang="en-AT"/>
            </a:p>
          </p:txBody>
        </p:sp>
        <p:sp>
          <p:nvSpPr>
            <p:cNvPr id="924" name="Rectangle 158">
              <a:extLst>
                <a:ext uri="{FF2B5EF4-FFF2-40B4-BE49-F238E27FC236}">
                  <a16:creationId xmlns:a16="http://schemas.microsoft.com/office/drawing/2014/main" id="{AB3060CD-3200-47DF-A514-B06AEB4E280C}"/>
                </a:ext>
              </a:extLst>
            </p:cNvPr>
            <p:cNvSpPr>
              <a:spLocks noChangeArrowheads="1"/>
            </p:cNvSpPr>
            <p:nvPr/>
          </p:nvSpPr>
          <p:spPr bwMode="auto">
            <a:xfrm>
              <a:off x="6572" y="1795"/>
              <a:ext cx="31" cy="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285750" indent="-285750">
                <a:buFont typeface="Arial" panose="020B0604020202020204" pitchFamily="34" charset="0"/>
                <a:buChar char="•"/>
              </a:pPr>
              <a:endParaRPr lang="en-AT"/>
            </a:p>
          </p:txBody>
        </p:sp>
        <p:sp>
          <p:nvSpPr>
            <p:cNvPr id="925" name="Rectangle 159">
              <a:extLst>
                <a:ext uri="{FF2B5EF4-FFF2-40B4-BE49-F238E27FC236}">
                  <a16:creationId xmlns:a16="http://schemas.microsoft.com/office/drawing/2014/main" id="{44AC1CF4-74E7-4174-99E4-9B7B9B251850}"/>
                </a:ext>
              </a:extLst>
            </p:cNvPr>
            <p:cNvSpPr>
              <a:spLocks noChangeArrowheads="1"/>
            </p:cNvSpPr>
            <p:nvPr/>
          </p:nvSpPr>
          <p:spPr bwMode="auto">
            <a:xfrm>
              <a:off x="6572" y="1857"/>
              <a:ext cx="31" cy="30"/>
            </a:xfrm>
            <a:prstGeom prst="rect">
              <a:avLst/>
            </a:prstGeom>
            <a:solidFill>
              <a:srgbClr val="D5CC9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285750" indent="-285750">
                <a:buFont typeface="Arial" panose="020B0604020202020204" pitchFamily="34" charset="0"/>
                <a:buChar char="•"/>
              </a:pPr>
              <a:endParaRPr lang="en-AT"/>
            </a:p>
          </p:txBody>
        </p:sp>
        <p:sp>
          <p:nvSpPr>
            <p:cNvPr id="926" name="Rectangle 160">
              <a:extLst>
                <a:ext uri="{FF2B5EF4-FFF2-40B4-BE49-F238E27FC236}">
                  <a16:creationId xmlns:a16="http://schemas.microsoft.com/office/drawing/2014/main" id="{FAC339D3-57C5-4C08-9B4F-1B53A4F8F19B}"/>
                </a:ext>
              </a:extLst>
            </p:cNvPr>
            <p:cNvSpPr>
              <a:spLocks noChangeArrowheads="1"/>
            </p:cNvSpPr>
            <p:nvPr/>
          </p:nvSpPr>
          <p:spPr bwMode="auto">
            <a:xfrm>
              <a:off x="6572" y="1857"/>
              <a:ext cx="31" cy="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285750" indent="-285750">
                <a:buFont typeface="Arial" panose="020B0604020202020204" pitchFamily="34" charset="0"/>
                <a:buChar char="•"/>
              </a:pPr>
              <a:endParaRPr lang="en-AT"/>
            </a:p>
          </p:txBody>
        </p:sp>
        <p:sp>
          <p:nvSpPr>
            <p:cNvPr id="927" name="Rectangle 161">
              <a:extLst>
                <a:ext uri="{FF2B5EF4-FFF2-40B4-BE49-F238E27FC236}">
                  <a16:creationId xmlns:a16="http://schemas.microsoft.com/office/drawing/2014/main" id="{91ABDEE1-37B5-442C-BDAC-F13B5CD50690}"/>
                </a:ext>
              </a:extLst>
            </p:cNvPr>
            <p:cNvSpPr>
              <a:spLocks noChangeArrowheads="1"/>
            </p:cNvSpPr>
            <p:nvPr/>
          </p:nvSpPr>
          <p:spPr bwMode="auto">
            <a:xfrm>
              <a:off x="6572" y="1921"/>
              <a:ext cx="31" cy="30"/>
            </a:xfrm>
            <a:prstGeom prst="rect">
              <a:avLst/>
            </a:prstGeom>
            <a:solidFill>
              <a:srgbClr val="7FBCA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285750" indent="-285750">
                <a:buFont typeface="Arial" panose="020B0604020202020204" pitchFamily="34" charset="0"/>
                <a:buChar char="•"/>
              </a:pPr>
              <a:endParaRPr lang="en-AT"/>
            </a:p>
          </p:txBody>
        </p:sp>
        <p:sp>
          <p:nvSpPr>
            <p:cNvPr id="928" name="Rectangle 162">
              <a:extLst>
                <a:ext uri="{FF2B5EF4-FFF2-40B4-BE49-F238E27FC236}">
                  <a16:creationId xmlns:a16="http://schemas.microsoft.com/office/drawing/2014/main" id="{291370DE-E2B4-46C0-B986-79177D5E1C4E}"/>
                </a:ext>
              </a:extLst>
            </p:cNvPr>
            <p:cNvSpPr>
              <a:spLocks noChangeArrowheads="1"/>
            </p:cNvSpPr>
            <p:nvPr/>
          </p:nvSpPr>
          <p:spPr bwMode="auto">
            <a:xfrm>
              <a:off x="6572" y="1921"/>
              <a:ext cx="31" cy="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285750" indent="-285750">
                <a:buFont typeface="Arial" panose="020B0604020202020204" pitchFamily="34" charset="0"/>
                <a:buChar char="•"/>
              </a:pPr>
              <a:endParaRPr lang="en-AT"/>
            </a:p>
          </p:txBody>
        </p:sp>
        <p:sp>
          <p:nvSpPr>
            <p:cNvPr id="929" name="Rectangle 163">
              <a:extLst>
                <a:ext uri="{FF2B5EF4-FFF2-40B4-BE49-F238E27FC236}">
                  <a16:creationId xmlns:a16="http://schemas.microsoft.com/office/drawing/2014/main" id="{FC0745FB-9539-4BB7-ACDB-CCB4C638179C}"/>
                </a:ext>
              </a:extLst>
            </p:cNvPr>
            <p:cNvSpPr>
              <a:spLocks noChangeArrowheads="1"/>
            </p:cNvSpPr>
            <p:nvPr/>
          </p:nvSpPr>
          <p:spPr bwMode="auto">
            <a:xfrm>
              <a:off x="6572" y="1983"/>
              <a:ext cx="31" cy="30"/>
            </a:xfrm>
            <a:prstGeom prst="rect">
              <a:avLst/>
            </a:prstGeom>
            <a:solidFill>
              <a:srgbClr val="D5CC9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285750" indent="-285750">
                <a:buFont typeface="Arial" panose="020B0604020202020204" pitchFamily="34" charset="0"/>
                <a:buChar char="•"/>
              </a:pPr>
              <a:endParaRPr lang="en-AT"/>
            </a:p>
          </p:txBody>
        </p:sp>
        <p:sp>
          <p:nvSpPr>
            <p:cNvPr id="930" name="Rectangle 164">
              <a:extLst>
                <a:ext uri="{FF2B5EF4-FFF2-40B4-BE49-F238E27FC236}">
                  <a16:creationId xmlns:a16="http://schemas.microsoft.com/office/drawing/2014/main" id="{74FEFAE0-AC33-43CF-94DD-BD6D28304B82}"/>
                </a:ext>
              </a:extLst>
            </p:cNvPr>
            <p:cNvSpPr>
              <a:spLocks noChangeArrowheads="1"/>
            </p:cNvSpPr>
            <p:nvPr/>
          </p:nvSpPr>
          <p:spPr bwMode="auto">
            <a:xfrm>
              <a:off x="6572" y="1983"/>
              <a:ext cx="31" cy="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285750" indent="-285750">
                <a:buFont typeface="Arial" panose="020B0604020202020204" pitchFamily="34" charset="0"/>
                <a:buChar char="•"/>
              </a:pPr>
              <a:endParaRPr lang="en-AT"/>
            </a:p>
          </p:txBody>
        </p:sp>
        <p:sp>
          <p:nvSpPr>
            <p:cNvPr id="931" name="Rectangle 165">
              <a:extLst>
                <a:ext uri="{FF2B5EF4-FFF2-40B4-BE49-F238E27FC236}">
                  <a16:creationId xmlns:a16="http://schemas.microsoft.com/office/drawing/2014/main" id="{55F4B75B-BF54-46B6-935E-45E32F2BC94A}"/>
                </a:ext>
              </a:extLst>
            </p:cNvPr>
            <p:cNvSpPr>
              <a:spLocks noChangeArrowheads="1"/>
            </p:cNvSpPr>
            <p:nvPr/>
          </p:nvSpPr>
          <p:spPr bwMode="auto">
            <a:xfrm>
              <a:off x="6572" y="2044"/>
              <a:ext cx="31" cy="30"/>
            </a:xfrm>
            <a:prstGeom prst="rect">
              <a:avLst/>
            </a:prstGeom>
            <a:solidFill>
              <a:srgbClr val="7FBCA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285750" indent="-285750">
                <a:buFont typeface="Arial" panose="020B0604020202020204" pitchFamily="34" charset="0"/>
                <a:buChar char="•"/>
              </a:pPr>
              <a:endParaRPr lang="en-AT"/>
            </a:p>
          </p:txBody>
        </p:sp>
        <p:sp>
          <p:nvSpPr>
            <p:cNvPr id="932" name="Rectangle 166">
              <a:extLst>
                <a:ext uri="{FF2B5EF4-FFF2-40B4-BE49-F238E27FC236}">
                  <a16:creationId xmlns:a16="http://schemas.microsoft.com/office/drawing/2014/main" id="{B4AA2AE0-F9E1-41B7-A5D0-A3775D62962D}"/>
                </a:ext>
              </a:extLst>
            </p:cNvPr>
            <p:cNvSpPr>
              <a:spLocks noChangeArrowheads="1"/>
            </p:cNvSpPr>
            <p:nvPr/>
          </p:nvSpPr>
          <p:spPr bwMode="auto">
            <a:xfrm>
              <a:off x="6572" y="2044"/>
              <a:ext cx="31" cy="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285750" indent="-285750">
                <a:buFont typeface="Arial" panose="020B0604020202020204" pitchFamily="34" charset="0"/>
                <a:buChar char="•"/>
              </a:pPr>
              <a:endParaRPr lang="en-AT"/>
            </a:p>
          </p:txBody>
        </p:sp>
        <p:sp>
          <p:nvSpPr>
            <p:cNvPr id="933" name="Rectangle 167">
              <a:extLst>
                <a:ext uri="{FF2B5EF4-FFF2-40B4-BE49-F238E27FC236}">
                  <a16:creationId xmlns:a16="http://schemas.microsoft.com/office/drawing/2014/main" id="{B9AC1812-D10D-4D41-9B88-1AD58107461F}"/>
                </a:ext>
              </a:extLst>
            </p:cNvPr>
            <p:cNvSpPr>
              <a:spLocks noChangeArrowheads="1"/>
            </p:cNvSpPr>
            <p:nvPr/>
          </p:nvSpPr>
          <p:spPr bwMode="auto">
            <a:xfrm>
              <a:off x="6532" y="1815"/>
              <a:ext cx="229" cy="439"/>
            </a:xfrm>
            <a:prstGeom prst="rect">
              <a:avLst/>
            </a:prstGeom>
            <a:solidFill>
              <a:srgbClr val="EAECE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285750" indent="-285750">
                <a:buFont typeface="Arial" panose="020B0604020202020204" pitchFamily="34" charset="0"/>
                <a:buChar char="•"/>
              </a:pPr>
              <a:endParaRPr lang="en-AT"/>
            </a:p>
          </p:txBody>
        </p:sp>
        <p:sp>
          <p:nvSpPr>
            <p:cNvPr id="934" name="Rectangle 168">
              <a:extLst>
                <a:ext uri="{FF2B5EF4-FFF2-40B4-BE49-F238E27FC236}">
                  <a16:creationId xmlns:a16="http://schemas.microsoft.com/office/drawing/2014/main" id="{B4040E38-B53C-4A05-804B-1062857E922F}"/>
                </a:ext>
              </a:extLst>
            </p:cNvPr>
            <p:cNvSpPr>
              <a:spLocks noChangeArrowheads="1"/>
            </p:cNvSpPr>
            <p:nvPr/>
          </p:nvSpPr>
          <p:spPr bwMode="auto">
            <a:xfrm>
              <a:off x="6532" y="1815"/>
              <a:ext cx="95" cy="439"/>
            </a:xfrm>
            <a:prstGeom prst="rect">
              <a:avLst/>
            </a:prstGeom>
            <a:solidFill>
              <a:srgbClr val="D0D0D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285750" indent="-285750">
                <a:buFont typeface="Arial" panose="020B0604020202020204" pitchFamily="34" charset="0"/>
                <a:buChar char="•"/>
              </a:pPr>
              <a:endParaRPr lang="en-AT"/>
            </a:p>
          </p:txBody>
        </p:sp>
        <p:sp>
          <p:nvSpPr>
            <p:cNvPr id="935" name="Rectangle 169">
              <a:extLst>
                <a:ext uri="{FF2B5EF4-FFF2-40B4-BE49-F238E27FC236}">
                  <a16:creationId xmlns:a16="http://schemas.microsoft.com/office/drawing/2014/main" id="{962F8713-658F-4F8C-9757-6E66B5C80B6A}"/>
                </a:ext>
              </a:extLst>
            </p:cNvPr>
            <p:cNvSpPr>
              <a:spLocks noChangeArrowheads="1"/>
            </p:cNvSpPr>
            <p:nvPr/>
          </p:nvSpPr>
          <p:spPr bwMode="auto">
            <a:xfrm>
              <a:off x="6550" y="1777"/>
              <a:ext cx="201" cy="28"/>
            </a:xfrm>
            <a:prstGeom prst="rect">
              <a:avLst/>
            </a:prstGeom>
            <a:solidFill>
              <a:srgbClr val="F2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285750" indent="-285750">
                <a:buFont typeface="Arial" panose="020B0604020202020204" pitchFamily="34" charset="0"/>
                <a:buChar char="•"/>
              </a:pPr>
              <a:endParaRPr lang="en-AT"/>
            </a:p>
          </p:txBody>
        </p:sp>
        <p:sp>
          <p:nvSpPr>
            <p:cNvPr id="936" name="Rectangle 170">
              <a:extLst>
                <a:ext uri="{FF2B5EF4-FFF2-40B4-BE49-F238E27FC236}">
                  <a16:creationId xmlns:a16="http://schemas.microsoft.com/office/drawing/2014/main" id="{CD3BA089-F92C-43B1-A56F-D23BDBF80FCF}"/>
                </a:ext>
              </a:extLst>
            </p:cNvPr>
            <p:cNvSpPr>
              <a:spLocks noChangeArrowheads="1"/>
            </p:cNvSpPr>
            <p:nvPr/>
          </p:nvSpPr>
          <p:spPr bwMode="auto">
            <a:xfrm>
              <a:off x="6633" y="1927"/>
              <a:ext cx="32" cy="72"/>
            </a:xfrm>
            <a:prstGeom prst="rect">
              <a:avLst/>
            </a:prstGeom>
            <a:solidFill>
              <a:srgbClr val="8DDBC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285750" indent="-285750">
                <a:buFont typeface="Arial" panose="020B0604020202020204" pitchFamily="34" charset="0"/>
                <a:buChar char="•"/>
              </a:pPr>
              <a:endParaRPr lang="en-AT"/>
            </a:p>
          </p:txBody>
        </p:sp>
        <p:sp>
          <p:nvSpPr>
            <p:cNvPr id="937" name="Rectangle 171">
              <a:extLst>
                <a:ext uri="{FF2B5EF4-FFF2-40B4-BE49-F238E27FC236}">
                  <a16:creationId xmlns:a16="http://schemas.microsoft.com/office/drawing/2014/main" id="{90B8D63D-70F4-45D1-9BB3-027C59F63012}"/>
                </a:ext>
              </a:extLst>
            </p:cNvPr>
            <p:cNvSpPr>
              <a:spLocks noChangeArrowheads="1"/>
            </p:cNvSpPr>
            <p:nvPr/>
          </p:nvSpPr>
          <p:spPr bwMode="auto">
            <a:xfrm>
              <a:off x="6677" y="1927"/>
              <a:ext cx="32" cy="72"/>
            </a:xfrm>
            <a:prstGeom prst="rect">
              <a:avLst/>
            </a:prstGeom>
            <a:solidFill>
              <a:srgbClr val="FFDA3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285750" indent="-285750">
                <a:buFont typeface="Arial" panose="020B0604020202020204" pitchFamily="34" charset="0"/>
                <a:buChar char="•"/>
              </a:pPr>
              <a:endParaRPr lang="en-AT"/>
            </a:p>
          </p:txBody>
        </p:sp>
        <p:sp>
          <p:nvSpPr>
            <p:cNvPr id="938" name="Rectangle 172">
              <a:extLst>
                <a:ext uri="{FF2B5EF4-FFF2-40B4-BE49-F238E27FC236}">
                  <a16:creationId xmlns:a16="http://schemas.microsoft.com/office/drawing/2014/main" id="{22D9DF79-C3D3-4D20-9398-6B7DE0B17A42}"/>
                </a:ext>
              </a:extLst>
            </p:cNvPr>
            <p:cNvSpPr>
              <a:spLocks noChangeArrowheads="1"/>
            </p:cNvSpPr>
            <p:nvPr/>
          </p:nvSpPr>
          <p:spPr bwMode="auto">
            <a:xfrm>
              <a:off x="6721" y="1927"/>
              <a:ext cx="32" cy="72"/>
            </a:xfrm>
            <a:prstGeom prst="rect">
              <a:avLst/>
            </a:prstGeom>
            <a:solidFill>
              <a:srgbClr val="8DDBC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285750" indent="-285750">
                <a:buFont typeface="Arial" panose="020B0604020202020204" pitchFamily="34" charset="0"/>
                <a:buChar char="•"/>
              </a:pPr>
              <a:endParaRPr lang="en-AT"/>
            </a:p>
          </p:txBody>
        </p:sp>
        <p:sp>
          <p:nvSpPr>
            <p:cNvPr id="939" name="Rectangle 173">
              <a:extLst>
                <a:ext uri="{FF2B5EF4-FFF2-40B4-BE49-F238E27FC236}">
                  <a16:creationId xmlns:a16="http://schemas.microsoft.com/office/drawing/2014/main" id="{076C0A04-C5FF-40E5-98F8-B2996212815F}"/>
                </a:ext>
              </a:extLst>
            </p:cNvPr>
            <p:cNvSpPr>
              <a:spLocks noChangeArrowheads="1"/>
            </p:cNvSpPr>
            <p:nvPr/>
          </p:nvSpPr>
          <p:spPr bwMode="auto">
            <a:xfrm>
              <a:off x="6633" y="1847"/>
              <a:ext cx="32" cy="70"/>
            </a:xfrm>
            <a:prstGeom prst="rect">
              <a:avLst/>
            </a:prstGeom>
            <a:solidFill>
              <a:srgbClr val="8DDBC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285750" indent="-285750">
                <a:buFont typeface="Arial" panose="020B0604020202020204" pitchFamily="34" charset="0"/>
                <a:buChar char="•"/>
              </a:pPr>
              <a:endParaRPr lang="en-AT"/>
            </a:p>
          </p:txBody>
        </p:sp>
        <p:sp>
          <p:nvSpPr>
            <p:cNvPr id="940" name="Rectangle 174">
              <a:extLst>
                <a:ext uri="{FF2B5EF4-FFF2-40B4-BE49-F238E27FC236}">
                  <a16:creationId xmlns:a16="http://schemas.microsoft.com/office/drawing/2014/main" id="{4B94C8C4-756A-444F-BAFE-E46A76C81089}"/>
                </a:ext>
              </a:extLst>
            </p:cNvPr>
            <p:cNvSpPr>
              <a:spLocks noChangeArrowheads="1"/>
            </p:cNvSpPr>
            <p:nvPr/>
          </p:nvSpPr>
          <p:spPr bwMode="auto">
            <a:xfrm>
              <a:off x="6677" y="1847"/>
              <a:ext cx="32" cy="70"/>
            </a:xfrm>
            <a:prstGeom prst="rect">
              <a:avLst/>
            </a:prstGeom>
            <a:solidFill>
              <a:srgbClr val="8DDBC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285750" indent="-285750">
                <a:buFont typeface="Arial" panose="020B0604020202020204" pitchFamily="34" charset="0"/>
                <a:buChar char="•"/>
              </a:pPr>
              <a:endParaRPr lang="en-AT"/>
            </a:p>
          </p:txBody>
        </p:sp>
        <p:sp>
          <p:nvSpPr>
            <p:cNvPr id="941" name="Rectangle 175">
              <a:extLst>
                <a:ext uri="{FF2B5EF4-FFF2-40B4-BE49-F238E27FC236}">
                  <a16:creationId xmlns:a16="http://schemas.microsoft.com/office/drawing/2014/main" id="{55B0BB07-BA95-4B60-91A9-34F513C6BAD9}"/>
                </a:ext>
              </a:extLst>
            </p:cNvPr>
            <p:cNvSpPr>
              <a:spLocks noChangeArrowheads="1"/>
            </p:cNvSpPr>
            <p:nvPr/>
          </p:nvSpPr>
          <p:spPr bwMode="auto">
            <a:xfrm>
              <a:off x="6721" y="1847"/>
              <a:ext cx="32" cy="70"/>
            </a:xfrm>
            <a:prstGeom prst="rect">
              <a:avLst/>
            </a:prstGeom>
            <a:solidFill>
              <a:srgbClr val="FFDA3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285750" indent="-285750">
                <a:buFont typeface="Arial" panose="020B0604020202020204" pitchFamily="34" charset="0"/>
                <a:buChar char="•"/>
              </a:pPr>
              <a:endParaRPr lang="en-AT"/>
            </a:p>
          </p:txBody>
        </p:sp>
        <p:sp>
          <p:nvSpPr>
            <p:cNvPr id="942" name="Rectangle 176">
              <a:extLst>
                <a:ext uri="{FF2B5EF4-FFF2-40B4-BE49-F238E27FC236}">
                  <a16:creationId xmlns:a16="http://schemas.microsoft.com/office/drawing/2014/main" id="{C0F09792-E9A4-4443-B43E-A579E203750E}"/>
                </a:ext>
              </a:extLst>
            </p:cNvPr>
            <p:cNvSpPr>
              <a:spLocks noChangeArrowheads="1"/>
            </p:cNvSpPr>
            <p:nvPr/>
          </p:nvSpPr>
          <p:spPr bwMode="auto">
            <a:xfrm>
              <a:off x="6633" y="2009"/>
              <a:ext cx="32" cy="71"/>
            </a:xfrm>
            <a:prstGeom prst="rect">
              <a:avLst/>
            </a:prstGeom>
            <a:solidFill>
              <a:srgbClr val="8DDBC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285750" indent="-285750">
                <a:buFont typeface="Arial" panose="020B0604020202020204" pitchFamily="34" charset="0"/>
                <a:buChar char="•"/>
              </a:pPr>
              <a:endParaRPr lang="en-AT"/>
            </a:p>
          </p:txBody>
        </p:sp>
        <p:sp>
          <p:nvSpPr>
            <p:cNvPr id="943" name="Rectangle 177">
              <a:extLst>
                <a:ext uri="{FF2B5EF4-FFF2-40B4-BE49-F238E27FC236}">
                  <a16:creationId xmlns:a16="http://schemas.microsoft.com/office/drawing/2014/main" id="{5144D042-53D3-4004-8A65-D14F14C324B4}"/>
                </a:ext>
              </a:extLst>
            </p:cNvPr>
            <p:cNvSpPr>
              <a:spLocks noChangeArrowheads="1"/>
            </p:cNvSpPr>
            <p:nvPr/>
          </p:nvSpPr>
          <p:spPr bwMode="auto">
            <a:xfrm>
              <a:off x="6677" y="2009"/>
              <a:ext cx="32" cy="71"/>
            </a:xfrm>
            <a:prstGeom prst="rect">
              <a:avLst/>
            </a:prstGeom>
            <a:solidFill>
              <a:srgbClr val="8DDBC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285750" indent="-285750">
                <a:buFont typeface="Arial" panose="020B0604020202020204" pitchFamily="34" charset="0"/>
                <a:buChar char="•"/>
              </a:pPr>
              <a:endParaRPr lang="en-AT"/>
            </a:p>
          </p:txBody>
        </p:sp>
        <p:sp>
          <p:nvSpPr>
            <p:cNvPr id="944" name="Rectangle 178">
              <a:extLst>
                <a:ext uri="{FF2B5EF4-FFF2-40B4-BE49-F238E27FC236}">
                  <a16:creationId xmlns:a16="http://schemas.microsoft.com/office/drawing/2014/main" id="{997F41D5-D864-4D3B-9900-56DDC4B1B29C}"/>
                </a:ext>
              </a:extLst>
            </p:cNvPr>
            <p:cNvSpPr>
              <a:spLocks noChangeArrowheads="1"/>
            </p:cNvSpPr>
            <p:nvPr/>
          </p:nvSpPr>
          <p:spPr bwMode="auto">
            <a:xfrm>
              <a:off x="6721" y="2009"/>
              <a:ext cx="32" cy="71"/>
            </a:xfrm>
            <a:prstGeom prst="rect">
              <a:avLst/>
            </a:prstGeom>
            <a:solidFill>
              <a:srgbClr val="FFDA3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285750" indent="-285750">
                <a:buFont typeface="Arial" panose="020B0604020202020204" pitchFamily="34" charset="0"/>
                <a:buChar char="•"/>
              </a:pPr>
              <a:endParaRPr lang="en-AT"/>
            </a:p>
          </p:txBody>
        </p:sp>
        <p:sp>
          <p:nvSpPr>
            <p:cNvPr id="945" name="Rectangle 179">
              <a:extLst>
                <a:ext uri="{FF2B5EF4-FFF2-40B4-BE49-F238E27FC236}">
                  <a16:creationId xmlns:a16="http://schemas.microsoft.com/office/drawing/2014/main" id="{D3A6D77C-2548-4E49-ABD1-57CF5724438B}"/>
                </a:ext>
              </a:extLst>
            </p:cNvPr>
            <p:cNvSpPr>
              <a:spLocks noChangeArrowheads="1"/>
            </p:cNvSpPr>
            <p:nvPr/>
          </p:nvSpPr>
          <p:spPr bwMode="auto">
            <a:xfrm>
              <a:off x="6550" y="1929"/>
              <a:ext cx="24" cy="72"/>
            </a:xfrm>
            <a:prstGeom prst="rect">
              <a:avLst/>
            </a:prstGeom>
            <a:solidFill>
              <a:srgbClr val="72AF9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285750" indent="-285750">
                <a:buFont typeface="Arial" panose="020B0604020202020204" pitchFamily="34" charset="0"/>
                <a:buChar char="•"/>
              </a:pPr>
              <a:endParaRPr lang="en-AT"/>
            </a:p>
          </p:txBody>
        </p:sp>
        <p:sp>
          <p:nvSpPr>
            <p:cNvPr id="946" name="Rectangle 180">
              <a:extLst>
                <a:ext uri="{FF2B5EF4-FFF2-40B4-BE49-F238E27FC236}">
                  <a16:creationId xmlns:a16="http://schemas.microsoft.com/office/drawing/2014/main" id="{747804E0-0C62-43A6-BF47-3EA4A28002ED}"/>
                </a:ext>
              </a:extLst>
            </p:cNvPr>
            <p:cNvSpPr>
              <a:spLocks noChangeArrowheads="1"/>
            </p:cNvSpPr>
            <p:nvPr/>
          </p:nvSpPr>
          <p:spPr bwMode="auto">
            <a:xfrm>
              <a:off x="6584" y="1929"/>
              <a:ext cx="27" cy="72"/>
            </a:xfrm>
            <a:prstGeom prst="rect">
              <a:avLst/>
            </a:prstGeom>
            <a:solidFill>
              <a:srgbClr val="72AF9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285750" indent="-285750">
                <a:buFont typeface="Arial" panose="020B0604020202020204" pitchFamily="34" charset="0"/>
                <a:buChar char="•"/>
              </a:pPr>
              <a:endParaRPr lang="en-AT"/>
            </a:p>
          </p:txBody>
        </p:sp>
        <p:sp>
          <p:nvSpPr>
            <p:cNvPr id="947" name="Rectangle 181">
              <a:extLst>
                <a:ext uri="{FF2B5EF4-FFF2-40B4-BE49-F238E27FC236}">
                  <a16:creationId xmlns:a16="http://schemas.microsoft.com/office/drawing/2014/main" id="{39A6A9F8-E9EE-48B0-9846-BED955696296}"/>
                </a:ext>
              </a:extLst>
            </p:cNvPr>
            <p:cNvSpPr>
              <a:spLocks noChangeArrowheads="1"/>
            </p:cNvSpPr>
            <p:nvPr/>
          </p:nvSpPr>
          <p:spPr bwMode="auto">
            <a:xfrm>
              <a:off x="6550" y="1849"/>
              <a:ext cx="24" cy="70"/>
            </a:xfrm>
            <a:prstGeom prst="rect">
              <a:avLst/>
            </a:prstGeom>
            <a:solidFill>
              <a:srgbClr val="D4B7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285750" indent="-285750">
                <a:buFont typeface="Arial" panose="020B0604020202020204" pitchFamily="34" charset="0"/>
                <a:buChar char="•"/>
              </a:pPr>
              <a:endParaRPr lang="en-AT"/>
            </a:p>
          </p:txBody>
        </p:sp>
        <p:sp>
          <p:nvSpPr>
            <p:cNvPr id="948" name="Rectangle 182">
              <a:extLst>
                <a:ext uri="{FF2B5EF4-FFF2-40B4-BE49-F238E27FC236}">
                  <a16:creationId xmlns:a16="http://schemas.microsoft.com/office/drawing/2014/main" id="{C8AD4AA6-F161-4E93-8049-F2E885ED2AAB}"/>
                </a:ext>
              </a:extLst>
            </p:cNvPr>
            <p:cNvSpPr>
              <a:spLocks noChangeArrowheads="1"/>
            </p:cNvSpPr>
            <p:nvPr/>
          </p:nvSpPr>
          <p:spPr bwMode="auto">
            <a:xfrm>
              <a:off x="6584" y="1849"/>
              <a:ext cx="27" cy="70"/>
            </a:xfrm>
            <a:prstGeom prst="rect">
              <a:avLst/>
            </a:prstGeom>
            <a:solidFill>
              <a:srgbClr val="72AF9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285750" indent="-285750">
                <a:buFont typeface="Arial" panose="020B0604020202020204" pitchFamily="34" charset="0"/>
                <a:buChar char="•"/>
              </a:pPr>
              <a:endParaRPr lang="en-AT"/>
            </a:p>
          </p:txBody>
        </p:sp>
        <p:sp>
          <p:nvSpPr>
            <p:cNvPr id="949" name="Rectangle 183">
              <a:extLst>
                <a:ext uri="{FF2B5EF4-FFF2-40B4-BE49-F238E27FC236}">
                  <a16:creationId xmlns:a16="http://schemas.microsoft.com/office/drawing/2014/main" id="{ACDCFF3E-FFA5-4048-8CBD-3ADCFDD5CCF0}"/>
                </a:ext>
              </a:extLst>
            </p:cNvPr>
            <p:cNvSpPr>
              <a:spLocks noChangeArrowheads="1"/>
            </p:cNvSpPr>
            <p:nvPr/>
          </p:nvSpPr>
          <p:spPr bwMode="auto">
            <a:xfrm>
              <a:off x="6550" y="2013"/>
              <a:ext cx="24" cy="71"/>
            </a:xfrm>
            <a:prstGeom prst="rect">
              <a:avLst/>
            </a:prstGeom>
            <a:solidFill>
              <a:srgbClr val="72AF9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285750" indent="-285750">
                <a:buFont typeface="Arial" panose="020B0604020202020204" pitchFamily="34" charset="0"/>
                <a:buChar char="•"/>
              </a:pPr>
              <a:endParaRPr lang="en-AT"/>
            </a:p>
          </p:txBody>
        </p:sp>
        <p:sp>
          <p:nvSpPr>
            <p:cNvPr id="950" name="Rectangle 184">
              <a:extLst>
                <a:ext uri="{FF2B5EF4-FFF2-40B4-BE49-F238E27FC236}">
                  <a16:creationId xmlns:a16="http://schemas.microsoft.com/office/drawing/2014/main" id="{45FE231A-24B6-489C-A44B-91ECFBEE399C}"/>
                </a:ext>
              </a:extLst>
            </p:cNvPr>
            <p:cNvSpPr>
              <a:spLocks noChangeArrowheads="1"/>
            </p:cNvSpPr>
            <p:nvPr/>
          </p:nvSpPr>
          <p:spPr bwMode="auto">
            <a:xfrm>
              <a:off x="6584" y="2011"/>
              <a:ext cx="27" cy="71"/>
            </a:xfrm>
            <a:prstGeom prst="rect">
              <a:avLst/>
            </a:prstGeom>
            <a:solidFill>
              <a:srgbClr val="D4B7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285750" indent="-285750">
                <a:buFont typeface="Arial" panose="020B0604020202020204" pitchFamily="34" charset="0"/>
                <a:buChar char="•"/>
              </a:pPr>
              <a:endParaRPr lang="en-AT"/>
            </a:p>
          </p:txBody>
        </p:sp>
        <p:sp>
          <p:nvSpPr>
            <p:cNvPr id="951" name="Rectangle 185">
              <a:extLst>
                <a:ext uri="{FF2B5EF4-FFF2-40B4-BE49-F238E27FC236}">
                  <a16:creationId xmlns:a16="http://schemas.microsoft.com/office/drawing/2014/main" id="{832D806B-CF5F-4965-86AE-EA13241154D9}"/>
                </a:ext>
              </a:extLst>
            </p:cNvPr>
            <p:cNvSpPr>
              <a:spLocks noChangeArrowheads="1"/>
            </p:cNvSpPr>
            <p:nvPr/>
          </p:nvSpPr>
          <p:spPr bwMode="auto">
            <a:xfrm>
              <a:off x="6550" y="2096"/>
              <a:ext cx="24" cy="70"/>
            </a:xfrm>
            <a:prstGeom prst="rect">
              <a:avLst/>
            </a:prstGeom>
            <a:solidFill>
              <a:srgbClr val="72AF9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285750" indent="-285750">
                <a:buFont typeface="Arial" panose="020B0604020202020204" pitchFamily="34" charset="0"/>
                <a:buChar char="•"/>
              </a:pPr>
              <a:endParaRPr lang="en-AT"/>
            </a:p>
          </p:txBody>
        </p:sp>
        <p:sp>
          <p:nvSpPr>
            <p:cNvPr id="952" name="Rectangle 186">
              <a:extLst>
                <a:ext uri="{FF2B5EF4-FFF2-40B4-BE49-F238E27FC236}">
                  <a16:creationId xmlns:a16="http://schemas.microsoft.com/office/drawing/2014/main" id="{B16E647C-FAB0-4E1C-95DE-E53C04DB9F58}"/>
                </a:ext>
              </a:extLst>
            </p:cNvPr>
            <p:cNvSpPr>
              <a:spLocks noChangeArrowheads="1"/>
            </p:cNvSpPr>
            <p:nvPr/>
          </p:nvSpPr>
          <p:spPr bwMode="auto">
            <a:xfrm>
              <a:off x="6584" y="2096"/>
              <a:ext cx="27" cy="70"/>
            </a:xfrm>
            <a:prstGeom prst="rect">
              <a:avLst/>
            </a:prstGeom>
            <a:solidFill>
              <a:srgbClr val="72AF9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285750" indent="-285750">
                <a:buFont typeface="Arial" panose="020B0604020202020204" pitchFamily="34" charset="0"/>
                <a:buChar char="•"/>
              </a:pPr>
              <a:endParaRPr lang="en-AT"/>
            </a:p>
          </p:txBody>
        </p:sp>
        <p:sp>
          <p:nvSpPr>
            <p:cNvPr id="953" name="Rectangle 187">
              <a:extLst>
                <a:ext uri="{FF2B5EF4-FFF2-40B4-BE49-F238E27FC236}">
                  <a16:creationId xmlns:a16="http://schemas.microsoft.com/office/drawing/2014/main" id="{8DE24242-3A0B-4856-B4AF-70D117C77041}"/>
                </a:ext>
              </a:extLst>
            </p:cNvPr>
            <p:cNvSpPr>
              <a:spLocks noChangeArrowheads="1"/>
            </p:cNvSpPr>
            <p:nvPr/>
          </p:nvSpPr>
          <p:spPr bwMode="auto">
            <a:xfrm>
              <a:off x="6633" y="2092"/>
              <a:ext cx="32" cy="72"/>
            </a:xfrm>
            <a:prstGeom prst="rect">
              <a:avLst/>
            </a:prstGeom>
            <a:solidFill>
              <a:srgbClr val="FFDA3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285750" indent="-285750">
                <a:buFont typeface="Arial" panose="020B0604020202020204" pitchFamily="34" charset="0"/>
                <a:buChar char="•"/>
              </a:pPr>
              <a:endParaRPr lang="en-AT"/>
            </a:p>
          </p:txBody>
        </p:sp>
        <p:sp>
          <p:nvSpPr>
            <p:cNvPr id="954" name="Rectangle 188">
              <a:extLst>
                <a:ext uri="{FF2B5EF4-FFF2-40B4-BE49-F238E27FC236}">
                  <a16:creationId xmlns:a16="http://schemas.microsoft.com/office/drawing/2014/main" id="{32829B3C-9277-4FBA-9197-91D2EFBCC69D}"/>
                </a:ext>
              </a:extLst>
            </p:cNvPr>
            <p:cNvSpPr>
              <a:spLocks noChangeArrowheads="1"/>
            </p:cNvSpPr>
            <p:nvPr/>
          </p:nvSpPr>
          <p:spPr bwMode="auto">
            <a:xfrm>
              <a:off x="6677" y="2092"/>
              <a:ext cx="32" cy="72"/>
            </a:xfrm>
            <a:prstGeom prst="rect">
              <a:avLst/>
            </a:prstGeom>
            <a:solidFill>
              <a:srgbClr val="8DDBC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285750" indent="-285750">
                <a:buFont typeface="Arial" panose="020B0604020202020204" pitchFamily="34" charset="0"/>
                <a:buChar char="•"/>
              </a:pPr>
              <a:endParaRPr lang="en-AT"/>
            </a:p>
          </p:txBody>
        </p:sp>
        <p:sp>
          <p:nvSpPr>
            <p:cNvPr id="955" name="Rectangle 189">
              <a:extLst>
                <a:ext uri="{FF2B5EF4-FFF2-40B4-BE49-F238E27FC236}">
                  <a16:creationId xmlns:a16="http://schemas.microsoft.com/office/drawing/2014/main" id="{72786BAC-5950-433D-BB53-EBCD0B1C7E3D}"/>
                </a:ext>
              </a:extLst>
            </p:cNvPr>
            <p:cNvSpPr>
              <a:spLocks noChangeArrowheads="1"/>
            </p:cNvSpPr>
            <p:nvPr/>
          </p:nvSpPr>
          <p:spPr bwMode="auto">
            <a:xfrm>
              <a:off x="6721" y="2092"/>
              <a:ext cx="32" cy="72"/>
            </a:xfrm>
            <a:prstGeom prst="rect">
              <a:avLst/>
            </a:prstGeom>
            <a:solidFill>
              <a:srgbClr val="8DDBC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285750" indent="-285750">
                <a:buFont typeface="Arial" panose="020B0604020202020204" pitchFamily="34" charset="0"/>
                <a:buChar char="•"/>
              </a:pPr>
              <a:endParaRPr lang="en-AT"/>
            </a:p>
          </p:txBody>
        </p:sp>
        <p:sp>
          <p:nvSpPr>
            <p:cNvPr id="956" name="Rectangle 190">
              <a:extLst>
                <a:ext uri="{FF2B5EF4-FFF2-40B4-BE49-F238E27FC236}">
                  <a16:creationId xmlns:a16="http://schemas.microsoft.com/office/drawing/2014/main" id="{3245556F-0007-436B-845F-CE7506A124F9}"/>
                </a:ext>
              </a:extLst>
            </p:cNvPr>
            <p:cNvSpPr>
              <a:spLocks noChangeArrowheads="1"/>
            </p:cNvSpPr>
            <p:nvPr/>
          </p:nvSpPr>
          <p:spPr bwMode="auto">
            <a:xfrm>
              <a:off x="6550" y="1777"/>
              <a:ext cx="91" cy="28"/>
            </a:xfrm>
            <a:prstGeom prst="rect">
              <a:avLst/>
            </a:prstGeom>
            <a:solidFill>
              <a:srgbClr val="D7D8D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285750" indent="-285750">
                <a:buFont typeface="Arial" panose="020B0604020202020204" pitchFamily="34" charset="0"/>
                <a:buChar char="•"/>
              </a:pPr>
              <a:endParaRPr lang="en-AT"/>
            </a:p>
          </p:txBody>
        </p:sp>
        <p:sp>
          <p:nvSpPr>
            <p:cNvPr id="957" name="Rectangle 191">
              <a:extLst>
                <a:ext uri="{FF2B5EF4-FFF2-40B4-BE49-F238E27FC236}">
                  <a16:creationId xmlns:a16="http://schemas.microsoft.com/office/drawing/2014/main" id="{5F21566A-523E-4261-AF75-AC1073D086F7}"/>
                </a:ext>
              </a:extLst>
            </p:cNvPr>
            <p:cNvSpPr>
              <a:spLocks noChangeArrowheads="1"/>
            </p:cNvSpPr>
            <p:nvPr/>
          </p:nvSpPr>
          <p:spPr bwMode="auto">
            <a:xfrm>
              <a:off x="6196" y="1270"/>
              <a:ext cx="206" cy="928"/>
            </a:xfrm>
            <a:prstGeom prst="rect">
              <a:avLst/>
            </a:prstGeom>
            <a:solidFill>
              <a:srgbClr val="388B6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285750" indent="-285750">
                <a:buFont typeface="Arial" panose="020B0604020202020204" pitchFamily="34" charset="0"/>
                <a:buChar char="•"/>
              </a:pPr>
              <a:endParaRPr lang="en-AT"/>
            </a:p>
          </p:txBody>
        </p:sp>
        <p:sp>
          <p:nvSpPr>
            <p:cNvPr id="958" name="Rectangle 192">
              <a:extLst>
                <a:ext uri="{FF2B5EF4-FFF2-40B4-BE49-F238E27FC236}">
                  <a16:creationId xmlns:a16="http://schemas.microsoft.com/office/drawing/2014/main" id="{2A3EACD5-BA29-4C9D-A432-B3ED1235CCAF}"/>
                </a:ext>
              </a:extLst>
            </p:cNvPr>
            <p:cNvSpPr>
              <a:spLocks noChangeArrowheads="1"/>
            </p:cNvSpPr>
            <p:nvPr/>
          </p:nvSpPr>
          <p:spPr bwMode="auto">
            <a:xfrm>
              <a:off x="6196" y="1270"/>
              <a:ext cx="206" cy="9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285750" indent="-285750">
                <a:buFont typeface="Arial" panose="020B0604020202020204" pitchFamily="34" charset="0"/>
                <a:buChar char="•"/>
              </a:pPr>
              <a:endParaRPr lang="en-AT"/>
            </a:p>
          </p:txBody>
        </p:sp>
        <p:sp>
          <p:nvSpPr>
            <p:cNvPr id="959" name="Rectangle 193">
              <a:extLst>
                <a:ext uri="{FF2B5EF4-FFF2-40B4-BE49-F238E27FC236}">
                  <a16:creationId xmlns:a16="http://schemas.microsoft.com/office/drawing/2014/main" id="{008D3538-8393-4FE9-8F5E-7D9982D26F3C}"/>
                </a:ext>
              </a:extLst>
            </p:cNvPr>
            <p:cNvSpPr>
              <a:spLocks noChangeArrowheads="1"/>
            </p:cNvSpPr>
            <p:nvPr/>
          </p:nvSpPr>
          <p:spPr bwMode="auto">
            <a:xfrm>
              <a:off x="6230" y="1240"/>
              <a:ext cx="138" cy="30"/>
            </a:xfrm>
            <a:prstGeom prst="rect">
              <a:avLst/>
            </a:prstGeom>
            <a:solidFill>
              <a:srgbClr val="1D958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285750" indent="-285750">
                <a:buFont typeface="Arial" panose="020B0604020202020204" pitchFamily="34" charset="0"/>
                <a:buChar char="•"/>
              </a:pPr>
              <a:endParaRPr lang="en-AT"/>
            </a:p>
          </p:txBody>
        </p:sp>
        <p:sp>
          <p:nvSpPr>
            <p:cNvPr id="960" name="Rectangle 194">
              <a:extLst>
                <a:ext uri="{FF2B5EF4-FFF2-40B4-BE49-F238E27FC236}">
                  <a16:creationId xmlns:a16="http://schemas.microsoft.com/office/drawing/2014/main" id="{10409739-EB8E-477D-BA6C-88F80E6D7AA8}"/>
                </a:ext>
              </a:extLst>
            </p:cNvPr>
            <p:cNvSpPr>
              <a:spLocks noChangeArrowheads="1"/>
            </p:cNvSpPr>
            <p:nvPr/>
          </p:nvSpPr>
          <p:spPr bwMode="auto">
            <a:xfrm>
              <a:off x="6198" y="1282"/>
              <a:ext cx="202" cy="18"/>
            </a:xfrm>
            <a:prstGeom prst="rect">
              <a:avLst/>
            </a:prstGeom>
            <a:solidFill>
              <a:srgbClr val="91DCC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285750" indent="-285750">
                <a:buFont typeface="Arial" panose="020B0604020202020204" pitchFamily="34" charset="0"/>
                <a:buChar char="•"/>
              </a:pPr>
              <a:endParaRPr lang="en-AT"/>
            </a:p>
          </p:txBody>
        </p:sp>
        <p:sp>
          <p:nvSpPr>
            <p:cNvPr id="961" name="Rectangle 195">
              <a:extLst>
                <a:ext uri="{FF2B5EF4-FFF2-40B4-BE49-F238E27FC236}">
                  <a16:creationId xmlns:a16="http://schemas.microsoft.com/office/drawing/2014/main" id="{732346EB-1819-4595-9D3D-61ABAD6BDC06}"/>
                </a:ext>
              </a:extLst>
            </p:cNvPr>
            <p:cNvSpPr>
              <a:spLocks noChangeArrowheads="1"/>
            </p:cNvSpPr>
            <p:nvPr/>
          </p:nvSpPr>
          <p:spPr bwMode="auto">
            <a:xfrm>
              <a:off x="6198" y="1316"/>
              <a:ext cx="202" cy="16"/>
            </a:xfrm>
            <a:prstGeom prst="rect">
              <a:avLst/>
            </a:prstGeom>
            <a:solidFill>
              <a:srgbClr val="F8EC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285750" indent="-285750">
                <a:buFont typeface="Arial" panose="020B0604020202020204" pitchFamily="34" charset="0"/>
                <a:buChar char="•"/>
              </a:pPr>
              <a:endParaRPr lang="en-AT"/>
            </a:p>
          </p:txBody>
        </p:sp>
        <p:sp>
          <p:nvSpPr>
            <p:cNvPr id="962" name="Rectangle 196">
              <a:extLst>
                <a:ext uri="{FF2B5EF4-FFF2-40B4-BE49-F238E27FC236}">
                  <a16:creationId xmlns:a16="http://schemas.microsoft.com/office/drawing/2014/main" id="{56A9FA44-1F02-4CBF-B9C1-AF86575D8757}"/>
                </a:ext>
              </a:extLst>
            </p:cNvPr>
            <p:cNvSpPr>
              <a:spLocks noChangeArrowheads="1"/>
            </p:cNvSpPr>
            <p:nvPr/>
          </p:nvSpPr>
          <p:spPr bwMode="auto">
            <a:xfrm>
              <a:off x="6198" y="1350"/>
              <a:ext cx="202" cy="16"/>
            </a:xfrm>
            <a:prstGeom prst="rect">
              <a:avLst/>
            </a:prstGeom>
            <a:solidFill>
              <a:srgbClr val="91DCC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285750" indent="-285750">
                <a:buFont typeface="Arial" panose="020B0604020202020204" pitchFamily="34" charset="0"/>
                <a:buChar char="•"/>
              </a:pPr>
              <a:endParaRPr lang="en-AT"/>
            </a:p>
          </p:txBody>
        </p:sp>
        <p:sp>
          <p:nvSpPr>
            <p:cNvPr id="963" name="Rectangle 197">
              <a:extLst>
                <a:ext uri="{FF2B5EF4-FFF2-40B4-BE49-F238E27FC236}">
                  <a16:creationId xmlns:a16="http://schemas.microsoft.com/office/drawing/2014/main" id="{FEFAC4C7-9DAC-45E3-B295-93274D1510B2}"/>
                </a:ext>
              </a:extLst>
            </p:cNvPr>
            <p:cNvSpPr>
              <a:spLocks noChangeArrowheads="1"/>
            </p:cNvSpPr>
            <p:nvPr/>
          </p:nvSpPr>
          <p:spPr bwMode="auto">
            <a:xfrm>
              <a:off x="6198" y="1384"/>
              <a:ext cx="202" cy="16"/>
            </a:xfrm>
            <a:prstGeom prst="rect">
              <a:avLst/>
            </a:prstGeom>
            <a:solidFill>
              <a:srgbClr val="91DCC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285750" indent="-285750">
                <a:buFont typeface="Arial" panose="020B0604020202020204" pitchFamily="34" charset="0"/>
                <a:buChar char="•"/>
              </a:pPr>
              <a:endParaRPr lang="en-AT"/>
            </a:p>
          </p:txBody>
        </p:sp>
        <p:sp>
          <p:nvSpPr>
            <p:cNvPr id="964" name="Rectangle 198">
              <a:extLst>
                <a:ext uri="{FF2B5EF4-FFF2-40B4-BE49-F238E27FC236}">
                  <a16:creationId xmlns:a16="http://schemas.microsoft.com/office/drawing/2014/main" id="{479A5C88-4942-4117-A4F1-A0A54B095E27}"/>
                </a:ext>
              </a:extLst>
            </p:cNvPr>
            <p:cNvSpPr>
              <a:spLocks noChangeArrowheads="1"/>
            </p:cNvSpPr>
            <p:nvPr/>
          </p:nvSpPr>
          <p:spPr bwMode="auto">
            <a:xfrm>
              <a:off x="6198" y="1418"/>
              <a:ext cx="202" cy="17"/>
            </a:xfrm>
            <a:prstGeom prst="rect">
              <a:avLst/>
            </a:prstGeom>
            <a:solidFill>
              <a:srgbClr val="F8EC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285750" indent="-285750">
                <a:buFont typeface="Arial" panose="020B0604020202020204" pitchFamily="34" charset="0"/>
                <a:buChar char="•"/>
              </a:pPr>
              <a:endParaRPr lang="en-AT"/>
            </a:p>
          </p:txBody>
        </p:sp>
        <p:sp>
          <p:nvSpPr>
            <p:cNvPr id="965" name="Rectangle 199">
              <a:extLst>
                <a:ext uri="{FF2B5EF4-FFF2-40B4-BE49-F238E27FC236}">
                  <a16:creationId xmlns:a16="http://schemas.microsoft.com/office/drawing/2014/main" id="{6663ABAA-A8AE-4AE8-9B97-EFBC06B9D72E}"/>
                </a:ext>
              </a:extLst>
            </p:cNvPr>
            <p:cNvSpPr>
              <a:spLocks noChangeArrowheads="1"/>
            </p:cNvSpPr>
            <p:nvPr/>
          </p:nvSpPr>
          <p:spPr bwMode="auto">
            <a:xfrm>
              <a:off x="6198" y="1451"/>
              <a:ext cx="202" cy="18"/>
            </a:xfrm>
            <a:prstGeom prst="rect">
              <a:avLst/>
            </a:prstGeom>
            <a:solidFill>
              <a:srgbClr val="91DCC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285750" indent="-285750">
                <a:buFont typeface="Arial" panose="020B0604020202020204" pitchFamily="34" charset="0"/>
                <a:buChar char="•"/>
              </a:pPr>
              <a:endParaRPr lang="en-AT"/>
            </a:p>
          </p:txBody>
        </p:sp>
        <p:sp>
          <p:nvSpPr>
            <p:cNvPr id="966" name="Rectangle 200">
              <a:extLst>
                <a:ext uri="{FF2B5EF4-FFF2-40B4-BE49-F238E27FC236}">
                  <a16:creationId xmlns:a16="http://schemas.microsoft.com/office/drawing/2014/main" id="{0FCC46EE-4010-4DF6-B0FE-01FADE9CC931}"/>
                </a:ext>
              </a:extLst>
            </p:cNvPr>
            <p:cNvSpPr>
              <a:spLocks noChangeArrowheads="1"/>
            </p:cNvSpPr>
            <p:nvPr/>
          </p:nvSpPr>
          <p:spPr bwMode="auto">
            <a:xfrm>
              <a:off x="6198" y="1485"/>
              <a:ext cx="202" cy="16"/>
            </a:xfrm>
            <a:prstGeom prst="rect">
              <a:avLst/>
            </a:prstGeom>
            <a:solidFill>
              <a:srgbClr val="91DCC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285750" indent="-285750">
                <a:buFont typeface="Arial" panose="020B0604020202020204" pitchFamily="34" charset="0"/>
                <a:buChar char="•"/>
              </a:pPr>
              <a:endParaRPr lang="en-AT"/>
            </a:p>
          </p:txBody>
        </p:sp>
        <p:sp>
          <p:nvSpPr>
            <p:cNvPr id="967" name="Rectangle 201">
              <a:extLst>
                <a:ext uri="{FF2B5EF4-FFF2-40B4-BE49-F238E27FC236}">
                  <a16:creationId xmlns:a16="http://schemas.microsoft.com/office/drawing/2014/main" id="{838F71AA-C0C5-46AC-8173-3BCD63A33095}"/>
                </a:ext>
              </a:extLst>
            </p:cNvPr>
            <p:cNvSpPr>
              <a:spLocks noChangeArrowheads="1"/>
            </p:cNvSpPr>
            <p:nvPr/>
          </p:nvSpPr>
          <p:spPr bwMode="auto">
            <a:xfrm>
              <a:off x="6198" y="1519"/>
              <a:ext cx="202" cy="16"/>
            </a:xfrm>
            <a:prstGeom prst="rect">
              <a:avLst/>
            </a:prstGeom>
            <a:solidFill>
              <a:srgbClr val="F8EC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285750" indent="-285750">
                <a:buFont typeface="Arial" panose="020B0604020202020204" pitchFamily="34" charset="0"/>
                <a:buChar char="•"/>
              </a:pPr>
              <a:endParaRPr lang="en-AT"/>
            </a:p>
          </p:txBody>
        </p:sp>
        <p:sp>
          <p:nvSpPr>
            <p:cNvPr id="968" name="Rectangle 202">
              <a:extLst>
                <a:ext uri="{FF2B5EF4-FFF2-40B4-BE49-F238E27FC236}">
                  <a16:creationId xmlns:a16="http://schemas.microsoft.com/office/drawing/2014/main" id="{8D046B72-9D61-4213-B1D7-6E7CF505B530}"/>
                </a:ext>
              </a:extLst>
            </p:cNvPr>
            <p:cNvSpPr>
              <a:spLocks noChangeArrowheads="1"/>
            </p:cNvSpPr>
            <p:nvPr/>
          </p:nvSpPr>
          <p:spPr bwMode="auto">
            <a:xfrm>
              <a:off x="6198" y="1553"/>
              <a:ext cx="202" cy="16"/>
            </a:xfrm>
            <a:prstGeom prst="rect">
              <a:avLst/>
            </a:prstGeom>
            <a:solidFill>
              <a:srgbClr val="91DCC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285750" indent="-285750">
                <a:buFont typeface="Arial" panose="020B0604020202020204" pitchFamily="34" charset="0"/>
                <a:buChar char="•"/>
              </a:pPr>
              <a:endParaRPr lang="en-AT"/>
            </a:p>
          </p:txBody>
        </p:sp>
        <p:sp>
          <p:nvSpPr>
            <p:cNvPr id="969" name="Rectangle 203">
              <a:extLst>
                <a:ext uri="{FF2B5EF4-FFF2-40B4-BE49-F238E27FC236}">
                  <a16:creationId xmlns:a16="http://schemas.microsoft.com/office/drawing/2014/main" id="{7241C626-FF5F-4397-84E8-7C5FE4B02795}"/>
                </a:ext>
              </a:extLst>
            </p:cNvPr>
            <p:cNvSpPr>
              <a:spLocks noChangeArrowheads="1"/>
            </p:cNvSpPr>
            <p:nvPr/>
          </p:nvSpPr>
          <p:spPr bwMode="auto">
            <a:xfrm>
              <a:off x="6198" y="1585"/>
              <a:ext cx="202" cy="18"/>
            </a:xfrm>
            <a:prstGeom prst="rect">
              <a:avLst/>
            </a:prstGeom>
            <a:solidFill>
              <a:srgbClr val="91DCC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285750" indent="-285750">
                <a:buFont typeface="Arial" panose="020B0604020202020204" pitchFamily="34" charset="0"/>
                <a:buChar char="•"/>
              </a:pPr>
              <a:endParaRPr lang="en-AT"/>
            </a:p>
          </p:txBody>
        </p:sp>
        <p:sp>
          <p:nvSpPr>
            <p:cNvPr id="970" name="Rectangle 204">
              <a:extLst>
                <a:ext uri="{FF2B5EF4-FFF2-40B4-BE49-F238E27FC236}">
                  <a16:creationId xmlns:a16="http://schemas.microsoft.com/office/drawing/2014/main" id="{3DDADE7C-BD0B-47A2-889E-A1D2D2F35917}"/>
                </a:ext>
              </a:extLst>
            </p:cNvPr>
            <p:cNvSpPr>
              <a:spLocks noChangeArrowheads="1"/>
            </p:cNvSpPr>
            <p:nvPr/>
          </p:nvSpPr>
          <p:spPr bwMode="auto">
            <a:xfrm>
              <a:off x="6198" y="1619"/>
              <a:ext cx="202" cy="16"/>
            </a:xfrm>
            <a:prstGeom prst="rect">
              <a:avLst/>
            </a:prstGeom>
            <a:solidFill>
              <a:srgbClr val="91DCC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285750" indent="-285750">
                <a:buFont typeface="Arial" panose="020B0604020202020204" pitchFamily="34" charset="0"/>
                <a:buChar char="•"/>
              </a:pPr>
              <a:endParaRPr lang="en-AT"/>
            </a:p>
          </p:txBody>
        </p:sp>
      </p:grpSp>
      <p:grpSp>
        <p:nvGrpSpPr>
          <p:cNvPr id="16" name="Group 406">
            <a:extLst>
              <a:ext uri="{FF2B5EF4-FFF2-40B4-BE49-F238E27FC236}">
                <a16:creationId xmlns:a16="http://schemas.microsoft.com/office/drawing/2014/main" id="{393F3E9F-1320-4BB0-B13C-FE79A697538D}"/>
              </a:ext>
            </a:extLst>
          </p:cNvPr>
          <p:cNvGrpSpPr>
            <a:grpSpLocks/>
          </p:cNvGrpSpPr>
          <p:nvPr/>
        </p:nvGrpSpPr>
        <p:grpSpPr bwMode="auto">
          <a:xfrm>
            <a:off x="1191414" y="2841846"/>
            <a:ext cx="5988488" cy="3087649"/>
            <a:chOff x="3110" y="1647"/>
            <a:chExt cx="3462" cy="1785"/>
          </a:xfrm>
        </p:grpSpPr>
        <p:sp>
          <p:nvSpPr>
            <p:cNvPr id="571" name="Rectangle 206">
              <a:extLst>
                <a:ext uri="{FF2B5EF4-FFF2-40B4-BE49-F238E27FC236}">
                  <a16:creationId xmlns:a16="http://schemas.microsoft.com/office/drawing/2014/main" id="{75B72A04-D743-4ECC-A3F6-3AFBB75DE7E6}"/>
                </a:ext>
              </a:extLst>
            </p:cNvPr>
            <p:cNvSpPr>
              <a:spLocks noChangeArrowheads="1"/>
            </p:cNvSpPr>
            <p:nvPr/>
          </p:nvSpPr>
          <p:spPr bwMode="auto">
            <a:xfrm>
              <a:off x="6198" y="1653"/>
              <a:ext cx="202" cy="16"/>
            </a:xfrm>
            <a:prstGeom prst="rect">
              <a:avLst/>
            </a:prstGeom>
            <a:solidFill>
              <a:srgbClr val="91DCC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T"/>
            </a:p>
          </p:txBody>
        </p:sp>
        <p:sp>
          <p:nvSpPr>
            <p:cNvPr id="572" name="Rectangle 207">
              <a:extLst>
                <a:ext uri="{FF2B5EF4-FFF2-40B4-BE49-F238E27FC236}">
                  <a16:creationId xmlns:a16="http://schemas.microsoft.com/office/drawing/2014/main" id="{58FE7898-1C8A-407D-A725-9E2D8E9F0218}"/>
                </a:ext>
              </a:extLst>
            </p:cNvPr>
            <p:cNvSpPr>
              <a:spLocks noChangeArrowheads="1"/>
            </p:cNvSpPr>
            <p:nvPr/>
          </p:nvSpPr>
          <p:spPr bwMode="auto">
            <a:xfrm>
              <a:off x="6198" y="1687"/>
              <a:ext cx="202" cy="16"/>
            </a:xfrm>
            <a:prstGeom prst="rect">
              <a:avLst/>
            </a:prstGeom>
            <a:solidFill>
              <a:srgbClr val="91DCC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T"/>
            </a:p>
          </p:txBody>
        </p:sp>
        <p:sp>
          <p:nvSpPr>
            <p:cNvPr id="573" name="Rectangle 208">
              <a:extLst>
                <a:ext uri="{FF2B5EF4-FFF2-40B4-BE49-F238E27FC236}">
                  <a16:creationId xmlns:a16="http://schemas.microsoft.com/office/drawing/2014/main" id="{F44546FA-2176-4AAD-A76D-635D49CA8522}"/>
                </a:ext>
              </a:extLst>
            </p:cNvPr>
            <p:cNvSpPr>
              <a:spLocks noChangeArrowheads="1"/>
            </p:cNvSpPr>
            <p:nvPr/>
          </p:nvSpPr>
          <p:spPr bwMode="auto">
            <a:xfrm>
              <a:off x="6198" y="1721"/>
              <a:ext cx="202" cy="16"/>
            </a:xfrm>
            <a:prstGeom prst="rect">
              <a:avLst/>
            </a:prstGeom>
            <a:solidFill>
              <a:srgbClr val="91DCC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T"/>
            </a:p>
          </p:txBody>
        </p:sp>
        <p:sp>
          <p:nvSpPr>
            <p:cNvPr id="574" name="Rectangle 209">
              <a:extLst>
                <a:ext uri="{FF2B5EF4-FFF2-40B4-BE49-F238E27FC236}">
                  <a16:creationId xmlns:a16="http://schemas.microsoft.com/office/drawing/2014/main" id="{E0B7ECE0-DE4A-4E7C-891F-7E42AE10F9CF}"/>
                </a:ext>
              </a:extLst>
            </p:cNvPr>
            <p:cNvSpPr>
              <a:spLocks noChangeArrowheads="1"/>
            </p:cNvSpPr>
            <p:nvPr/>
          </p:nvSpPr>
          <p:spPr bwMode="auto">
            <a:xfrm>
              <a:off x="6198" y="1753"/>
              <a:ext cx="202" cy="18"/>
            </a:xfrm>
            <a:prstGeom prst="rect">
              <a:avLst/>
            </a:prstGeom>
            <a:solidFill>
              <a:srgbClr val="91DCC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T"/>
            </a:p>
          </p:txBody>
        </p:sp>
        <p:sp>
          <p:nvSpPr>
            <p:cNvPr id="575" name="Rectangle 210">
              <a:extLst>
                <a:ext uri="{FF2B5EF4-FFF2-40B4-BE49-F238E27FC236}">
                  <a16:creationId xmlns:a16="http://schemas.microsoft.com/office/drawing/2014/main" id="{1AE634B7-A1C0-42A1-912B-14DDC46747F1}"/>
                </a:ext>
              </a:extLst>
            </p:cNvPr>
            <p:cNvSpPr>
              <a:spLocks noChangeArrowheads="1"/>
            </p:cNvSpPr>
            <p:nvPr/>
          </p:nvSpPr>
          <p:spPr bwMode="auto">
            <a:xfrm>
              <a:off x="6198" y="1787"/>
              <a:ext cx="202" cy="16"/>
            </a:xfrm>
            <a:prstGeom prst="rect">
              <a:avLst/>
            </a:prstGeom>
            <a:solidFill>
              <a:srgbClr val="91DCC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T"/>
            </a:p>
          </p:txBody>
        </p:sp>
        <p:sp>
          <p:nvSpPr>
            <p:cNvPr id="576" name="Rectangle 211">
              <a:extLst>
                <a:ext uri="{FF2B5EF4-FFF2-40B4-BE49-F238E27FC236}">
                  <a16:creationId xmlns:a16="http://schemas.microsoft.com/office/drawing/2014/main" id="{A54CB900-CEBB-4685-A9F6-E58864C583A1}"/>
                </a:ext>
              </a:extLst>
            </p:cNvPr>
            <p:cNvSpPr>
              <a:spLocks noChangeArrowheads="1"/>
            </p:cNvSpPr>
            <p:nvPr/>
          </p:nvSpPr>
          <p:spPr bwMode="auto">
            <a:xfrm>
              <a:off x="6198" y="1821"/>
              <a:ext cx="202" cy="16"/>
            </a:xfrm>
            <a:prstGeom prst="rect">
              <a:avLst/>
            </a:prstGeom>
            <a:solidFill>
              <a:srgbClr val="F8EC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T"/>
            </a:p>
          </p:txBody>
        </p:sp>
        <p:sp>
          <p:nvSpPr>
            <p:cNvPr id="577" name="Rectangle 212">
              <a:extLst>
                <a:ext uri="{FF2B5EF4-FFF2-40B4-BE49-F238E27FC236}">
                  <a16:creationId xmlns:a16="http://schemas.microsoft.com/office/drawing/2014/main" id="{A62C9254-F584-4FD9-BBDD-38E3264BC87F}"/>
                </a:ext>
              </a:extLst>
            </p:cNvPr>
            <p:cNvSpPr>
              <a:spLocks noChangeArrowheads="1"/>
            </p:cNvSpPr>
            <p:nvPr/>
          </p:nvSpPr>
          <p:spPr bwMode="auto">
            <a:xfrm>
              <a:off x="6198" y="1855"/>
              <a:ext cx="202" cy="16"/>
            </a:xfrm>
            <a:prstGeom prst="rect">
              <a:avLst/>
            </a:prstGeom>
            <a:solidFill>
              <a:srgbClr val="91DCC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T"/>
            </a:p>
          </p:txBody>
        </p:sp>
        <p:sp>
          <p:nvSpPr>
            <p:cNvPr id="578" name="Rectangle 213">
              <a:extLst>
                <a:ext uri="{FF2B5EF4-FFF2-40B4-BE49-F238E27FC236}">
                  <a16:creationId xmlns:a16="http://schemas.microsoft.com/office/drawing/2014/main" id="{780922FD-C5F1-47DD-ACDA-B6E03529E64D}"/>
                </a:ext>
              </a:extLst>
            </p:cNvPr>
            <p:cNvSpPr>
              <a:spLocks noChangeArrowheads="1"/>
            </p:cNvSpPr>
            <p:nvPr/>
          </p:nvSpPr>
          <p:spPr bwMode="auto">
            <a:xfrm>
              <a:off x="6198" y="1889"/>
              <a:ext cx="202" cy="16"/>
            </a:xfrm>
            <a:prstGeom prst="rect">
              <a:avLst/>
            </a:prstGeom>
            <a:solidFill>
              <a:srgbClr val="91DCC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T"/>
            </a:p>
          </p:txBody>
        </p:sp>
        <p:sp>
          <p:nvSpPr>
            <p:cNvPr id="579" name="Rectangle 214">
              <a:extLst>
                <a:ext uri="{FF2B5EF4-FFF2-40B4-BE49-F238E27FC236}">
                  <a16:creationId xmlns:a16="http://schemas.microsoft.com/office/drawing/2014/main" id="{F0E263B5-80F2-4E8A-80A8-EFF56662E0F3}"/>
                </a:ext>
              </a:extLst>
            </p:cNvPr>
            <p:cNvSpPr>
              <a:spLocks noChangeArrowheads="1"/>
            </p:cNvSpPr>
            <p:nvPr/>
          </p:nvSpPr>
          <p:spPr bwMode="auto">
            <a:xfrm>
              <a:off x="6198" y="1921"/>
              <a:ext cx="202" cy="18"/>
            </a:xfrm>
            <a:prstGeom prst="rect">
              <a:avLst/>
            </a:prstGeom>
            <a:solidFill>
              <a:srgbClr val="F8EC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T"/>
            </a:p>
          </p:txBody>
        </p:sp>
        <p:sp>
          <p:nvSpPr>
            <p:cNvPr id="580" name="Rectangle 215">
              <a:extLst>
                <a:ext uri="{FF2B5EF4-FFF2-40B4-BE49-F238E27FC236}">
                  <a16:creationId xmlns:a16="http://schemas.microsoft.com/office/drawing/2014/main" id="{52DB288E-9105-4075-872E-938B215A66B6}"/>
                </a:ext>
              </a:extLst>
            </p:cNvPr>
            <p:cNvSpPr>
              <a:spLocks noChangeArrowheads="1"/>
            </p:cNvSpPr>
            <p:nvPr/>
          </p:nvSpPr>
          <p:spPr bwMode="auto">
            <a:xfrm>
              <a:off x="6198" y="1955"/>
              <a:ext cx="202" cy="16"/>
            </a:xfrm>
            <a:prstGeom prst="rect">
              <a:avLst/>
            </a:prstGeom>
            <a:solidFill>
              <a:srgbClr val="91DCC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T"/>
            </a:p>
          </p:txBody>
        </p:sp>
        <p:sp>
          <p:nvSpPr>
            <p:cNvPr id="581" name="Rectangle 216">
              <a:extLst>
                <a:ext uri="{FF2B5EF4-FFF2-40B4-BE49-F238E27FC236}">
                  <a16:creationId xmlns:a16="http://schemas.microsoft.com/office/drawing/2014/main" id="{B5A43F20-A75D-4964-BFD8-7A2FF199C2AE}"/>
                </a:ext>
              </a:extLst>
            </p:cNvPr>
            <p:cNvSpPr>
              <a:spLocks noChangeArrowheads="1"/>
            </p:cNvSpPr>
            <p:nvPr/>
          </p:nvSpPr>
          <p:spPr bwMode="auto">
            <a:xfrm>
              <a:off x="6198" y="1989"/>
              <a:ext cx="202" cy="16"/>
            </a:xfrm>
            <a:prstGeom prst="rect">
              <a:avLst/>
            </a:prstGeom>
            <a:solidFill>
              <a:srgbClr val="91DCC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T"/>
            </a:p>
          </p:txBody>
        </p:sp>
        <p:sp>
          <p:nvSpPr>
            <p:cNvPr id="582" name="Rectangle 217">
              <a:extLst>
                <a:ext uri="{FF2B5EF4-FFF2-40B4-BE49-F238E27FC236}">
                  <a16:creationId xmlns:a16="http://schemas.microsoft.com/office/drawing/2014/main" id="{83FC10A4-7780-415B-A353-F381EACBB53F}"/>
                </a:ext>
              </a:extLst>
            </p:cNvPr>
            <p:cNvSpPr>
              <a:spLocks noChangeArrowheads="1"/>
            </p:cNvSpPr>
            <p:nvPr/>
          </p:nvSpPr>
          <p:spPr bwMode="auto">
            <a:xfrm>
              <a:off x="6198" y="2023"/>
              <a:ext cx="202" cy="17"/>
            </a:xfrm>
            <a:prstGeom prst="rect">
              <a:avLst/>
            </a:prstGeom>
            <a:solidFill>
              <a:srgbClr val="F8EC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T"/>
            </a:p>
          </p:txBody>
        </p:sp>
        <p:sp>
          <p:nvSpPr>
            <p:cNvPr id="583" name="Rectangle 218">
              <a:extLst>
                <a:ext uri="{FF2B5EF4-FFF2-40B4-BE49-F238E27FC236}">
                  <a16:creationId xmlns:a16="http://schemas.microsoft.com/office/drawing/2014/main" id="{8097A74D-373D-4522-B8F7-C120C2089694}"/>
                </a:ext>
              </a:extLst>
            </p:cNvPr>
            <p:cNvSpPr>
              <a:spLocks noChangeArrowheads="1"/>
            </p:cNvSpPr>
            <p:nvPr/>
          </p:nvSpPr>
          <p:spPr bwMode="auto">
            <a:xfrm>
              <a:off x="6198" y="2023"/>
              <a:ext cx="202" cy="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T"/>
            </a:p>
          </p:txBody>
        </p:sp>
        <p:sp>
          <p:nvSpPr>
            <p:cNvPr id="584" name="Rectangle 219">
              <a:extLst>
                <a:ext uri="{FF2B5EF4-FFF2-40B4-BE49-F238E27FC236}">
                  <a16:creationId xmlns:a16="http://schemas.microsoft.com/office/drawing/2014/main" id="{495DF89A-E7D0-4547-BF75-84756FC2559C}"/>
                </a:ext>
              </a:extLst>
            </p:cNvPr>
            <p:cNvSpPr>
              <a:spLocks noChangeArrowheads="1"/>
            </p:cNvSpPr>
            <p:nvPr/>
          </p:nvSpPr>
          <p:spPr bwMode="auto">
            <a:xfrm>
              <a:off x="6198" y="2056"/>
              <a:ext cx="202" cy="18"/>
            </a:xfrm>
            <a:prstGeom prst="rect">
              <a:avLst/>
            </a:prstGeom>
            <a:solidFill>
              <a:srgbClr val="91DCC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T"/>
            </a:p>
          </p:txBody>
        </p:sp>
        <p:sp>
          <p:nvSpPr>
            <p:cNvPr id="585" name="Rectangle 220">
              <a:extLst>
                <a:ext uri="{FF2B5EF4-FFF2-40B4-BE49-F238E27FC236}">
                  <a16:creationId xmlns:a16="http://schemas.microsoft.com/office/drawing/2014/main" id="{05231C3C-9EC9-4EBF-B9E1-1F35E5D5DF70}"/>
                </a:ext>
              </a:extLst>
            </p:cNvPr>
            <p:cNvSpPr>
              <a:spLocks noChangeArrowheads="1"/>
            </p:cNvSpPr>
            <p:nvPr/>
          </p:nvSpPr>
          <p:spPr bwMode="auto">
            <a:xfrm>
              <a:off x="6198" y="2056"/>
              <a:ext cx="202" cy="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T"/>
            </a:p>
          </p:txBody>
        </p:sp>
        <p:sp>
          <p:nvSpPr>
            <p:cNvPr id="586" name="Rectangle 221">
              <a:extLst>
                <a:ext uri="{FF2B5EF4-FFF2-40B4-BE49-F238E27FC236}">
                  <a16:creationId xmlns:a16="http://schemas.microsoft.com/office/drawing/2014/main" id="{5E06E835-ABA5-452E-BD4A-DF1B5762F5F0}"/>
                </a:ext>
              </a:extLst>
            </p:cNvPr>
            <p:cNvSpPr>
              <a:spLocks noChangeArrowheads="1"/>
            </p:cNvSpPr>
            <p:nvPr/>
          </p:nvSpPr>
          <p:spPr bwMode="auto">
            <a:xfrm>
              <a:off x="6198" y="2090"/>
              <a:ext cx="202" cy="16"/>
            </a:xfrm>
            <a:prstGeom prst="rect">
              <a:avLst/>
            </a:prstGeom>
            <a:solidFill>
              <a:srgbClr val="F8EC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T"/>
            </a:p>
          </p:txBody>
        </p:sp>
        <p:sp>
          <p:nvSpPr>
            <p:cNvPr id="587" name="Rectangle 222">
              <a:extLst>
                <a:ext uri="{FF2B5EF4-FFF2-40B4-BE49-F238E27FC236}">
                  <a16:creationId xmlns:a16="http://schemas.microsoft.com/office/drawing/2014/main" id="{76841639-EB7E-4529-91FA-860AF91718D2}"/>
                </a:ext>
              </a:extLst>
            </p:cNvPr>
            <p:cNvSpPr>
              <a:spLocks noChangeArrowheads="1"/>
            </p:cNvSpPr>
            <p:nvPr/>
          </p:nvSpPr>
          <p:spPr bwMode="auto">
            <a:xfrm>
              <a:off x="6198" y="2090"/>
              <a:ext cx="202" cy="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T"/>
            </a:p>
          </p:txBody>
        </p:sp>
        <p:sp>
          <p:nvSpPr>
            <p:cNvPr id="588" name="Rectangle 223">
              <a:extLst>
                <a:ext uri="{FF2B5EF4-FFF2-40B4-BE49-F238E27FC236}">
                  <a16:creationId xmlns:a16="http://schemas.microsoft.com/office/drawing/2014/main" id="{6A9F70F6-B14C-4024-ADD0-724C26557F17}"/>
                </a:ext>
              </a:extLst>
            </p:cNvPr>
            <p:cNvSpPr>
              <a:spLocks noChangeArrowheads="1"/>
            </p:cNvSpPr>
            <p:nvPr/>
          </p:nvSpPr>
          <p:spPr bwMode="auto">
            <a:xfrm>
              <a:off x="6198" y="2124"/>
              <a:ext cx="202" cy="16"/>
            </a:xfrm>
            <a:prstGeom prst="rect">
              <a:avLst/>
            </a:prstGeom>
            <a:solidFill>
              <a:srgbClr val="F8EC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T"/>
            </a:p>
          </p:txBody>
        </p:sp>
        <p:sp>
          <p:nvSpPr>
            <p:cNvPr id="589" name="Rectangle 224">
              <a:extLst>
                <a:ext uri="{FF2B5EF4-FFF2-40B4-BE49-F238E27FC236}">
                  <a16:creationId xmlns:a16="http://schemas.microsoft.com/office/drawing/2014/main" id="{D859C47D-2F20-4D53-846E-FBE498FE2C1C}"/>
                </a:ext>
              </a:extLst>
            </p:cNvPr>
            <p:cNvSpPr>
              <a:spLocks noChangeArrowheads="1"/>
            </p:cNvSpPr>
            <p:nvPr/>
          </p:nvSpPr>
          <p:spPr bwMode="auto">
            <a:xfrm>
              <a:off x="6198" y="2124"/>
              <a:ext cx="202" cy="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T"/>
            </a:p>
          </p:txBody>
        </p:sp>
        <p:sp>
          <p:nvSpPr>
            <p:cNvPr id="590" name="Rectangle 225">
              <a:extLst>
                <a:ext uri="{FF2B5EF4-FFF2-40B4-BE49-F238E27FC236}">
                  <a16:creationId xmlns:a16="http://schemas.microsoft.com/office/drawing/2014/main" id="{A6A9E8D2-A2A7-4307-815C-7A810706E9B3}"/>
                </a:ext>
              </a:extLst>
            </p:cNvPr>
            <p:cNvSpPr>
              <a:spLocks noChangeArrowheads="1"/>
            </p:cNvSpPr>
            <p:nvPr/>
          </p:nvSpPr>
          <p:spPr bwMode="auto">
            <a:xfrm>
              <a:off x="6198" y="2158"/>
              <a:ext cx="202" cy="16"/>
            </a:xfrm>
            <a:prstGeom prst="rect">
              <a:avLst/>
            </a:prstGeom>
            <a:solidFill>
              <a:srgbClr val="91DCC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T"/>
            </a:p>
          </p:txBody>
        </p:sp>
        <p:sp>
          <p:nvSpPr>
            <p:cNvPr id="591" name="Rectangle 226">
              <a:extLst>
                <a:ext uri="{FF2B5EF4-FFF2-40B4-BE49-F238E27FC236}">
                  <a16:creationId xmlns:a16="http://schemas.microsoft.com/office/drawing/2014/main" id="{2F9136EE-002C-46A7-8C3D-278E4FD80B1F}"/>
                </a:ext>
              </a:extLst>
            </p:cNvPr>
            <p:cNvSpPr>
              <a:spLocks noChangeArrowheads="1"/>
            </p:cNvSpPr>
            <p:nvPr/>
          </p:nvSpPr>
          <p:spPr bwMode="auto">
            <a:xfrm>
              <a:off x="6198" y="2158"/>
              <a:ext cx="202" cy="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T"/>
            </a:p>
          </p:txBody>
        </p:sp>
        <p:sp>
          <p:nvSpPr>
            <p:cNvPr id="592" name="Rectangle 227">
              <a:extLst>
                <a:ext uri="{FF2B5EF4-FFF2-40B4-BE49-F238E27FC236}">
                  <a16:creationId xmlns:a16="http://schemas.microsoft.com/office/drawing/2014/main" id="{7D0BD119-2452-4E95-8266-A0E2F690A86D}"/>
                </a:ext>
              </a:extLst>
            </p:cNvPr>
            <p:cNvSpPr>
              <a:spLocks noChangeArrowheads="1"/>
            </p:cNvSpPr>
            <p:nvPr/>
          </p:nvSpPr>
          <p:spPr bwMode="auto">
            <a:xfrm>
              <a:off x="6242" y="1987"/>
              <a:ext cx="144" cy="34"/>
            </a:xfrm>
            <a:prstGeom prst="rect">
              <a:avLst/>
            </a:prstGeom>
            <a:solidFill>
              <a:srgbClr val="F8EC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T"/>
            </a:p>
          </p:txBody>
        </p:sp>
        <p:sp>
          <p:nvSpPr>
            <p:cNvPr id="593" name="Rectangle 228">
              <a:extLst>
                <a:ext uri="{FF2B5EF4-FFF2-40B4-BE49-F238E27FC236}">
                  <a16:creationId xmlns:a16="http://schemas.microsoft.com/office/drawing/2014/main" id="{ED8C3CB9-D092-455F-A1AD-7689AFE17DEA}"/>
                </a:ext>
              </a:extLst>
            </p:cNvPr>
            <p:cNvSpPr>
              <a:spLocks noChangeArrowheads="1"/>
            </p:cNvSpPr>
            <p:nvPr/>
          </p:nvSpPr>
          <p:spPr bwMode="auto">
            <a:xfrm>
              <a:off x="6242" y="1987"/>
              <a:ext cx="144" cy="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T"/>
            </a:p>
          </p:txBody>
        </p:sp>
        <p:sp>
          <p:nvSpPr>
            <p:cNvPr id="594" name="Rectangle 229">
              <a:extLst>
                <a:ext uri="{FF2B5EF4-FFF2-40B4-BE49-F238E27FC236}">
                  <a16:creationId xmlns:a16="http://schemas.microsoft.com/office/drawing/2014/main" id="{B0DD8743-96ED-4A0D-BEEC-1983FAB02206}"/>
                </a:ext>
              </a:extLst>
            </p:cNvPr>
            <p:cNvSpPr>
              <a:spLocks noChangeArrowheads="1"/>
            </p:cNvSpPr>
            <p:nvPr/>
          </p:nvSpPr>
          <p:spPr bwMode="auto">
            <a:xfrm>
              <a:off x="6220" y="2019"/>
              <a:ext cx="274" cy="301"/>
            </a:xfrm>
            <a:prstGeom prst="rect">
              <a:avLst/>
            </a:prstGeom>
            <a:solidFill>
              <a:srgbClr val="EF866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T"/>
            </a:p>
          </p:txBody>
        </p:sp>
        <p:sp>
          <p:nvSpPr>
            <p:cNvPr id="595" name="Rectangle 230">
              <a:extLst>
                <a:ext uri="{FF2B5EF4-FFF2-40B4-BE49-F238E27FC236}">
                  <a16:creationId xmlns:a16="http://schemas.microsoft.com/office/drawing/2014/main" id="{EC6E35B4-2718-465D-B2E0-79D653D86490}"/>
                </a:ext>
              </a:extLst>
            </p:cNvPr>
            <p:cNvSpPr>
              <a:spLocks noChangeArrowheads="1"/>
            </p:cNvSpPr>
            <p:nvPr/>
          </p:nvSpPr>
          <p:spPr bwMode="auto">
            <a:xfrm>
              <a:off x="6220" y="2019"/>
              <a:ext cx="274" cy="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T"/>
            </a:p>
          </p:txBody>
        </p:sp>
        <p:sp>
          <p:nvSpPr>
            <p:cNvPr id="596" name="Rectangle 231">
              <a:extLst>
                <a:ext uri="{FF2B5EF4-FFF2-40B4-BE49-F238E27FC236}">
                  <a16:creationId xmlns:a16="http://schemas.microsoft.com/office/drawing/2014/main" id="{0E28FB51-6D5B-45F0-AB45-E635414E392E}"/>
                </a:ext>
              </a:extLst>
            </p:cNvPr>
            <p:cNvSpPr>
              <a:spLocks noChangeArrowheads="1"/>
            </p:cNvSpPr>
            <p:nvPr/>
          </p:nvSpPr>
          <p:spPr bwMode="auto">
            <a:xfrm>
              <a:off x="6242" y="2052"/>
              <a:ext cx="58" cy="106"/>
            </a:xfrm>
            <a:prstGeom prst="rect">
              <a:avLst/>
            </a:prstGeom>
            <a:solidFill>
              <a:srgbClr val="F8EC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T"/>
            </a:p>
          </p:txBody>
        </p:sp>
        <p:sp>
          <p:nvSpPr>
            <p:cNvPr id="597" name="Rectangle 232">
              <a:extLst>
                <a:ext uri="{FF2B5EF4-FFF2-40B4-BE49-F238E27FC236}">
                  <a16:creationId xmlns:a16="http://schemas.microsoft.com/office/drawing/2014/main" id="{7B9C3B5B-09A0-40D1-ADBF-BDE164E0EA48}"/>
                </a:ext>
              </a:extLst>
            </p:cNvPr>
            <p:cNvSpPr>
              <a:spLocks noChangeArrowheads="1"/>
            </p:cNvSpPr>
            <p:nvPr/>
          </p:nvSpPr>
          <p:spPr bwMode="auto">
            <a:xfrm>
              <a:off x="6246" y="2188"/>
              <a:ext cx="50" cy="28"/>
            </a:xfrm>
            <a:prstGeom prst="rect">
              <a:avLst/>
            </a:prstGeom>
            <a:solidFill>
              <a:srgbClr val="94DA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T"/>
            </a:p>
          </p:txBody>
        </p:sp>
        <p:sp>
          <p:nvSpPr>
            <p:cNvPr id="598" name="Rectangle 233">
              <a:extLst>
                <a:ext uri="{FF2B5EF4-FFF2-40B4-BE49-F238E27FC236}">
                  <a16:creationId xmlns:a16="http://schemas.microsoft.com/office/drawing/2014/main" id="{B73851EB-2F52-49B8-B69E-2496FB4634DD}"/>
                </a:ext>
              </a:extLst>
            </p:cNvPr>
            <p:cNvSpPr>
              <a:spLocks noChangeArrowheads="1"/>
            </p:cNvSpPr>
            <p:nvPr/>
          </p:nvSpPr>
          <p:spPr bwMode="auto">
            <a:xfrm>
              <a:off x="6328" y="2188"/>
              <a:ext cx="50" cy="28"/>
            </a:xfrm>
            <a:prstGeom prst="rect">
              <a:avLst/>
            </a:prstGeom>
            <a:solidFill>
              <a:srgbClr val="F8EC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T"/>
            </a:p>
          </p:txBody>
        </p:sp>
        <p:sp>
          <p:nvSpPr>
            <p:cNvPr id="599" name="Rectangle 234">
              <a:extLst>
                <a:ext uri="{FF2B5EF4-FFF2-40B4-BE49-F238E27FC236}">
                  <a16:creationId xmlns:a16="http://schemas.microsoft.com/office/drawing/2014/main" id="{64701F4C-9890-4E99-908A-02EDBBBB81D2}"/>
                </a:ext>
              </a:extLst>
            </p:cNvPr>
            <p:cNvSpPr>
              <a:spLocks noChangeArrowheads="1"/>
            </p:cNvSpPr>
            <p:nvPr/>
          </p:nvSpPr>
          <p:spPr bwMode="auto">
            <a:xfrm>
              <a:off x="6328" y="2188"/>
              <a:ext cx="50" cy="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T"/>
            </a:p>
          </p:txBody>
        </p:sp>
        <p:sp>
          <p:nvSpPr>
            <p:cNvPr id="600" name="Rectangle 235">
              <a:extLst>
                <a:ext uri="{FF2B5EF4-FFF2-40B4-BE49-F238E27FC236}">
                  <a16:creationId xmlns:a16="http://schemas.microsoft.com/office/drawing/2014/main" id="{1DDF1FC0-9D96-4C80-A298-225A05476559}"/>
                </a:ext>
              </a:extLst>
            </p:cNvPr>
            <p:cNvSpPr>
              <a:spLocks noChangeArrowheads="1"/>
            </p:cNvSpPr>
            <p:nvPr/>
          </p:nvSpPr>
          <p:spPr bwMode="auto">
            <a:xfrm>
              <a:off x="6412" y="2188"/>
              <a:ext cx="48" cy="28"/>
            </a:xfrm>
            <a:prstGeom prst="rect">
              <a:avLst/>
            </a:prstGeom>
            <a:solidFill>
              <a:srgbClr val="94DA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T"/>
            </a:p>
          </p:txBody>
        </p:sp>
        <p:sp>
          <p:nvSpPr>
            <p:cNvPr id="601" name="Rectangle 236">
              <a:extLst>
                <a:ext uri="{FF2B5EF4-FFF2-40B4-BE49-F238E27FC236}">
                  <a16:creationId xmlns:a16="http://schemas.microsoft.com/office/drawing/2014/main" id="{DC806436-CC43-44CA-84CB-450E10ECC910}"/>
                </a:ext>
              </a:extLst>
            </p:cNvPr>
            <p:cNvSpPr>
              <a:spLocks noChangeArrowheads="1"/>
            </p:cNvSpPr>
            <p:nvPr/>
          </p:nvSpPr>
          <p:spPr bwMode="auto">
            <a:xfrm>
              <a:off x="6412" y="2188"/>
              <a:ext cx="48" cy="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T"/>
            </a:p>
          </p:txBody>
        </p:sp>
        <p:sp>
          <p:nvSpPr>
            <p:cNvPr id="602" name="Rectangle 237">
              <a:extLst>
                <a:ext uri="{FF2B5EF4-FFF2-40B4-BE49-F238E27FC236}">
                  <a16:creationId xmlns:a16="http://schemas.microsoft.com/office/drawing/2014/main" id="{FDE3DC7A-C638-42FD-B872-B5E39E5F189E}"/>
                </a:ext>
              </a:extLst>
            </p:cNvPr>
            <p:cNvSpPr>
              <a:spLocks noChangeArrowheads="1"/>
            </p:cNvSpPr>
            <p:nvPr/>
          </p:nvSpPr>
          <p:spPr bwMode="auto">
            <a:xfrm>
              <a:off x="6408" y="2052"/>
              <a:ext cx="56" cy="106"/>
            </a:xfrm>
            <a:prstGeom prst="rect">
              <a:avLst/>
            </a:prstGeom>
            <a:solidFill>
              <a:srgbClr val="94DA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T"/>
            </a:p>
          </p:txBody>
        </p:sp>
        <p:sp>
          <p:nvSpPr>
            <p:cNvPr id="603" name="Rectangle 238">
              <a:extLst>
                <a:ext uri="{FF2B5EF4-FFF2-40B4-BE49-F238E27FC236}">
                  <a16:creationId xmlns:a16="http://schemas.microsoft.com/office/drawing/2014/main" id="{95D79B95-17D8-4090-9361-3E69F5036BCF}"/>
                </a:ext>
              </a:extLst>
            </p:cNvPr>
            <p:cNvSpPr>
              <a:spLocks noChangeArrowheads="1"/>
            </p:cNvSpPr>
            <p:nvPr/>
          </p:nvSpPr>
          <p:spPr bwMode="auto">
            <a:xfrm>
              <a:off x="6408" y="2052"/>
              <a:ext cx="56"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T"/>
            </a:p>
          </p:txBody>
        </p:sp>
        <p:sp>
          <p:nvSpPr>
            <p:cNvPr id="604" name="Rectangle 239">
              <a:extLst>
                <a:ext uri="{FF2B5EF4-FFF2-40B4-BE49-F238E27FC236}">
                  <a16:creationId xmlns:a16="http://schemas.microsoft.com/office/drawing/2014/main" id="{0B22EB94-E41F-4204-9E8B-032C31A0E1CA}"/>
                </a:ext>
              </a:extLst>
            </p:cNvPr>
            <p:cNvSpPr>
              <a:spLocks noChangeArrowheads="1"/>
            </p:cNvSpPr>
            <p:nvPr/>
          </p:nvSpPr>
          <p:spPr bwMode="auto">
            <a:xfrm>
              <a:off x="6348" y="2320"/>
              <a:ext cx="134" cy="1"/>
            </a:xfrm>
            <a:prstGeom prst="rect">
              <a:avLst/>
            </a:prstGeom>
            <a:solidFill>
              <a:srgbClr val="95B18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T"/>
            </a:p>
          </p:txBody>
        </p:sp>
        <p:sp>
          <p:nvSpPr>
            <p:cNvPr id="605" name="Freeform 240">
              <a:extLst>
                <a:ext uri="{FF2B5EF4-FFF2-40B4-BE49-F238E27FC236}">
                  <a16:creationId xmlns:a16="http://schemas.microsoft.com/office/drawing/2014/main" id="{763C8707-EC13-460E-8E5C-F903864639BC}"/>
                </a:ext>
              </a:extLst>
            </p:cNvPr>
            <p:cNvSpPr>
              <a:spLocks noEditPoints="1"/>
            </p:cNvSpPr>
            <p:nvPr/>
          </p:nvSpPr>
          <p:spPr bwMode="auto">
            <a:xfrm>
              <a:off x="6348" y="2019"/>
              <a:ext cx="134" cy="301"/>
            </a:xfrm>
            <a:custGeom>
              <a:avLst/>
              <a:gdLst>
                <a:gd name="T0" fmla="*/ 64 w 134"/>
                <a:gd name="T1" fmla="*/ 197 h 301"/>
                <a:gd name="T2" fmla="*/ 64 w 134"/>
                <a:gd name="T3" fmla="*/ 169 h 301"/>
                <a:gd name="T4" fmla="*/ 112 w 134"/>
                <a:gd name="T5" fmla="*/ 169 h 301"/>
                <a:gd name="T6" fmla="*/ 112 w 134"/>
                <a:gd name="T7" fmla="*/ 197 h 301"/>
                <a:gd name="T8" fmla="*/ 64 w 134"/>
                <a:gd name="T9" fmla="*/ 197 h 301"/>
                <a:gd name="T10" fmla="*/ 60 w 134"/>
                <a:gd name="T11" fmla="*/ 139 h 301"/>
                <a:gd name="T12" fmla="*/ 60 w 134"/>
                <a:gd name="T13" fmla="*/ 33 h 301"/>
                <a:gd name="T14" fmla="*/ 116 w 134"/>
                <a:gd name="T15" fmla="*/ 33 h 301"/>
                <a:gd name="T16" fmla="*/ 116 w 134"/>
                <a:gd name="T17" fmla="*/ 139 h 301"/>
                <a:gd name="T18" fmla="*/ 60 w 134"/>
                <a:gd name="T19" fmla="*/ 139 h 301"/>
                <a:gd name="T20" fmla="*/ 134 w 134"/>
                <a:gd name="T21" fmla="*/ 0 h 301"/>
                <a:gd name="T22" fmla="*/ 0 w 134"/>
                <a:gd name="T23" fmla="*/ 0 h 301"/>
                <a:gd name="T24" fmla="*/ 0 w 134"/>
                <a:gd name="T25" fmla="*/ 169 h 301"/>
                <a:gd name="T26" fmla="*/ 30 w 134"/>
                <a:gd name="T27" fmla="*/ 169 h 301"/>
                <a:gd name="T28" fmla="*/ 30 w 134"/>
                <a:gd name="T29" fmla="*/ 197 h 301"/>
                <a:gd name="T30" fmla="*/ 0 w 134"/>
                <a:gd name="T31" fmla="*/ 197 h 301"/>
                <a:gd name="T32" fmla="*/ 0 w 134"/>
                <a:gd name="T33" fmla="*/ 301 h 301"/>
                <a:gd name="T34" fmla="*/ 134 w 134"/>
                <a:gd name="T35" fmla="*/ 301 h 301"/>
                <a:gd name="T36" fmla="*/ 134 w 134"/>
                <a:gd name="T37"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34" h="301">
                  <a:moveTo>
                    <a:pt x="64" y="197"/>
                  </a:moveTo>
                  <a:lnTo>
                    <a:pt x="64" y="169"/>
                  </a:lnTo>
                  <a:lnTo>
                    <a:pt x="112" y="169"/>
                  </a:lnTo>
                  <a:lnTo>
                    <a:pt x="112" y="197"/>
                  </a:lnTo>
                  <a:lnTo>
                    <a:pt x="64" y="197"/>
                  </a:lnTo>
                  <a:close/>
                  <a:moveTo>
                    <a:pt x="60" y="139"/>
                  </a:moveTo>
                  <a:lnTo>
                    <a:pt x="60" y="33"/>
                  </a:lnTo>
                  <a:lnTo>
                    <a:pt x="116" y="33"/>
                  </a:lnTo>
                  <a:lnTo>
                    <a:pt x="116" y="139"/>
                  </a:lnTo>
                  <a:lnTo>
                    <a:pt x="60" y="139"/>
                  </a:lnTo>
                  <a:close/>
                  <a:moveTo>
                    <a:pt x="134" y="0"/>
                  </a:moveTo>
                  <a:lnTo>
                    <a:pt x="0" y="0"/>
                  </a:lnTo>
                  <a:lnTo>
                    <a:pt x="0" y="169"/>
                  </a:lnTo>
                  <a:lnTo>
                    <a:pt x="30" y="169"/>
                  </a:lnTo>
                  <a:lnTo>
                    <a:pt x="30" y="197"/>
                  </a:lnTo>
                  <a:lnTo>
                    <a:pt x="0" y="197"/>
                  </a:lnTo>
                  <a:lnTo>
                    <a:pt x="0" y="301"/>
                  </a:lnTo>
                  <a:lnTo>
                    <a:pt x="134" y="301"/>
                  </a:lnTo>
                  <a:lnTo>
                    <a:pt x="134" y="0"/>
                  </a:lnTo>
                  <a:close/>
                </a:path>
              </a:pathLst>
            </a:custGeom>
            <a:solidFill>
              <a:srgbClr val="CD74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T"/>
            </a:p>
          </p:txBody>
        </p:sp>
        <p:sp>
          <p:nvSpPr>
            <p:cNvPr id="606" name="Freeform 241">
              <a:extLst>
                <a:ext uri="{FF2B5EF4-FFF2-40B4-BE49-F238E27FC236}">
                  <a16:creationId xmlns:a16="http://schemas.microsoft.com/office/drawing/2014/main" id="{1D2FFFDC-F083-4B84-873A-E6714A195414}"/>
                </a:ext>
              </a:extLst>
            </p:cNvPr>
            <p:cNvSpPr>
              <a:spLocks noEditPoints="1"/>
            </p:cNvSpPr>
            <p:nvPr/>
          </p:nvSpPr>
          <p:spPr bwMode="auto">
            <a:xfrm>
              <a:off x="6348" y="2019"/>
              <a:ext cx="134" cy="301"/>
            </a:xfrm>
            <a:custGeom>
              <a:avLst/>
              <a:gdLst>
                <a:gd name="T0" fmla="*/ 64 w 134"/>
                <a:gd name="T1" fmla="*/ 197 h 301"/>
                <a:gd name="T2" fmla="*/ 64 w 134"/>
                <a:gd name="T3" fmla="*/ 169 h 301"/>
                <a:gd name="T4" fmla="*/ 112 w 134"/>
                <a:gd name="T5" fmla="*/ 169 h 301"/>
                <a:gd name="T6" fmla="*/ 112 w 134"/>
                <a:gd name="T7" fmla="*/ 197 h 301"/>
                <a:gd name="T8" fmla="*/ 64 w 134"/>
                <a:gd name="T9" fmla="*/ 197 h 301"/>
                <a:gd name="T10" fmla="*/ 60 w 134"/>
                <a:gd name="T11" fmla="*/ 139 h 301"/>
                <a:gd name="T12" fmla="*/ 60 w 134"/>
                <a:gd name="T13" fmla="*/ 33 h 301"/>
                <a:gd name="T14" fmla="*/ 116 w 134"/>
                <a:gd name="T15" fmla="*/ 33 h 301"/>
                <a:gd name="T16" fmla="*/ 116 w 134"/>
                <a:gd name="T17" fmla="*/ 139 h 301"/>
                <a:gd name="T18" fmla="*/ 60 w 134"/>
                <a:gd name="T19" fmla="*/ 139 h 301"/>
                <a:gd name="T20" fmla="*/ 134 w 134"/>
                <a:gd name="T21" fmla="*/ 0 h 301"/>
                <a:gd name="T22" fmla="*/ 0 w 134"/>
                <a:gd name="T23" fmla="*/ 0 h 301"/>
                <a:gd name="T24" fmla="*/ 0 w 134"/>
                <a:gd name="T25" fmla="*/ 169 h 301"/>
                <a:gd name="T26" fmla="*/ 30 w 134"/>
                <a:gd name="T27" fmla="*/ 169 h 301"/>
                <a:gd name="T28" fmla="*/ 30 w 134"/>
                <a:gd name="T29" fmla="*/ 197 h 301"/>
                <a:gd name="T30" fmla="*/ 0 w 134"/>
                <a:gd name="T31" fmla="*/ 197 h 301"/>
                <a:gd name="T32" fmla="*/ 0 w 134"/>
                <a:gd name="T33" fmla="*/ 301 h 301"/>
                <a:gd name="T34" fmla="*/ 134 w 134"/>
                <a:gd name="T35" fmla="*/ 301 h 301"/>
                <a:gd name="T36" fmla="*/ 134 w 134"/>
                <a:gd name="T37"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34" h="301">
                  <a:moveTo>
                    <a:pt x="64" y="197"/>
                  </a:moveTo>
                  <a:lnTo>
                    <a:pt x="64" y="169"/>
                  </a:lnTo>
                  <a:lnTo>
                    <a:pt x="112" y="169"/>
                  </a:lnTo>
                  <a:lnTo>
                    <a:pt x="112" y="197"/>
                  </a:lnTo>
                  <a:lnTo>
                    <a:pt x="64" y="197"/>
                  </a:lnTo>
                  <a:moveTo>
                    <a:pt x="60" y="139"/>
                  </a:moveTo>
                  <a:lnTo>
                    <a:pt x="60" y="33"/>
                  </a:lnTo>
                  <a:lnTo>
                    <a:pt x="116" y="33"/>
                  </a:lnTo>
                  <a:lnTo>
                    <a:pt x="116" y="139"/>
                  </a:lnTo>
                  <a:lnTo>
                    <a:pt x="60" y="139"/>
                  </a:lnTo>
                  <a:moveTo>
                    <a:pt x="134" y="0"/>
                  </a:moveTo>
                  <a:lnTo>
                    <a:pt x="0" y="0"/>
                  </a:lnTo>
                  <a:lnTo>
                    <a:pt x="0" y="169"/>
                  </a:lnTo>
                  <a:lnTo>
                    <a:pt x="30" y="169"/>
                  </a:lnTo>
                  <a:lnTo>
                    <a:pt x="30" y="197"/>
                  </a:lnTo>
                  <a:lnTo>
                    <a:pt x="0" y="197"/>
                  </a:lnTo>
                  <a:lnTo>
                    <a:pt x="0" y="301"/>
                  </a:lnTo>
                  <a:lnTo>
                    <a:pt x="134" y="301"/>
                  </a:lnTo>
                  <a:lnTo>
                    <a:pt x="13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T"/>
            </a:p>
          </p:txBody>
        </p:sp>
        <p:sp>
          <p:nvSpPr>
            <p:cNvPr id="607" name="Rectangle 242">
              <a:extLst>
                <a:ext uri="{FF2B5EF4-FFF2-40B4-BE49-F238E27FC236}">
                  <a16:creationId xmlns:a16="http://schemas.microsoft.com/office/drawing/2014/main" id="{35380AD1-454F-47FF-BE85-A9FCCD5798BE}"/>
                </a:ext>
              </a:extLst>
            </p:cNvPr>
            <p:cNvSpPr>
              <a:spLocks noChangeArrowheads="1"/>
            </p:cNvSpPr>
            <p:nvPr/>
          </p:nvSpPr>
          <p:spPr bwMode="auto">
            <a:xfrm>
              <a:off x="6348" y="2188"/>
              <a:ext cx="30" cy="28"/>
            </a:xfrm>
            <a:prstGeom prst="rect">
              <a:avLst/>
            </a:prstGeom>
            <a:solidFill>
              <a:srgbClr val="D5CC9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T"/>
            </a:p>
          </p:txBody>
        </p:sp>
        <p:sp>
          <p:nvSpPr>
            <p:cNvPr id="608" name="Rectangle 243">
              <a:extLst>
                <a:ext uri="{FF2B5EF4-FFF2-40B4-BE49-F238E27FC236}">
                  <a16:creationId xmlns:a16="http://schemas.microsoft.com/office/drawing/2014/main" id="{CA3C5D9D-8D01-4F92-BEA4-B59F8C93518D}"/>
                </a:ext>
              </a:extLst>
            </p:cNvPr>
            <p:cNvSpPr>
              <a:spLocks noChangeArrowheads="1"/>
            </p:cNvSpPr>
            <p:nvPr/>
          </p:nvSpPr>
          <p:spPr bwMode="auto">
            <a:xfrm>
              <a:off x="6348" y="2188"/>
              <a:ext cx="30" cy="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T"/>
            </a:p>
          </p:txBody>
        </p:sp>
        <p:sp>
          <p:nvSpPr>
            <p:cNvPr id="609" name="Rectangle 244">
              <a:extLst>
                <a:ext uri="{FF2B5EF4-FFF2-40B4-BE49-F238E27FC236}">
                  <a16:creationId xmlns:a16="http://schemas.microsoft.com/office/drawing/2014/main" id="{4B2D9F0A-FF04-4366-B170-19DA6A81D7F0}"/>
                </a:ext>
              </a:extLst>
            </p:cNvPr>
            <p:cNvSpPr>
              <a:spLocks noChangeArrowheads="1"/>
            </p:cNvSpPr>
            <p:nvPr/>
          </p:nvSpPr>
          <p:spPr bwMode="auto">
            <a:xfrm>
              <a:off x="6412" y="2188"/>
              <a:ext cx="48" cy="28"/>
            </a:xfrm>
            <a:prstGeom prst="rect">
              <a:avLst/>
            </a:prstGeom>
            <a:solidFill>
              <a:srgbClr val="7FBCA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T"/>
            </a:p>
          </p:txBody>
        </p:sp>
        <p:sp>
          <p:nvSpPr>
            <p:cNvPr id="610" name="Rectangle 245">
              <a:extLst>
                <a:ext uri="{FF2B5EF4-FFF2-40B4-BE49-F238E27FC236}">
                  <a16:creationId xmlns:a16="http://schemas.microsoft.com/office/drawing/2014/main" id="{A46FC9AD-52E0-4EA1-95A0-42F0610CF798}"/>
                </a:ext>
              </a:extLst>
            </p:cNvPr>
            <p:cNvSpPr>
              <a:spLocks noChangeArrowheads="1"/>
            </p:cNvSpPr>
            <p:nvPr/>
          </p:nvSpPr>
          <p:spPr bwMode="auto">
            <a:xfrm>
              <a:off x="6412" y="2188"/>
              <a:ext cx="48" cy="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T"/>
            </a:p>
          </p:txBody>
        </p:sp>
        <p:sp>
          <p:nvSpPr>
            <p:cNvPr id="611" name="Rectangle 246">
              <a:extLst>
                <a:ext uri="{FF2B5EF4-FFF2-40B4-BE49-F238E27FC236}">
                  <a16:creationId xmlns:a16="http://schemas.microsoft.com/office/drawing/2014/main" id="{49423F31-5F46-47AF-8E85-63BC32C1C01C}"/>
                </a:ext>
              </a:extLst>
            </p:cNvPr>
            <p:cNvSpPr>
              <a:spLocks noChangeArrowheads="1"/>
            </p:cNvSpPr>
            <p:nvPr/>
          </p:nvSpPr>
          <p:spPr bwMode="auto">
            <a:xfrm>
              <a:off x="6408" y="2052"/>
              <a:ext cx="56" cy="106"/>
            </a:xfrm>
            <a:prstGeom prst="rect">
              <a:avLst/>
            </a:prstGeom>
            <a:solidFill>
              <a:srgbClr val="7FBCA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T"/>
            </a:p>
          </p:txBody>
        </p:sp>
        <p:sp>
          <p:nvSpPr>
            <p:cNvPr id="612" name="Rectangle 247">
              <a:extLst>
                <a:ext uri="{FF2B5EF4-FFF2-40B4-BE49-F238E27FC236}">
                  <a16:creationId xmlns:a16="http://schemas.microsoft.com/office/drawing/2014/main" id="{C412819C-B158-477E-802D-61E122D55910}"/>
                </a:ext>
              </a:extLst>
            </p:cNvPr>
            <p:cNvSpPr>
              <a:spLocks noChangeArrowheads="1"/>
            </p:cNvSpPr>
            <p:nvPr/>
          </p:nvSpPr>
          <p:spPr bwMode="auto">
            <a:xfrm>
              <a:off x="6408" y="2052"/>
              <a:ext cx="56"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T"/>
            </a:p>
          </p:txBody>
        </p:sp>
        <p:sp>
          <p:nvSpPr>
            <p:cNvPr id="613" name="Rectangle 248">
              <a:extLst>
                <a:ext uri="{FF2B5EF4-FFF2-40B4-BE49-F238E27FC236}">
                  <a16:creationId xmlns:a16="http://schemas.microsoft.com/office/drawing/2014/main" id="{07553DF7-69CE-4B60-9BFE-FC6DC959E8A0}"/>
                </a:ext>
              </a:extLst>
            </p:cNvPr>
            <p:cNvSpPr>
              <a:spLocks noChangeArrowheads="1"/>
            </p:cNvSpPr>
            <p:nvPr/>
          </p:nvSpPr>
          <p:spPr bwMode="auto">
            <a:xfrm>
              <a:off x="5880" y="1669"/>
              <a:ext cx="262" cy="475"/>
            </a:xfrm>
            <a:prstGeom prst="rect">
              <a:avLst/>
            </a:prstGeom>
            <a:solidFill>
              <a:srgbClr val="B0927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T"/>
            </a:p>
          </p:txBody>
        </p:sp>
        <p:sp>
          <p:nvSpPr>
            <p:cNvPr id="614" name="Rectangle 249">
              <a:extLst>
                <a:ext uri="{FF2B5EF4-FFF2-40B4-BE49-F238E27FC236}">
                  <a16:creationId xmlns:a16="http://schemas.microsoft.com/office/drawing/2014/main" id="{C11AD151-5984-42A3-A457-03F705174267}"/>
                </a:ext>
              </a:extLst>
            </p:cNvPr>
            <p:cNvSpPr>
              <a:spLocks noChangeArrowheads="1"/>
            </p:cNvSpPr>
            <p:nvPr/>
          </p:nvSpPr>
          <p:spPr bwMode="auto">
            <a:xfrm>
              <a:off x="5880" y="1669"/>
              <a:ext cx="262" cy="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T"/>
            </a:p>
          </p:txBody>
        </p:sp>
        <p:sp>
          <p:nvSpPr>
            <p:cNvPr id="615" name="Rectangle 250">
              <a:extLst>
                <a:ext uri="{FF2B5EF4-FFF2-40B4-BE49-F238E27FC236}">
                  <a16:creationId xmlns:a16="http://schemas.microsoft.com/office/drawing/2014/main" id="{2D111BCA-EC7A-4BE1-8494-FFA34FD07C9F}"/>
                </a:ext>
              </a:extLst>
            </p:cNvPr>
            <p:cNvSpPr>
              <a:spLocks noChangeArrowheads="1"/>
            </p:cNvSpPr>
            <p:nvPr/>
          </p:nvSpPr>
          <p:spPr bwMode="auto">
            <a:xfrm>
              <a:off x="5902" y="1693"/>
              <a:ext cx="50" cy="24"/>
            </a:xfrm>
            <a:prstGeom prst="rect">
              <a:avLst/>
            </a:prstGeom>
            <a:solidFill>
              <a:srgbClr val="F8EC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T"/>
            </a:p>
          </p:txBody>
        </p:sp>
        <p:sp>
          <p:nvSpPr>
            <p:cNvPr id="616" name="Rectangle 251">
              <a:extLst>
                <a:ext uri="{FF2B5EF4-FFF2-40B4-BE49-F238E27FC236}">
                  <a16:creationId xmlns:a16="http://schemas.microsoft.com/office/drawing/2014/main" id="{049CEC73-872F-40A3-9645-5C7FBEA80FBE}"/>
                </a:ext>
              </a:extLst>
            </p:cNvPr>
            <p:cNvSpPr>
              <a:spLocks noChangeArrowheads="1"/>
            </p:cNvSpPr>
            <p:nvPr/>
          </p:nvSpPr>
          <p:spPr bwMode="auto">
            <a:xfrm>
              <a:off x="6016" y="1723"/>
              <a:ext cx="50" cy="24"/>
            </a:xfrm>
            <a:prstGeom prst="rect">
              <a:avLst/>
            </a:prstGeom>
            <a:solidFill>
              <a:srgbClr val="94DA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T"/>
            </a:p>
          </p:txBody>
        </p:sp>
        <p:sp>
          <p:nvSpPr>
            <p:cNvPr id="617" name="Rectangle 252">
              <a:extLst>
                <a:ext uri="{FF2B5EF4-FFF2-40B4-BE49-F238E27FC236}">
                  <a16:creationId xmlns:a16="http://schemas.microsoft.com/office/drawing/2014/main" id="{6C6F991F-60E6-4D8E-A275-9684EF8B4025}"/>
                </a:ext>
              </a:extLst>
            </p:cNvPr>
            <p:cNvSpPr>
              <a:spLocks noChangeArrowheads="1"/>
            </p:cNvSpPr>
            <p:nvPr/>
          </p:nvSpPr>
          <p:spPr bwMode="auto">
            <a:xfrm>
              <a:off x="6016" y="1723"/>
              <a:ext cx="50" cy="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T"/>
            </a:p>
          </p:txBody>
        </p:sp>
        <p:sp>
          <p:nvSpPr>
            <p:cNvPr id="618" name="Rectangle 253">
              <a:extLst>
                <a:ext uri="{FF2B5EF4-FFF2-40B4-BE49-F238E27FC236}">
                  <a16:creationId xmlns:a16="http://schemas.microsoft.com/office/drawing/2014/main" id="{158A78C1-57B2-4ED0-A840-42D90976B3A5}"/>
                </a:ext>
              </a:extLst>
            </p:cNvPr>
            <p:cNvSpPr>
              <a:spLocks noChangeArrowheads="1"/>
            </p:cNvSpPr>
            <p:nvPr/>
          </p:nvSpPr>
          <p:spPr bwMode="auto">
            <a:xfrm>
              <a:off x="5960" y="1723"/>
              <a:ext cx="50" cy="24"/>
            </a:xfrm>
            <a:prstGeom prst="rect">
              <a:avLst/>
            </a:prstGeom>
            <a:solidFill>
              <a:srgbClr val="94DA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T"/>
            </a:p>
          </p:txBody>
        </p:sp>
        <p:sp>
          <p:nvSpPr>
            <p:cNvPr id="619" name="Rectangle 254">
              <a:extLst>
                <a:ext uri="{FF2B5EF4-FFF2-40B4-BE49-F238E27FC236}">
                  <a16:creationId xmlns:a16="http://schemas.microsoft.com/office/drawing/2014/main" id="{3B00E17A-949C-46C3-B14D-2EE504A3949E}"/>
                </a:ext>
              </a:extLst>
            </p:cNvPr>
            <p:cNvSpPr>
              <a:spLocks noChangeArrowheads="1"/>
            </p:cNvSpPr>
            <p:nvPr/>
          </p:nvSpPr>
          <p:spPr bwMode="auto">
            <a:xfrm>
              <a:off x="6016" y="1753"/>
              <a:ext cx="50" cy="22"/>
            </a:xfrm>
            <a:prstGeom prst="rect">
              <a:avLst/>
            </a:prstGeom>
            <a:solidFill>
              <a:srgbClr val="94DA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T"/>
            </a:p>
          </p:txBody>
        </p:sp>
        <p:sp>
          <p:nvSpPr>
            <p:cNvPr id="620" name="Rectangle 255">
              <a:extLst>
                <a:ext uri="{FF2B5EF4-FFF2-40B4-BE49-F238E27FC236}">
                  <a16:creationId xmlns:a16="http://schemas.microsoft.com/office/drawing/2014/main" id="{1156BFAD-5597-461F-A803-B3B9A34E6294}"/>
                </a:ext>
              </a:extLst>
            </p:cNvPr>
            <p:cNvSpPr>
              <a:spLocks noChangeArrowheads="1"/>
            </p:cNvSpPr>
            <p:nvPr/>
          </p:nvSpPr>
          <p:spPr bwMode="auto">
            <a:xfrm>
              <a:off x="6016" y="1753"/>
              <a:ext cx="50" cy="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T"/>
            </a:p>
          </p:txBody>
        </p:sp>
        <p:sp>
          <p:nvSpPr>
            <p:cNvPr id="621" name="Rectangle 256">
              <a:extLst>
                <a:ext uri="{FF2B5EF4-FFF2-40B4-BE49-F238E27FC236}">
                  <a16:creationId xmlns:a16="http://schemas.microsoft.com/office/drawing/2014/main" id="{795E103F-A3A8-481F-A29D-056E193B8383}"/>
                </a:ext>
              </a:extLst>
            </p:cNvPr>
            <p:cNvSpPr>
              <a:spLocks noChangeArrowheads="1"/>
            </p:cNvSpPr>
            <p:nvPr/>
          </p:nvSpPr>
          <p:spPr bwMode="auto">
            <a:xfrm>
              <a:off x="6074" y="1753"/>
              <a:ext cx="50" cy="22"/>
            </a:xfrm>
            <a:prstGeom prst="rect">
              <a:avLst/>
            </a:prstGeom>
            <a:solidFill>
              <a:srgbClr val="94DA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T"/>
            </a:p>
          </p:txBody>
        </p:sp>
        <p:sp>
          <p:nvSpPr>
            <p:cNvPr id="622" name="Rectangle 257">
              <a:extLst>
                <a:ext uri="{FF2B5EF4-FFF2-40B4-BE49-F238E27FC236}">
                  <a16:creationId xmlns:a16="http://schemas.microsoft.com/office/drawing/2014/main" id="{AFEA364E-397C-4441-85EF-83FD42002521}"/>
                </a:ext>
              </a:extLst>
            </p:cNvPr>
            <p:cNvSpPr>
              <a:spLocks noChangeArrowheads="1"/>
            </p:cNvSpPr>
            <p:nvPr/>
          </p:nvSpPr>
          <p:spPr bwMode="auto">
            <a:xfrm>
              <a:off x="6074" y="1753"/>
              <a:ext cx="50" cy="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T"/>
            </a:p>
          </p:txBody>
        </p:sp>
        <p:sp>
          <p:nvSpPr>
            <p:cNvPr id="623" name="Rectangle 258">
              <a:extLst>
                <a:ext uri="{FF2B5EF4-FFF2-40B4-BE49-F238E27FC236}">
                  <a16:creationId xmlns:a16="http://schemas.microsoft.com/office/drawing/2014/main" id="{7EC26F6B-8B85-4B57-A936-E0988AC52B47}"/>
                </a:ext>
              </a:extLst>
            </p:cNvPr>
            <p:cNvSpPr>
              <a:spLocks noChangeArrowheads="1"/>
            </p:cNvSpPr>
            <p:nvPr/>
          </p:nvSpPr>
          <p:spPr bwMode="auto">
            <a:xfrm>
              <a:off x="6016" y="1839"/>
              <a:ext cx="50" cy="22"/>
            </a:xfrm>
            <a:prstGeom prst="rect">
              <a:avLst/>
            </a:prstGeom>
            <a:solidFill>
              <a:srgbClr val="94DA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T"/>
            </a:p>
          </p:txBody>
        </p:sp>
        <p:sp>
          <p:nvSpPr>
            <p:cNvPr id="624" name="Rectangle 259">
              <a:extLst>
                <a:ext uri="{FF2B5EF4-FFF2-40B4-BE49-F238E27FC236}">
                  <a16:creationId xmlns:a16="http://schemas.microsoft.com/office/drawing/2014/main" id="{C029A04A-EB73-4360-A2EB-A4970AE3F423}"/>
                </a:ext>
              </a:extLst>
            </p:cNvPr>
            <p:cNvSpPr>
              <a:spLocks noChangeArrowheads="1"/>
            </p:cNvSpPr>
            <p:nvPr/>
          </p:nvSpPr>
          <p:spPr bwMode="auto">
            <a:xfrm>
              <a:off x="6016" y="1839"/>
              <a:ext cx="50" cy="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T"/>
            </a:p>
          </p:txBody>
        </p:sp>
        <p:sp>
          <p:nvSpPr>
            <p:cNvPr id="625" name="Rectangle 260">
              <a:extLst>
                <a:ext uri="{FF2B5EF4-FFF2-40B4-BE49-F238E27FC236}">
                  <a16:creationId xmlns:a16="http://schemas.microsoft.com/office/drawing/2014/main" id="{2E9CD5CD-6846-4CEE-B8A7-4360A698C8AF}"/>
                </a:ext>
              </a:extLst>
            </p:cNvPr>
            <p:cNvSpPr>
              <a:spLocks noChangeArrowheads="1"/>
            </p:cNvSpPr>
            <p:nvPr/>
          </p:nvSpPr>
          <p:spPr bwMode="auto">
            <a:xfrm>
              <a:off x="6016" y="1975"/>
              <a:ext cx="50" cy="22"/>
            </a:xfrm>
            <a:prstGeom prst="rect">
              <a:avLst/>
            </a:prstGeom>
            <a:solidFill>
              <a:srgbClr val="F8EC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T"/>
            </a:p>
          </p:txBody>
        </p:sp>
        <p:sp>
          <p:nvSpPr>
            <p:cNvPr id="626" name="Rectangle 261">
              <a:extLst>
                <a:ext uri="{FF2B5EF4-FFF2-40B4-BE49-F238E27FC236}">
                  <a16:creationId xmlns:a16="http://schemas.microsoft.com/office/drawing/2014/main" id="{23C6C22D-0643-4C29-AAEE-89F90C67B54D}"/>
                </a:ext>
              </a:extLst>
            </p:cNvPr>
            <p:cNvSpPr>
              <a:spLocks noChangeArrowheads="1"/>
            </p:cNvSpPr>
            <p:nvPr/>
          </p:nvSpPr>
          <p:spPr bwMode="auto">
            <a:xfrm>
              <a:off x="6016" y="1975"/>
              <a:ext cx="50" cy="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T"/>
            </a:p>
          </p:txBody>
        </p:sp>
        <p:sp>
          <p:nvSpPr>
            <p:cNvPr id="627" name="Rectangle 262">
              <a:extLst>
                <a:ext uri="{FF2B5EF4-FFF2-40B4-BE49-F238E27FC236}">
                  <a16:creationId xmlns:a16="http://schemas.microsoft.com/office/drawing/2014/main" id="{A429AB65-E20A-4986-90A6-D827B0E24870}"/>
                </a:ext>
              </a:extLst>
            </p:cNvPr>
            <p:cNvSpPr>
              <a:spLocks noChangeArrowheads="1"/>
            </p:cNvSpPr>
            <p:nvPr/>
          </p:nvSpPr>
          <p:spPr bwMode="auto">
            <a:xfrm>
              <a:off x="6074" y="1975"/>
              <a:ext cx="50" cy="22"/>
            </a:xfrm>
            <a:prstGeom prst="rect">
              <a:avLst/>
            </a:prstGeom>
            <a:solidFill>
              <a:srgbClr val="94DA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T"/>
            </a:p>
          </p:txBody>
        </p:sp>
        <p:sp>
          <p:nvSpPr>
            <p:cNvPr id="628" name="Rectangle 263">
              <a:extLst>
                <a:ext uri="{FF2B5EF4-FFF2-40B4-BE49-F238E27FC236}">
                  <a16:creationId xmlns:a16="http://schemas.microsoft.com/office/drawing/2014/main" id="{08147123-9D0C-4B1C-AEF7-92C2A471CE77}"/>
                </a:ext>
              </a:extLst>
            </p:cNvPr>
            <p:cNvSpPr>
              <a:spLocks noChangeArrowheads="1"/>
            </p:cNvSpPr>
            <p:nvPr/>
          </p:nvSpPr>
          <p:spPr bwMode="auto">
            <a:xfrm>
              <a:off x="6074" y="1975"/>
              <a:ext cx="50" cy="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T"/>
            </a:p>
          </p:txBody>
        </p:sp>
        <p:sp>
          <p:nvSpPr>
            <p:cNvPr id="629" name="Rectangle 264">
              <a:extLst>
                <a:ext uri="{FF2B5EF4-FFF2-40B4-BE49-F238E27FC236}">
                  <a16:creationId xmlns:a16="http://schemas.microsoft.com/office/drawing/2014/main" id="{210C315F-CB02-4D0A-99BB-7D43DD528301}"/>
                </a:ext>
              </a:extLst>
            </p:cNvPr>
            <p:cNvSpPr>
              <a:spLocks noChangeArrowheads="1"/>
            </p:cNvSpPr>
            <p:nvPr/>
          </p:nvSpPr>
          <p:spPr bwMode="auto">
            <a:xfrm>
              <a:off x="6074" y="2005"/>
              <a:ext cx="50" cy="22"/>
            </a:xfrm>
            <a:prstGeom prst="rect">
              <a:avLst/>
            </a:prstGeom>
            <a:solidFill>
              <a:srgbClr val="94DA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T"/>
            </a:p>
          </p:txBody>
        </p:sp>
        <p:sp>
          <p:nvSpPr>
            <p:cNvPr id="630" name="Rectangle 265">
              <a:extLst>
                <a:ext uri="{FF2B5EF4-FFF2-40B4-BE49-F238E27FC236}">
                  <a16:creationId xmlns:a16="http://schemas.microsoft.com/office/drawing/2014/main" id="{385706EC-FF89-4B42-81D7-AA2C734BB9EF}"/>
                </a:ext>
              </a:extLst>
            </p:cNvPr>
            <p:cNvSpPr>
              <a:spLocks noChangeArrowheads="1"/>
            </p:cNvSpPr>
            <p:nvPr/>
          </p:nvSpPr>
          <p:spPr bwMode="auto">
            <a:xfrm>
              <a:off x="6074" y="2005"/>
              <a:ext cx="50" cy="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T"/>
            </a:p>
          </p:txBody>
        </p:sp>
        <p:sp>
          <p:nvSpPr>
            <p:cNvPr id="631" name="Rectangle 266">
              <a:extLst>
                <a:ext uri="{FF2B5EF4-FFF2-40B4-BE49-F238E27FC236}">
                  <a16:creationId xmlns:a16="http://schemas.microsoft.com/office/drawing/2014/main" id="{283051AB-DDF0-403C-AC72-A6C70670EDFC}"/>
                </a:ext>
              </a:extLst>
            </p:cNvPr>
            <p:cNvSpPr>
              <a:spLocks noChangeArrowheads="1"/>
            </p:cNvSpPr>
            <p:nvPr/>
          </p:nvSpPr>
          <p:spPr bwMode="auto">
            <a:xfrm>
              <a:off x="5960" y="1781"/>
              <a:ext cx="48" cy="22"/>
            </a:xfrm>
            <a:prstGeom prst="rect">
              <a:avLst/>
            </a:prstGeom>
            <a:solidFill>
              <a:srgbClr val="F8EC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T"/>
            </a:p>
          </p:txBody>
        </p:sp>
        <p:sp>
          <p:nvSpPr>
            <p:cNvPr id="632" name="Rectangle 267">
              <a:extLst>
                <a:ext uri="{FF2B5EF4-FFF2-40B4-BE49-F238E27FC236}">
                  <a16:creationId xmlns:a16="http://schemas.microsoft.com/office/drawing/2014/main" id="{28CA4CB9-E64C-4577-BDF0-C18BF4AFEAAC}"/>
                </a:ext>
              </a:extLst>
            </p:cNvPr>
            <p:cNvSpPr>
              <a:spLocks noChangeArrowheads="1"/>
            </p:cNvSpPr>
            <p:nvPr/>
          </p:nvSpPr>
          <p:spPr bwMode="auto">
            <a:xfrm>
              <a:off x="5902" y="1809"/>
              <a:ext cx="50" cy="24"/>
            </a:xfrm>
            <a:prstGeom prst="rect">
              <a:avLst/>
            </a:prstGeom>
            <a:solidFill>
              <a:srgbClr val="94DA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T"/>
            </a:p>
          </p:txBody>
        </p:sp>
        <p:sp>
          <p:nvSpPr>
            <p:cNvPr id="633" name="Rectangle 268">
              <a:extLst>
                <a:ext uri="{FF2B5EF4-FFF2-40B4-BE49-F238E27FC236}">
                  <a16:creationId xmlns:a16="http://schemas.microsoft.com/office/drawing/2014/main" id="{05DF81E6-FCD6-410A-9409-C2230F368872}"/>
                </a:ext>
              </a:extLst>
            </p:cNvPr>
            <p:cNvSpPr>
              <a:spLocks noChangeArrowheads="1"/>
            </p:cNvSpPr>
            <p:nvPr/>
          </p:nvSpPr>
          <p:spPr bwMode="auto">
            <a:xfrm>
              <a:off x="5902" y="1839"/>
              <a:ext cx="50" cy="22"/>
            </a:xfrm>
            <a:prstGeom prst="rect">
              <a:avLst/>
            </a:prstGeom>
            <a:solidFill>
              <a:srgbClr val="94DA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T"/>
            </a:p>
          </p:txBody>
        </p:sp>
        <p:sp>
          <p:nvSpPr>
            <p:cNvPr id="634" name="Rectangle 269">
              <a:extLst>
                <a:ext uri="{FF2B5EF4-FFF2-40B4-BE49-F238E27FC236}">
                  <a16:creationId xmlns:a16="http://schemas.microsoft.com/office/drawing/2014/main" id="{47DDB0E1-3E4D-47DB-887D-FA43098A5602}"/>
                </a:ext>
              </a:extLst>
            </p:cNvPr>
            <p:cNvSpPr>
              <a:spLocks noChangeArrowheads="1"/>
            </p:cNvSpPr>
            <p:nvPr/>
          </p:nvSpPr>
          <p:spPr bwMode="auto">
            <a:xfrm>
              <a:off x="5960" y="1839"/>
              <a:ext cx="48" cy="22"/>
            </a:xfrm>
            <a:prstGeom prst="rect">
              <a:avLst/>
            </a:prstGeom>
            <a:solidFill>
              <a:srgbClr val="94DA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T"/>
            </a:p>
          </p:txBody>
        </p:sp>
        <p:sp>
          <p:nvSpPr>
            <p:cNvPr id="635" name="Rectangle 270">
              <a:extLst>
                <a:ext uri="{FF2B5EF4-FFF2-40B4-BE49-F238E27FC236}">
                  <a16:creationId xmlns:a16="http://schemas.microsoft.com/office/drawing/2014/main" id="{26766701-B512-4053-83D2-E9C4C7F4CF02}"/>
                </a:ext>
              </a:extLst>
            </p:cNvPr>
            <p:cNvSpPr>
              <a:spLocks noChangeArrowheads="1"/>
            </p:cNvSpPr>
            <p:nvPr/>
          </p:nvSpPr>
          <p:spPr bwMode="auto">
            <a:xfrm>
              <a:off x="5902" y="1913"/>
              <a:ext cx="50" cy="22"/>
            </a:xfrm>
            <a:prstGeom prst="rect">
              <a:avLst/>
            </a:prstGeom>
            <a:solidFill>
              <a:srgbClr val="94DA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T"/>
            </a:p>
          </p:txBody>
        </p:sp>
        <p:sp>
          <p:nvSpPr>
            <p:cNvPr id="636" name="Rectangle 271">
              <a:extLst>
                <a:ext uri="{FF2B5EF4-FFF2-40B4-BE49-F238E27FC236}">
                  <a16:creationId xmlns:a16="http://schemas.microsoft.com/office/drawing/2014/main" id="{BA6578E4-2901-49CD-A1B1-E96184B6B581}"/>
                </a:ext>
              </a:extLst>
            </p:cNvPr>
            <p:cNvSpPr>
              <a:spLocks noChangeArrowheads="1"/>
            </p:cNvSpPr>
            <p:nvPr/>
          </p:nvSpPr>
          <p:spPr bwMode="auto">
            <a:xfrm>
              <a:off x="5960" y="1913"/>
              <a:ext cx="48" cy="22"/>
            </a:xfrm>
            <a:prstGeom prst="rect">
              <a:avLst/>
            </a:prstGeom>
            <a:solidFill>
              <a:srgbClr val="94DA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T"/>
            </a:p>
          </p:txBody>
        </p:sp>
        <p:sp>
          <p:nvSpPr>
            <p:cNvPr id="637" name="Rectangle 272">
              <a:extLst>
                <a:ext uri="{FF2B5EF4-FFF2-40B4-BE49-F238E27FC236}">
                  <a16:creationId xmlns:a16="http://schemas.microsoft.com/office/drawing/2014/main" id="{FC94B93B-A32D-4752-AB74-F4DFC3EE4B1A}"/>
                </a:ext>
              </a:extLst>
            </p:cNvPr>
            <p:cNvSpPr>
              <a:spLocks noChangeArrowheads="1"/>
            </p:cNvSpPr>
            <p:nvPr/>
          </p:nvSpPr>
          <p:spPr bwMode="auto">
            <a:xfrm>
              <a:off x="5960" y="1873"/>
              <a:ext cx="48" cy="24"/>
            </a:xfrm>
            <a:prstGeom prst="rect">
              <a:avLst/>
            </a:prstGeom>
            <a:solidFill>
              <a:srgbClr val="94DA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T"/>
            </a:p>
          </p:txBody>
        </p:sp>
        <p:sp>
          <p:nvSpPr>
            <p:cNvPr id="638" name="Rectangle 273">
              <a:extLst>
                <a:ext uri="{FF2B5EF4-FFF2-40B4-BE49-F238E27FC236}">
                  <a16:creationId xmlns:a16="http://schemas.microsoft.com/office/drawing/2014/main" id="{011FD0EF-01E5-478F-89A4-A9D10AE22DF0}"/>
                </a:ext>
              </a:extLst>
            </p:cNvPr>
            <p:cNvSpPr>
              <a:spLocks noChangeArrowheads="1"/>
            </p:cNvSpPr>
            <p:nvPr/>
          </p:nvSpPr>
          <p:spPr bwMode="auto">
            <a:xfrm>
              <a:off x="5960" y="2038"/>
              <a:ext cx="48" cy="22"/>
            </a:xfrm>
            <a:prstGeom prst="rect">
              <a:avLst/>
            </a:prstGeom>
            <a:solidFill>
              <a:srgbClr val="F8EC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T"/>
            </a:p>
          </p:txBody>
        </p:sp>
        <p:sp>
          <p:nvSpPr>
            <p:cNvPr id="639" name="Rectangle 274">
              <a:extLst>
                <a:ext uri="{FF2B5EF4-FFF2-40B4-BE49-F238E27FC236}">
                  <a16:creationId xmlns:a16="http://schemas.microsoft.com/office/drawing/2014/main" id="{41331C3C-F22D-4254-9F31-A437EDF2A998}"/>
                </a:ext>
              </a:extLst>
            </p:cNvPr>
            <p:cNvSpPr>
              <a:spLocks noChangeArrowheads="1"/>
            </p:cNvSpPr>
            <p:nvPr/>
          </p:nvSpPr>
          <p:spPr bwMode="auto">
            <a:xfrm>
              <a:off x="5902" y="1941"/>
              <a:ext cx="50" cy="22"/>
            </a:xfrm>
            <a:prstGeom prst="rect">
              <a:avLst/>
            </a:prstGeom>
            <a:solidFill>
              <a:srgbClr val="94DA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T"/>
            </a:p>
          </p:txBody>
        </p:sp>
        <p:sp>
          <p:nvSpPr>
            <p:cNvPr id="640" name="Freeform 275">
              <a:extLst>
                <a:ext uri="{FF2B5EF4-FFF2-40B4-BE49-F238E27FC236}">
                  <a16:creationId xmlns:a16="http://schemas.microsoft.com/office/drawing/2014/main" id="{A233C936-110E-4C58-BD2C-7E67C15F877D}"/>
                </a:ext>
              </a:extLst>
            </p:cNvPr>
            <p:cNvSpPr>
              <a:spLocks/>
            </p:cNvSpPr>
            <p:nvPr/>
          </p:nvSpPr>
          <p:spPr bwMode="auto">
            <a:xfrm>
              <a:off x="5880" y="1647"/>
              <a:ext cx="262" cy="22"/>
            </a:xfrm>
            <a:custGeom>
              <a:avLst/>
              <a:gdLst>
                <a:gd name="T0" fmla="*/ 26 w 262"/>
                <a:gd name="T1" fmla="*/ 0 h 22"/>
                <a:gd name="T2" fmla="*/ 236 w 262"/>
                <a:gd name="T3" fmla="*/ 0 h 22"/>
                <a:gd name="T4" fmla="*/ 262 w 262"/>
                <a:gd name="T5" fmla="*/ 22 h 22"/>
                <a:gd name="T6" fmla="*/ 0 w 262"/>
                <a:gd name="T7" fmla="*/ 22 h 22"/>
                <a:gd name="T8" fmla="*/ 26 w 262"/>
                <a:gd name="T9" fmla="*/ 0 h 22"/>
              </a:gdLst>
              <a:ahLst/>
              <a:cxnLst>
                <a:cxn ang="0">
                  <a:pos x="T0" y="T1"/>
                </a:cxn>
                <a:cxn ang="0">
                  <a:pos x="T2" y="T3"/>
                </a:cxn>
                <a:cxn ang="0">
                  <a:pos x="T4" y="T5"/>
                </a:cxn>
                <a:cxn ang="0">
                  <a:pos x="T6" y="T7"/>
                </a:cxn>
                <a:cxn ang="0">
                  <a:pos x="T8" y="T9"/>
                </a:cxn>
              </a:cxnLst>
              <a:rect l="0" t="0" r="r" b="b"/>
              <a:pathLst>
                <a:path w="262" h="22">
                  <a:moveTo>
                    <a:pt x="26" y="0"/>
                  </a:moveTo>
                  <a:lnTo>
                    <a:pt x="236" y="0"/>
                  </a:lnTo>
                  <a:lnTo>
                    <a:pt x="262" y="22"/>
                  </a:lnTo>
                  <a:lnTo>
                    <a:pt x="0" y="22"/>
                  </a:lnTo>
                  <a:lnTo>
                    <a:pt x="26" y="0"/>
                  </a:lnTo>
                  <a:close/>
                </a:path>
              </a:pathLst>
            </a:custGeom>
            <a:solidFill>
              <a:srgbClr val="814A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T"/>
            </a:p>
          </p:txBody>
        </p:sp>
        <p:sp>
          <p:nvSpPr>
            <p:cNvPr id="641" name="Freeform 276">
              <a:extLst>
                <a:ext uri="{FF2B5EF4-FFF2-40B4-BE49-F238E27FC236}">
                  <a16:creationId xmlns:a16="http://schemas.microsoft.com/office/drawing/2014/main" id="{B530ACB8-40C4-452A-87BF-02B1E5741D2F}"/>
                </a:ext>
              </a:extLst>
            </p:cNvPr>
            <p:cNvSpPr>
              <a:spLocks noEditPoints="1"/>
            </p:cNvSpPr>
            <p:nvPr/>
          </p:nvSpPr>
          <p:spPr bwMode="auto">
            <a:xfrm>
              <a:off x="6016" y="1671"/>
              <a:ext cx="124" cy="471"/>
            </a:xfrm>
            <a:custGeom>
              <a:avLst/>
              <a:gdLst>
                <a:gd name="T0" fmla="*/ 58 w 124"/>
                <a:gd name="T1" fmla="*/ 356 h 471"/>
                <a:gd name="T2" fmla="*/ 58 w 124"/>
                <a:gd name="T3" fmla="*/ 334 h 471"/>
                <a:gd name="T4" fmla="*/ 108 w 124"/>
                <a:gd name="T5" fmla="*/ 334 h 471"/>
                <a:gd name="T6" fmla="*/ 108 w 124"/>
                <a:gd name="T7" fmla="*/ 356 h 471"/>
                <a:gd name="T8" fmla="*/ 58 w 124"/>
                <a:gd name="T9" fmla="*/ 356 h 471"/>
                <a:gd name="T10" fmla="*/ 0 w 124"/>
                <a:gd name="T11" fmla="*/ 326 h 471"/>
                <a:gd name="T12" fmla="*/ 0 w 124"/>
                <a:gd name="T13" fmla="*/ 304 h 471"/>
                <a:gd name="T14" fmla="*/ 50 w 124"/>
                <a:gd name="T15" fmla="*/ 304 h 471"/>
                <a:gd name="T16" fmla="*/ 50 w 124"/>
                <a:gd name="T17" fmla="*/ 326 h 471"/>
                <a:gd name="T18" fmla="*/ 0 w 124"/>
                <a:gd name="T19" fmla="*/ 326 h 471"/>
                <a:gd name="T20" fmla="*/ 58 w 124"/>
                <a:gd name="T21" fmla="*/ 326 h 471"/>
                <a:gd name="T22" fmla="*/ 58 w 124"/>
                <a:gd name="T23" fmla="*/ 304 h 471"/>
                <a:gd name="T24" fmla="*/ 108 w 124"/>
                <a:gd name="T25" fmla="*/ 304 h 471"/>
                <a:gd name="T26" fmla="*/ 108 w 124"/>
                <a:gd name="T27" fmla="*/ 326 h 471"/>
                <a:gd name="T28" fmla="*/ 58 w 124"/>
                <a:gd name="T29" fmla="*/ 326 h 471"/>
                <a:gd name="T30" fmla="*/ 0 w 124"/>
                <a:gd name="T31" fmla="*/ 190 h 471"/>
                <a:gd name="T32" fmla="*/ 0 w 124"/>
                <a:gd name="T33" fmla="*/ 168 h 471"/>
                <a:gd name="T34" fmla="*/ 50 w 124"/>
                <a:gd name="T35" fmla="*/ 168 h 471"/>
                <a:gd name="T36" fmla="*/ 50 w 124"/>
                <a:gd name="T37" fmla="*/ 190 h 471"/>
                <a:gd name="T38" fmla="*/ 0 w 124"/>
                <a:gd name="T39" fmla="*/ 190 h 471"/>
                <a:gd name="T40" fmla="*/ 0 w 124"/>
                <a:gd name="T41" fmla="*/ 104 h 471"/>
                <a:gd name="T42" fmla="*/ 0 w 124"/>
                <a:gd name="T43" fmla="*/ 82 h 471"/>
                <a:gd name="T44" fmla="*/ 50 w 124"/>
                <a:gd name="T45" fmla="*/ 82 h 471"/>
                <a:gd name="T46" fmla="*/ 50 w 124"/>
                <a:gd name="T47" fmla="*/ 104 h 471"/>
                <a:gd name="T48" fmla="*/ 0 w 124"/>
                <a:gd name="T49" fmla="*/ 104 h 471"/>
                <a:gd name="T50" fmla="*/ 58 w 124"/>
                <a:gd name="T51" fmla="*/ 104 h 471"/>
                <a:gd name="T52" fmla="*/ 58 w 124"/>
                <a:gd name="T53" fmla="*/ 82 h 471"/>
                <a:gd name="T54" fmla="*/ 108 w 124"/>
                <a:gd name="T55" fmla="*/ 82 h 471"/>
                <a:gd name="T56" fmla="*/ 108 w 124"/>
                <a:gd name="T57" fmla="*/ 104 h 471"/>
                <a:gd name="T58" fmla="*/ 58 w 124"/>
                <a:gd name="T59" fmla="*/ 104 h 471"/>
                <a:gd name="T60" fmla="*/ 0 w 124"/>
                <a:gd name="T61" fmla="*/ 76 h 471"/>
                <a:gd name="T62" fmla="*/ 0 w 124"/>
                <a:gd name="T63" fmla="*/ 52 h 471"/>
                <a:gd name="T64" fmla="*/ 50 w 124"/>
                <a:gd name="T65" fmla="*/ 52 h 471"/>
                <a:gd name="T66" fmla="*/ 50 w 124"/>
                <a:gd name="T67" fmla="*/ 76 h 471"/>
                <a:gd name="T68" fmla="*/ 0 w 124"/>
                <a:gd name="T69" fmla="*/ 76 h 471"/>
                <a:gd name="T70" fmla="*/ 124 w 124"/>
                <a:gd name="T71" fmla="*/ 0 h 471"/>
                <a:gd name="T72" fmla="*/ 0 w 124"/>
                <a:gd name="T73" fmla="*/ 0 h 471"/>
                <a:gd name="T74" fmla="*/ 0 w 124"/>
                <a:gd name="T75" fmla="*/ 471 h 471"/>
                <a:gd name="T76" fmla="*/ 124 w 124"/>
                <a:gd name="T77" fmla="*/ 471 h 471"/>
                <a:gd name="T78" fmla="*/ 124 w 124"/>
                <a:gd name="T79" fmla="*/ 0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4" h="471">
                  <a:moveTo>
                    <a:pt x="58" y="356"/>
                  </a:moveTo>
                  <a:lnTo>
                    <a:pt x="58" y="334"/>
                  </a:lnTo>
                  <a:lnTo>
                    <a:pt x="108" y="334"/>
                  </a:lnTo>
                  <a:lnTo>
                    <a:pt x="108" y="356"/>
                  </a:lnTo>
                  <a:lnTo>
                    <a:pt x="58" y="356"/>
                  </a:lnTo>
                  <a:close/>
                  <a:moveTo>
                    <a:pt x="0" y="326"/>
                  </a:moveTo>
                  <a:lnTo>
                    <a:pt x="0" y="304"/>
                  </a:lnTo>
                  <a:lnTo>
                    <a:pt x="50" y="304"/>
                  </a:lnTo>
                  <a:lnTo>
                    <a:pt x="50" y="326"/>
                  </a:lnTo>
                  <a:lnTo>
                    <a:pt x="0" y="326"/>
                  </a:lnTo>
                  <a:close/>
                  <a:moveTo>
                    <a:pt x="58" y="326"/>
                  </a:moveTo>
                  <a:lnTo>
                    <a:pt x="58" y="304"/>
                  </a:lnTo>
                  <a:lnTo>
                    <a:pt x="108" y="304"/>
                  </a:lnTo>
                  <a:lnTo>
                    <a:pt x="108" y="326"/>
                  </a:lnTo>
                  <a:lnTo>
                    <a:pt x="58" y="326"/>
                  </a:lnTo>
                  <a:close/>
                  <a:moveTo>
                    <a:pt x="0" y="190"/>
                  </a:moveTo>
                  <a:lnTo>
                    <a:pt x="0" y="168"/>
                  </a:lnTo>
                  <a:lnTo>
                    <a:pt x="50" y="168"/>
                  </a:lnTo>
                  <a:lnTo>
                    <a:pt x="50" y="190"/>
                  </a:lnTo>
                  <a:lnTo>
                    <a:pt x="0" y="190"/>
                  </a:lnTo>
                  <a:close/>
                  <a:moveTo>
                    <a:pt x="0" y="104"/>
                  </a:moveTo>
                  <a:lnTo>
                    <a:pt x="0" y="82"/>
                  </a:lnTo>
                  <a:lnTo>
                    <a:pt x="50" y="82"/>
                  </a:lnTo>
                  <a:lnTo>
                    <a:pt x="50" y="104"/>
                  </a:lnTo>
                  <a:lnTo>
                    <a:pt x="0" y="104"/>
                  </a:lnTo>
                  <a:close/>
                  <a:moveTo>
                    <a:pt x="58" y="104"/>
                  </a:moveTo>
                  <a:lnTo>
                    <a:pt x="58" y="82"/>
                  </a:lnTo>
                  <a:lnTo>
                    <a:pt x="108" y="82"/>
                  </a:lnTo>
                  <a:lnTo>
                    <a:pt x="108" y="104"/>
                  </a:lnTo>
                  <a:lnTo>
                    <a:pt x="58" y="104"/>
                  </a:lnTo>
                  <a:close/>
                  <a:moveTo>
                    <a:pt x="0" y="76"/>
                  </a:moveTo>
                  <a:lnTo>
                    <a:pt x="0" y="52"/>
                  </a:lnTo>
                  <a:lnTo>
                    <a:pt x="50" y="52"/>
                  </a:lnTo>
                  <a:lnTo>
                    <a:pt x="50" y="76"/>
                  </a:lnTo>
                  <a:lnTo>
                    <a:pt x="0" y="76"/>
                  </a:lnTo>
                  <a:close/>
                  <a:moveTo>
                    <a:pt x="124" y="0"/>
                  </a:moveTo>
                  <a:lnTo>
                    <a:pt x="0" y="0"/>
                  </a:lnTo>
                  <a:lnTo>
                    <a:pt x="0" y="471"/>
                  </a:lnTo>
                  <a:lnTo>
                    <a:pt x="124" y="471"/>
                  </a:lnTo>
                  <a:lnTo>
                    <a:pt x="124" y="0"/>
                  </a:lnTo>
                  <a:close/>
                </a:path>
              </a:pathLst>
            </a:custGeom>
            <a:solidFill>
              <a:srgbClr val="977E6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T"/>
            </a:p>
          </p:txBody>
        </p:sp>
        <p:sp>
          <p:nvSpPr>
            <p:cNvPr id="642" name="Freeform 277">
              <a:extLst>
                <a:ext uri="{FF2B5EF4-FFF2-40B4-BE49-F238E27FC236}">
                  <a16:creationId xmlns:a16="http://schemas.microsoft.com/office/drawing/2014/main" id="{E29ABBBC-A602-4A9F-A246-0434503B5FC0}"/>
                </a:ext>
              </a:extLst>
            </p:cNvPr>
            <p:cNvSpPr>
              <a:spLocks noEditPoints="1"/>
            </p:cNvSpPr>
            <p:nvPr/>
          </p:nvSpPr>
          <p:spPr bwMode="auto">
            <a:xfrm>
              <a:off x="6016" y="1671"/>
              <a:ext cx="124" cy="471"/>
            </a:xfrm>
            <a:custGeom>
              <a:avLst/>
              <a:gdLst>
                <a:gd name="T0" fmla="*/ 58 w 124"/>
                <a:gd name="T1" fmla="*/ 356 h 471"/>
                <a:gd name="T2" fmla="*/ 58 w 124"/>
                <a:gd name="T3" fmla="*/ 334 h 471"/>
                <a:gd name="T4" fmla="*/ 108 w 124"/>
                <a:gd name="T5" fmla="*/ 334 h 471"/>
                <a:gd name="T6" fmla="*/ 108 w 124"/>
                <a:gd name="T7" fmla="*/ 356 h 471"/>
                <a:gd name="T8" fmla="*/ 58 w 124"/>
                <a:gd name="T9" fmla="*/ 356 h 471"/>
                <a:gd name="T10" fmla="*/ 0 w 124"/>
                <a:gd name="T11" fmla="*/ 326 h 471"/>
                <a:gd name="T12" fmla="*/ 0 w 124"/>
                <a:gd name="T13" fmla="*/ 304 h 471"/>
                <a:gd name="T14" fmla="*/ 50 w 124"/>
                <a:gd name="T15" fmla="*/ 304 h 471"/>
                <a:gd name="T16" fmla="*/ 50 w 124"/>
                <a:gd name="T17" fmla="*/ 326 h 471"/>
                <a:gd name="T18" fmla="*/ 0 w 124"/>
                <a:gd name="T19" fmla="*/ 326 h 471"/>
                <a:gd name="T20" fmla="*/ 58 w 124"/>
                <a:gd name="T21" fmla="*/ 326 h 471"/>
                <a:gd name="T22" fmla="*/ 58 w 124"/>
                <a:gd name="T23" fmla="*/ 304 h 471"/>
                <a:gd name="T24" fmla="*/ 108 w 124"/>
                <a:gd name="T25" fmla="*/ 304 h 471"/>
                <a:gd name="T26" fmla="*/ 108 w 124"/>
                <a:gd name="T27" fmla="*/ 326 h 471"/>
                <a:gd name="T28" fmla="*/ 58 w 124"/>
                <a:gd name="T29" fmla="*/ 326 h 471"/>
                <a:gd name="T30" fmla="*/ 0 w 124"/>
                <a:gd name="T31" fmla="*/ 190 h 471"/>
                <a:gd name="T32" fmla="*/ 0 w 124"/>
                <a:gd name="T33" fmla="*/ 168 h 471"/>
                <a:gd name="T34" fmla="*/ 50 w 124"/>
                <a:gd name="T35" fmla="*/ 168 h 471"/>
                <a:gd name="T36" fmla="*/ 50 w 124"/>
                <a:gd name="T37" fmla="*/ 190 h 471"/>
                <a:gd name="T38" fmla="*/ 0 w 124"/>
                <a:gd name="T39" fmla="*/ 190 h 471"/>
                <a:gd name="T40" fmla="*/ 0 w 124"/>
                <a:gd name="T41" fmla="*/ 104 h 471"/>
                <a:gd name="T42" fmla="*/ 0 w 124"/>
                <a:gd name="T43" fmla="*/ 82 h 471"/>
                <a:gd name="T44" fmla="*/ 50 w 124"/>
                <a:gd name="T45" fmla="*/ 82 h 471"/>
                <a:gd name="T46" fmla="*/ 50 w 124"/>
                <a:gd name="T47" fmla="*/ 104 h 471"/>
                <a:gd name="T48" fmla="*/ 0 w 124"/>
                <a:gd name="T49" fmla="*/ 104 h 471"/>
                <a:gd name="T50" fmla="*/ 58 w 124"/>
                <a:gd name="T51" fmla="*/ 104 h 471"/>
                <a:gd name="T52" fmla="*/ 58 w 124"/>
                <a:gd name="T53" fmla="*/ 82 h 471"/>
                <a:gd name="T54" fmla="*/ 108 w 124"/>
                <a:gd name="T55" fmla="*/ 82 h 471"/>
                <a:gd name="T56" fmla="*/ 108 w 124"/>
                <a:gd name="T57" fmla="*/ 104 h 471"/>
                <a:gd name="T58" fmla="*/ 58 w 124"/>
                <a:gd name="T59" fmla="*/ 104 h 471"/>
                <a:gd name="T60" fmla="*/ 0 w 124"/>
                <a:gd name="T61" fmla="*/ 76 h 471"/>
                <a:gd name="T62" fmla="*/ 0 w 124"/>
                <a:gd name="T63" fmla="*/ 52 h 471"/>
                <a:gd name="T64" fmla="*/ 50 w 124"/>
                <a:gd name="T65" fmla="*/ 52 h 471"/>
                <a:gd name="T66" fmla="*/ 50 w 124"/>
                <a:gd name="T67" fmla="*/ 76 h 471"/>
                <a:gd name="T68" fmla="*/ 0 w 124"/>
                <a:gd name="T69" fmla="*/ 76 h 471"/>
                <a:gd name="T70" fmla="*/ 124 w 124"/>
                <a:gd name="T71" fmla="*/ 0 h 471"/>
                <a:gd name="T72" fmla="*/ 0 w 124"/>
                <a:gd name="T73" fmla="*/ 0 h 471"/>
                <a:gd name="T74" fmla="*/ 0 w 124"/>
                <a:gd name="T75" fmla="*/ 471 h 471"/>
                <a:gd name="T76" fmla="*/ 124 w 124"/>
                <a:gd name="T77" fmla="*/ 471 h 471"/>
                <a:gd name="T78" fmla="*/ 124 w 124"/>
                <a:gd name="T79" fmla="*/ 0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4" h="471">
                  <a:moveTo>
                    <a:pt x="58" y="356"/>
                  </a:moveTo>
                  <a:lnTo>
                    <a:pt x="58" y="334"/>
                  </a:lnTo>
                  <a:lnTo>
                    <a:pt x="108" y="334"/>
                  </a:lnTo>
                  <a:lnTo>
                    <a:pt x="108" y="356"/>
                  </a:lnTo>
                  <a:lnTo>
                    <a:pt x="58" y="356"/>
                  </a:lnTo>
                  <a:moveTo>
                    <a:pt x="0" y="326"/>
                  </a:moveTo>
                  <a:lnTo>
                    <a:pt x="0" y="304"/>
                  </a:lnTo>
                  <a:lnTo>
                    <a:pt x="50" y="304"/>
                  </a:lnTo>
                  <a:lnTo>
                    <a:pt x="50" y="326"/>
                  </a:lnTo>
                  <a:lnTo>
                    <a:pt x="0" y="326"/>
                  </a:lnTo>
                  <a:moveTo>
                    <a:pt x="58" y="326"/>
                  </a:moveTo>
                  <a:lnTo>
                    <a:pt x="58" y="304"/>
                  </a:lnTo>
                  <a:lnTo>
                    <a:pt x="108" y="304"/>
                  </a:lnTo>
                  <a:lnTo>
                    <a:pt x="108" y="326"/>
                  </a:lnTo>
                  <a:lnTo>
                    <a:pt x="58" y="326"/>
                  </a:lnTo>
                  <a:moveTo>
                    <a:pt x="0" y="190"/>
                  </a:moveTo>
                  <a:lnTo>
                    <a:pt x="0" y="168"/>
                  </a:lnTo>
                  <a:lnTo>
                    <a:pt x="50" y="168"/>
                  </a:lnTo>
                  <a:lnTo>
                    <a:pt x="50" y="190"/>
                  </a:lnTo>
                  <a:lnTo>
                    <a:pt x="0" y="190"/>
                  </a:lnTo>
                  <a:moveTo>
                    <a:pt x="0" y="104"/>
                  </a:moveTo>
                  <a:lnTo>
                    <a:pt x="0" y="82"/>
                  </a:lnTo>
                  <a:lnTo>
                    <a:pt x="50" y="82"/>
                  </a:lnTo>
                  <a:lnTo>
                    <a:pt x="50" y="104"/>
                  </a:lnTo>
                  <a:lnTo>
                    <a:pt x="0" y="104"/>
                  </a:lnTo>
                  <a:moveTo>
                    <a:pt x="58" y="104"/>
                  </a:moveTo>
                  <a:lnTo>
                    <a:pt x="58" y="82"/>
                  </a:lnTo>
                  <a:lnTo>
                    <a:pt x="108" y="82"/>
                  </a:lnTo>
                  <a:lnTo>
                    <a:pt x="108" y="104"/>
                  </a:lnTo>
                  <a:lnTo>
                    <a:pt x="58" y="104"/>
                  </a:lnTo>
                  <a:moveTo>
                    <a:pt x="0" y="76"/>
                  </a:moveTo>
                  <a:lnTo>
                    <a:pt x="0" y="52"/>
                  </a:lnTo>
                  <a:lnTo>
                    <a:pt x="50" y="52"/>
                  </a:lnTo>
                  <a:lnTo>
                    <a:pt x="50" y="76"/>
                  </a:lnTo>
                  <a:lnTo>
                    <a:pt x="0" y="76"/>
                  </a:lnTo>
                  <a:moveTo>
                    <a:pt x="124" y="0"/>
                  </a:moveTo>
                  <a:lnTo>
                    <a:pt x="0" y="0"/>
                  </a:lnTo>
                  <a:lnTo>
                    <a:pt x="0" y="471"/>
                  </a:lnTo>
                  <a:lnTo>
                    <a:pt x="124" y="471"/>
                  </a:lnTo>
                  <a:lnTo>
                    <a:pt x="12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T"/>
            </a:p>
          </p:txBody>
        </p:sp>
        <p:sp>
          <p:nvSpPr>
            <p:cNvPr id="643" name="Rectangle 278">
              <a:extLst>
                <a:ext uri="{FF2B5EF4-FFF2-40B4-BE49-F238E27FC236}">
                  <a16:creationId xmlns:a16="http://schemas.microsoft.com/office/drawing/2014/main" id="{918703A3-9D2B-4C6F-978E-26EB0EB3F7C0}"/>
                </a:ext>
              </a:extLst>
            </p:cNvPr>
            <p:cNvSpPr>
              <a:spLocks noChangeArrowheads="1"/>
            </p:cNvSpPr>
            <p:nvPr/>
          </p:nvSpPr>
          <p:spPr bwMode="auto">
            <a:xfrm>
              <a:off x="6016" y="1723"/>
              <a:ext cx="50" cy="24"/>
            </a:xfrm>
            <a:prstGeom prst="rect">
              <a:avLst/>
            </a:prstGeom>
            <a:solidFill>
              <a:srgbClr val="7FBCA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T"/>
            </a:p>
          </p:txBody>
        </p:sp>
        <p:sp>
          <p:nvSpPr>
            <p:cNvPr id="644" name="Rectangle 279">
              <a:extLst>
                <a:ext uri="{FF2B5EF4-FFF2-40B4-BE49-F238E27FC236}">
                  <a16:creationId xmlns:a16="http://schemas.microsoft.com/office/drawing/2014/main" id="{33876605-416C-43B1-BA49-0FA424594AB5}"/>
                </a:ext>
              </a:extLst>
            </p:cNvPr>
            <p:cNvSpPr>
              <a:spLocks noChangeArrowheads="1"/>
            </p:cNvSpPr>
            <p:nvPr/>
          </p:nvSpPr>
          <p:spPr bwMode="auto">
            <a:xfrm>
              <a:off x="6016" y="1723"/>
              <a:ext cx="50" cy="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T"/>
            </a:p>
          </p:txBody>
        </p:sp>
        <p:sp>
          <p:nvSpPr>
            <p:cNvPr id="645" name="Rectangle 280">
              <a:extLst>
                <a:ext uri="{FF2B5EF4-FFF2-40B4-BE49-F238E27FC236}">
                  <a16:creationId xmlns:a16="http://schemas.microsoft.com/office/drawing/2014/main" id="{4FA0EBC6-1EBA-40C7-A229-F197D111B7C0}"/>
                </a:ext>
              </a:extLst>
            </p:cNvPr>
            <p:cNvSpPr>
              <a:spLocks noChangeArrowheads="1"/>
            </p:cNvSpPr>
            <p:nvPr/>
          </p:nvSpPr>
          <p:spPr bwMode="auto">
            <a:xfrm>
              <a:off x="6016" y="1753"/>
              <a:ext cx="50" cy="22"/>
            </a:xfrm>
            <a:prstGeom prst="rect">
              <a:avLst/>
            </a:prstGeom>
            <a:solidFill>
              <a:srgbClr val="7FBCA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T"/>
            </a:p>
          </p:txBody>
        </p:sp>
        <p:sp>
          <p:nvSpPr>
            <p:cNvPr id="646" name="Rectangle 281">
              <a:extLst>
                <a:ext uri="{FF2B5EF4-FFF2-40B4-BE49-F238E27FC236}">
                  <a16:creationId xmlns:a16="http://schemas.microsoft.com/office/drawing/2014/main" id="{1C693B44-1440-4712-A064-B08E6B307CEB}"/>
                </a:ext>
              </a:extLst>
            </p:cNvPr>
            <p:cNvSpPr>
              <a:spLocks noChangeArrowheads="1"/>
            </p:cNvSpPr>
            <p:nvPr/>
          </p:nvSpPr>
          <p:spPr bwMode="auto">
            <a:xfrm>
              <a:off x="6016" y="1753"/>
              <a:ext cx="50" cy="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T"/>
            </a:p>
          </p:txBody>
        </p:sp>
        <p:sp>
          <p:nvSpPr>
            <p:cNvPr id="647" name="Rectangle 282">
              <a:extLst>
                <a:ext uri="{FF2B5EF4-FFF2-40B4-BE49-F238E27FC236}">
                  <a16:creationId xmlns:a16="http://schemas.microsoft.com/office/drawing/2014/main" id="{2317D6F9-9CE0-4C06-BDB3-E31E1D1C5595}"/>
                </a:ext>
              </a:extLst>
            </p:cNvPr>
            <p:cNvSpPr>
              <a:spLocks noChangeArrowheads="1"/>
            </p:cNvSpPr>
            <p:nvPr/>
          </p:nvSpPr>
          <p:spPr bwMode="auto">
            <a:xfrm>
              <a:off x="6074" y="1753"/>
              <a:ext cx="50" cy="22"/>
            </a:xfrm>
            <a:prstGeom prst="rect">
              <a:avLst/>
            </a:prstGeom>
            <a:solidFill>
              <a:srgbClr val="7FBCA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T"/>
            </a:p>
          </p:txBody>
        </p:sp>
        <p:sp>
          <p:nvSpPr>
            <p:cNvPr id="648" name="Rectangle 283">
              <a:extLst>
                <a:ext uri="{FF2B5EF4-FFF2-40B4-BE49-F238E27FC236}">
                  <a16:creationId xmlns:a16="http://schemas.microsoft.com/office/drawing/2014/main" id="{D142883E-4FE9-4004-B3E0-5ECB62EA8145}"/>
                </a:ext>
              </a:extLst>
            </p:cNvPr>
            <p:cNvSpPr>
              <a:spLocks noChangeArrowheads="1"/>
            </p:cNvSpPr>
            <p:nvPr/>
          </p:nvSpPr>
          <p:spPr bwMode="auto">
            <a:xfrm>
              <a:off x="6074" y="1753"/>
              <a:ext cx="50" cy="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T"/>
            </a:p>
          </p:txBody>
        </p:sp>
        <p:sp>
          <p:nvSpPr>
            <p:cNvPr id="649" name="Rectangle 284">
              <a:extLst>
                <a:ext uri="{FF2B5EF4-FFF2-40B4-BE49-F238E27FC236}">
                  <a16:creationId xmlns:a16="http://schemas.microsoft.com/office/drawing/2014/main" id="{35A61524-0DD6-42EC-9321-D148058EFE67}"/>
                </a:ext>
              </a:extLst>
            </p:cNvPr>
            <p:cNvSpPr>
              <a:spLocks noChangeArrowheads="1"/>
            </p:cNvSpPr>
            <p:nvPr/>
          </p:nvSpPr>
          <p:spPr bwMode="auto">
            <a:xfrm>
              <a:off x="6016" y="1839"/>
              <a:ext cx="50" cy="22"/>
            </a:xfrm>
            <a:prstGeom prst="rect">
              <a:avLst/>
            </a:prstGeom>
            <a:solidFill>
              <a:srgbClr val="7FBCA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T"/>
            </a:p>
          </p:txBody>
        </p:sp>
        <p:sp>
          <p:nvSpPr>
            <p:cNvPr id="650" name="Rectangle 285">
              <a:extLst>
                <a:ext uri="{FF2B5EF4-FFF2-40B4-BE49-F238E27FC236}">
                  <a16:creationId xmlns:a16="http://schemas.microsoft.com/office/drawing/2014/main" id="{9547523A-A814-451A-BAC5-0CC0685882A0}"/>
                </a:ext>
              </a:extLst>
            </p:cNvPr>
            <p:cNvSpPr>
              <a:spLocks noChangeArrowheads="1"/>
            </p:cNvSpPr>
            <p:nvPr/>
          </p:nvSpPr>
          <p:spPr bwMode="auto">
            <a:xfrm>
              <a:off x="6016" y="1839"/>
              <a:ext cx="50" cy="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T"/>
            </a:p>
          </p:txBody>
        </p:sp>
        <p:sp>
          <p:nvSpPr>
            <p:cNvPr id="651" name="Rectangle 286">
              <a:extLst>
                <a:ext uri="{FF2B5EF4-FFF2-40B4-BE49-F238E27FC236}">
                  <a16:creationId xmlns:a16="http://schemas.microsoft.com/office/drawing/2014/main" id="{763388F0-3BFA-4612-B649-6DB66556661A}"/>
                </a:ext>
              </a:extLst>
            </p:cNvPr>
            <p:cNvSpPr>
              <a:spLocks noChangeArrowheads="1"/>
            </p:cNvSpPr>
            <p:nvPr/>
          </p:nvSpPr>
          <p:spPr bwMode="auto">
            <a:xfrm>
              <a:off x="6016" y="1975"/>
              <a:ext cx="50" cy="22"/>
            </a:xfrm>
            <a:prstGeom prst="rect">
              <a:avLst/>
            </a:prstGeom>
            <a:solidFill>
              <a:srgbClr val="D5CC9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T"/>
            </a:p>
          </p:txBody>
        </p:sp>
        <p:sp>
          <p:nvSpPr>
            <p:cNvPr id="652" name="Rectangle 287">
              <a:extLst>
                <a:ext uri="{FF2B5EF4-FFF2-40B4-BE49-F238E27FC236}">
                  <a16:creationId xmlns:a16="http://schemas.microsoft.com/office/drawing/2014/main" id="{8A8D2F6A-6297-4408-B70D-7F76AEFFF04F}"/>
                </a:ext>
              </a:extLst>
            </p:cNvPr>
            <p:cNvSpPr>
              <a:spLocks noChangeArrowheads="1"/>
            </p:cNvSpPr>
            <p:nvPr/>
          </p:nvSpPr>
          <p:spPr bwMode="auto">
            <a:xfrm>
              <a:off x="6016" y="1975"/>
              <a:ext cx="50" cy="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T"/>
            </a:p>
          </p:txBody>
        </p:sp>
        <p:sp>
          <p:nvSpPr>
            <p:cNvPr id="653" name="Rectangle 288">
              <a:extLst>
                <a:ext uri="{FF2B5EF4-FFF2-40B4-BE49-F238E27FC236}">
                  <a16:creationId xmlns:a16="http://schemas.microsoft.com/office/drawing/2014/main" id="{E3E8467A-C1AB-4A32-B863-C172E3619BDB}"/>
                </a:ext>
              </a:extLst>
            </p:cNvPr>
            <p:cNvSpPr>
              <a:spLocks noChangeArrowheads="1"/>
            </p:cNvSpPr>
            <p:nvPr/>
          </p:nvSpPr>
          <p:spPr bwMode="auto">
            <a:xfrm>
              <a:off x="6074" y="1975"/>
              <a:ext cx="50" cy="22"/>
            </a:xfrm>
            <a:prstGeom prst="rect">
              <a:avLst/>
            </a:prstGeom>
            <a:solidFill>
              <a:srgbClr val="7FBCA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T"/>
            </a:p>
          </p:txBody>
        </p:sp>
        <p:sp>
          <p:nvSpPr>
            <p:cNvPr id="654" name="Rectangle 289">
              <a:extLst>
                <a:ext uri="{FF2B5EF4-FFF2-40B4-BE49-F238E27FC236}">
                  <a16:creationId xmlns:a16="http://schemas.microsoft.com/office/drawing/2014/main" id="{6EBD4469-5530-46AF-B8CC-8BD7115B0367}"/>
                </a:ext>
              </a:extLst>
            </p:cNvPr>
            <p:cNvSpPr>
              <a:spLocks noChangeArrowheads="1"/>
            </p:cNvSpPr>
            <p:nvPr/>
          </p:nvSpPr>
          <p:spPr bwMode="auto">
            <a:xfrm>
              <a:off x="6074" y="1975"/>
              <a:ext cx="50" cy="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T"/>
            </a:p>
          </p:txBody>
        </p:sp>
        <p:sp>
          <p:nvSpPr>
            <p:cNvPr id="655" name="Rectangle 290">
              <a:extLst>
                <a:ext uri="{FF2B5EF4-FFF2-40B4-BE49-F238E27FC236}">
                  <a16:creationId xmlns:a16="http://schemas.microsoft.com/office/drawing/2014/main" id="{D8B2343B-8768-496A-8BBA-0C7CBF76213A}"/>
                </a:ext>
              </a:extLst>
            </p:cNvPr>
            <p:cNvSpPr>
              <a:spLocks noChangeArrowheads="1"/>
            </p:cNvSpPr>
            <p:nvPr/>
          </p:nvSpPr>
          <p:spPr bwMode="auto">
            <a:xfrm>
              <a:off x="6074" y="2005"/>
              <a:ext cx="50" cy="22"/>
            </a:xfrm>
            <a:prstGeom prst="rect">
              <a:avLst/>
            </a:prstGeom>
            <a:solidFill>
              <a:srgbClr val="7FBCA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T"/>
            </a:p>
          </p:txBody>
        </p:sp>
        <p:sp>
          <p:nvSpPr>
            <p:cNvPr id="656" name="Rectangle 291">
              <a:extLst>
                <a:ext uri="{FF2B5EF4-FFF2-40B4-BE49-F238E27FC236}">
                  <a16:creationId xmlns:a16="http://schemas.microsoft.com/office/drawing/2014/main" id="{5DC64F3F-52D9-4B25-B15F-C4761A328174}"/>
                </a:ext>
              </a:extLst>
            </p:cNvPr>
            <p:cNvSpPr>
              <a:spLocks noChangeArrowheads="1"/>
            </p:cNvSpPr>
            <p:nvPr/>
          </p:nvSpPr>
          <p:spPr bwMode="auto">
            <a:xfrm>
              <a:off x="6074" y="2005"/>
              <a:ext cx="50" cy="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T"/>
            </a:p>
          </p:txBody>
        </p:sp>
        <p:sp>
          <p:nvSpPr>
            <p:cNvPr id="657" name="Rectangle 292">
              <a:extLst>
                <a:ext uri="{FF2B5EF4-FFF2-40B4-BE49-F238E27FC236}">
                  <a16:creationId xmlns:a16="http://schemas.microsoft.com/office/drawing/2014/main" id="{F4D78D09-E624-499C-8E04-D259E06B986F}"/>
                </a:ext>
              </a:extLst>
            </p:cNvPr>
            <p:cNvSpPr>
              <a:spLocks noChangeArrowheads="1"/>
            </p:cNvSpPr>
            <p:nvPr/>
          </p:nvSpPr>
          <p:spPr bwMode="auto">
            <a:xfrm>
              <a:off x="4201" y="2170"/>
              <a:ext cx="189" cy="162"/>
            </a:xfrm>
            <a:prstGeom prst="rect">
              <a:avLst/>
            </a:prstGeom>
            <a:solidFill>
              <a:srgbClr val="A5A5A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T"/>
            </a:p>
          </p:txBody>
        </p:sp>
        <p:sp>
          <p:nvSpPr>
            <p:cNvPr id="658" name="Freeform 293">
              <a:extLst>
                <a:ext uri="{FF2B5EF4-FFF2-40B4-BE49-F238E27FC236}">
                  <a16:creationId xmlns:a16="http://schemas.microsoft.com/office/drawing/2014/main" id="{1D88EAC4-C4BC-48C0-A469-029AC34A4756}"/>
                </a:ext>
              </a:extLst>
            </p:cNvPr>
            <p:cNvSpPr>
              <a:spLocks/>
            </p:cNvSpPr>
            <p:nvPr/>
          </p:nvSpPr>
          <p:spPr bwMode="auto">
            <a:xfrm>
              <a:off x="4157" y="2160"/>
              <a:ext cx="52" cy="170"/>
            </a:xfrm>
            <a:custGeom>
              <a:avLst/>
              <a:gdLst>
                <a:gd name="T0" fmla="*/ 20 w 26"/>
                <a:gd name="T1" fmla="*/ 0 h 85"/>
                <a:gd name="T2" fmla="*/ 5 w 26"/>
                <a:gd name="T3" fmla="*/ 0 h 85"/>
                <a:gd name="T4" fmla="*/ 4 w 26"/>
                <a:gd name="T5" fmla="*/ 3 h 85"/>
                <a:gd name="T6" fmla="*/ 0 w 26"/>
                <a:gd name="T7" fmla="*/ 68 h 85"/>
                <a:gd name="T8" fmla="*/ 0 w 26"/>
                <a:gd name="T9" fmla="*/ 69 h 85"/>
                <a:gd name="T10" fmla="*/ 0 w 26"/>
                <a:gd name="T11" fmla="*/ 82 h 85"/>
                <a:gd name="T12" fmla="*/ 1 w 26"/>
                <a:gd name="T13" fmla="*/ 85 h 85"/>
                <a:gd name="T14" fmla="*/ 4 w 26"/>
                <a:gd name="T15" fmla="*/ 85 h 85"/>
                <a:gd name="T16" fmla="*/ 22 w 26"/>
                <a:gd name="T17" fmla="*/ 85 h 85"/>
                <a:gd name="T18" fmla="*/ 24 w 26"/>
                <a:gd name="T19" fmla="*/ 85 h 85"/>
                <a:gd name="T20" fmla="*/ 26 w 26"/>
                <a:gd name="T21" fmla="*/ 82 h 85"/>
                <a:gd name="T22" fmla="*/ 26 w 26"/>
                <a:gd name="T23" fmla="*/ 69 h 85"/>
                <a:gd name="T24" fmla="*/ 26 w 26"/>
                <a:gd name="T25" fmla="*/ 68 h 85"/>
                <a:gd name="T26" fmla="*/ 22 w 26"/>
                <a:gd name="T27" fmla="*/ 3 h 85"/>
                <a:gd name="T28" fmla="*/ 20 w 26"/>
                <a:gd name="T29" fmla="*/ 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 h="85">
                  <a:moveTo>
                    <a:pt x="20" y="0"/>
                  </a:moveTo>
                  <a:cubicBezTo>
                    <a:pt x="5" y="0"/>
                    <a:pt x="5" y="0"/>
                    <a:pt x="5" y="0"/>
                  </a:cubicBezTo>
                  <a:cubicBezTo>
                    <a:pt x="5" y="0"/>
                    <a:pt x="4" y="1"/>
                    <a:pt x="4" y="3"/>
                  </a:cubicBezTo>
                  <a:cubicBezTo>
                    <a:pt x="0" y="68"/>
                    <a:pt x="0" y="68"/>
                    <a:pt x="0" y="68"/>
                  </a:cubicBezTo>
                  <a:cubicBezTo>
                    <a:pt x="0" y="69"/>
                    <a:pt x="0" y="69"/>
                    <a:pt x="0" y="69"/>
                  </a:cubicBezTo>
                  <a:cubicBezTo>
                    <a:pt x="0" y="82"/>
                    <a:pt x="0" y="82"/>
                    <a:pt x="0" y="82"/>
                  </a:cubicBezTo>
                  <a:cubicBezTo>
                    <a:pt x="0" y="84"/>
                    <a:pt x="0" y="85"/>
                    <a:pt x="1" y="85"/>
                  </a:cubicBezTo>
                  <a:cubicBezTo>
                    <a:pt x="4" y="85"/>
                    <a:pt x="4" y="85"/>
                    <a:pt x="4" y="85"/>
                  </a:cubicBezTo>
                  <a:cubicBezTo>
                    <a:pt x="22" y="85"/>
                    <a:pt x="22" y="85"/>
                    <a:pt x="22" y="85"/>
                  </a:cubicBezTo>
                  <a:cubicBezTo>
                    <a:pt x="24" y="85"/>
                    <a:pt x="24" y="85"/>
                    <a:pt x="24" y="85"/>
                  </a:cubicBezTo>
                  <a:cubicBezTo>
                    <a:pt x="25" y="85"/>
                    <a:pt x="26" y="84"/>
                    <a:pt x="26" y="82"/>
                  </a:cubicBezTo>
                  <a:cubicBezTo>
                    <a:pt x="26" y="69"/>
                    <a:pt x="26" y="69"/>
                    <a:pt x="26" y="69"/>
                  </a:cubicBezTo>
                  <a:cubicBezTo>
                    <a:pt x="26" y="68"/>
                    <a:pt x="26" y="68"/>
                    <a:pt x="26" y="68"/>
                  </a:cubicBezTo>
                  <a:cubicBezTo>
                    <a:pt x="22" y="3"/>
                    <a:pt x="22" y="3"/>
                    <a:pt x="22" y="3"/>
                  </a:cubicBezTo>
                  <a:cubicBezTo>
                    <a:pt x="22" y="1"/>
                    <a:pt x="21" y="0"/>
                    <a:pt x="20" y="0"/>
                  </a:cubicBezTo>
                </a:path>
              </a:pathLst>
            </a:custGeom>
            <a:solidFill>
              <a:srgbClr val="8A8A8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T"/>
            </a:p>
          </p:txBody>
        </p:sp>
        <p:sp>
          <p:nvSpPr>
            <p:cNvPr id="659" name="Freeform 294">
              <a:extLst>
                <a:ext uri="{FF2B5EF4-FFF2-40B4-BE49-F238E27FC236}">
                  <a16:creationId xmlns:a16="http://schemas.microsoft.com/office/drawing/2014/main" id="{A600B92A-28DB-4728-8168-883AE3DE57B3}"/>
                </a:ext>
              </a:extLst>
            </p:cNvPr>
            <p:cNvSpPr>
              <a:spLocks/>
            </p:cNvSpPr>
            <p:nvPr/>
          </p:nvSpPr>
          <p:spPr bwMode="auto">
            <a:xfrm>
              <a:off x="4380" y="2160"/>
              <a:ext cx="52" cy="170"/>
            </a:xfrm>
            <a:custGeom>
              <a:avLst/>
              <a:gdLst>
                <a:gd name="T0" fmla="*/ 20 w 26"/>
                <a:gd name="T1" fmla="*/ 0 h 85"/>
                <a:gd name="T2" fmla="*/ 5 w 26"/>
                <a:gd name="T3" fmla="*/ 0 h 85"/>
                <a:gd name="T4" fmla="*/ 4 w 26"/>
                <a:gd name="T5" fmla="*/ 3 h 85"/>
                <a:gd name="T6" fmla="*/ 0 w 26"/>
                <a:gd name="T7" fmla="*/ 68 h 85"/>
                <a:gd name="T8" fmla="*/ 0 w 26"/>
                <a:gd name="T9" fmla="*/ 69 h 85"/>
                <a:gd name="T10" fmla="*/ 0 w 26"/>
                <a:gd name="T11" fmla="*/ 82 h 85"/>
                <a:gd name="T12" fmla="*/ 1 w 26"/>
                <a:gd name="T13" fmla="*/ 85 h 85"/>
                <a:gd name="T14" fmla="*/ 4 w 26"/>
                <a:gd name="T15" fmla="*/ 85 h 85"/>
                <a:gd name="T16" fmla="*/ 22 w 26"/>
                <a:gd name="T17" fmla="*/ 85 h 85"/>
                <a:gd name="T18" fmla="*/ 24 w 26"/>
                <a:gd name="T19" fmla="*/ 85 h 85"/>
                <a:gd name="T20" fmla="*/ 26 w 26"/>
                <a:gd name="T21" fmla="*/ 82 h 85"/>
                <a:gd name="T22" fmla="*/ 26 w 26"/>
                <a:gd name="T23" fmla="*/ 69 h 85"/>
                <a:gd name="T24" fmla="*/ 26 w 26"/>
                <a:gd name="T25" fmla="*/ 68 h 85"/>
                <a:gd name="T26" fmla="*/ 22 w 26"/>
                <a:gd name="T27" fmla="*/ 3 h 85"/>
                <a:gd name="T28" fmla="*/ 20 w 26"/>
                <a:gd name="T29" fmla="*/ 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 h="85">
                  <a:moveTo>
                    <a:pt x="20" y="0"/>
                  </a:moveTo>
                  <a:cubicBezTo>
                    <a:pt x="5" y="0"/>
                    <a:pt x="5" y="0"/>
                    <a:pt x="5" y="0"/>
                  </a:cubicBezTo>
                  <a:cubicBezTo>
                    <a:pt x="5" y="0"/>
                    <a:pt x="4" y="1"/>
                    <a:pt x="4" y="3"/>
                  </a:cubicBezTo>
                  <a:cubicBezTo>
                    <a:pt x="0" y="68"/>
                    <a:pt x="0" y="68"/>
                    <a:pt x="0" y="68"/>
                  </a:cubicBezTo>
                  <a:cubicBezTo>
                    <a:pt x="0" y="69"/>
                    <a:pt x="0" y="69"/>
                    <a:pt x="0" y="69"/>
                  </a:cubicBezTo>
                  <a:cubicBezTo>
                    <a:pt x="0" y="82"/>
                    <a:pt x="0" y="82"/>
                    <a:pt x="0" y="82"/>
                  </a:cubicBezTo>
                  <a:cubicBezTo>
                    <a:pt x="0" y="84"/>
                    <a:pt x="1" y="85"/>
                    <a:pt x="1" y="85"/>
                  </a:cubicBezTo>
                  <a:cubicBezTo>
                    <a:pt x="4" y="85"/>
                    <a:pt x="4" y="85"/>
                    <a:pt x="4" y="85"/>
                  </a:cubicBezTo>
                  <a:cubicBezTo>
                    <a:pt x="22" y="85"/>
                    <a:pt x="22" y="85"/>
                    <a:pt x="22" y="85"/>
                  </a:cubicBezTo>
                  <a:cubicBezTo>
                    <a:pt x="24" y="85"/>
                    <a:pt x="24" y="85"/>
                    <a:pt x="24" y="85"/>
                  </a:cubicBezTo>
                  <a:cubicBezTo>
                    <a:pt x="25" y="85"/>
                    <a:pt x="26" y="84"/>
                    <a:pt x="26" y="82"/>
                  </a:cubicBezTo>
                  <a:cubicBezTo>
                    <a:pt x="26" y="69"/>
                    <a:pt x="26" y="69"/>
                    <a:pt x="26" y="69"/>
                  </a:cubicBezTo>
                  <a:cubicBezTo>
                    <a:pt x="26" y="68"/>
                    <a:pt x="26" y="68"/>
                    <a:pt x="26" y="68"/>
                  </a:cubicBezTo>
                  <a:cubicBezTo>
                    <a:pt x="22" y="3"/>
                    <a:pt x="22" y="3"/>
                    <a:pt x="22" y="3"/>
                  </a:cubicBezTo>
                  <a:cubicBezTo>
                    <a:pt x="22" y="1"/>
                    <a:pt x="21" y="0"/>
                    <a:pt x="20" y="0"/>
                  </a:cubicBezTo>
                </a:path>
              </a:pathLst>
            </a:custGeom>
            <a:solidFill>
              <a:srgbClr val="8A8A8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T"/>
            </a:p>
          </p:txBody>
        </p:sp>
        <p:sp>
          <p:nvSpPr>
            <p:cNvPr id="660" name="Freeform 295">
              <a:extLst>
                <a:ext uri="{FF2B5EF4-FFF2-40B4-BE49-F238E27FC236}">
                  <a16:creationId xmlns:a16="http://schemas.microsoft.com/office/drawing/2014/main" id="{DE438C9A-2AAC-409D-815D-83A4FDA2250E}"/>
                </a:ext>
              </a:extLst>
            </p:cNvPr>
            <p:cNvSpPr>
              <a:spLocks/>
            </p:cNvSpPr>
            <p:nvPr/>
          </p:nvSpPr>
          <p:spPr bwMode="auto">
            <a:xfrm>
              <a:off x="4223" y="2226"/>
              <a:ext cx="30" cy="106"/>
            </a:xfrm>
            <a:custGeom>
              <a:avLst/>
              <a:gdLst>
                <a:gd name="T0" fmla="*/ 13 w 15"/>
                <a:gd name="T1" fmla="*/ 13 h 53"/>
                <a:gd name="T2" fmla="*/ 9 w 15"/>
                <a:gd name="T3" fmla="*/ 0 h 53"/>
                <a:gd name="T4" fmla="*/ 6 w 15"/>
                <a:gd name="T5" fmla="*/ 0 h 53"/>
                <a:gd name="T6" fmla="*/ 2 w 15"/>
                <a:gd name="T7" fmla="*/ 13 h 53"/>
                <a:gd name="T8" fmla="*/ 0 w 15"/>
                <a:gd name="T9" fmla="*/ 53 h 53"/>
                <a:gd name="T10" fmla="*/ 2 w 15"/>
                <a:gd name="T11" fmla="*/ 53 h 53"/>
                <a:gd name="T12" fmla="*/ 13 w 15"/>
                <a:gd name="T13" fmla="*/ 53 h 53"/>
                <a:gd name="T14" fmla="*/ 15 w 15"/>
                <a:gd name="T15" fmla="*/ 53 h 53"/>
                <a:gd name="T16" fmla="*/ 13 w 15"/>
                <a:gd name="T17" fmla="*/ 1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53">
                  <a:moveTo>
                    <a:pt x="13" y="13"/>
                  </a:moveTo>
                  <a:cubicBezTo>
                    <a:pt x="13" y="6"/>
                    <a:pt x="11" y="0"/>
                    <a:pt x="9" y="0"/>
                  </a:cubicBezTo>
                  <a:cubicBezTo>
                    <a:pt x="6" y="0"/>
                    <a:pt x="6" y="0"/>
                    <a:pt x="6" y="0"/>
                  </a:cubicBezTo>
                  <a:cubicBezTo>
                    <a:pt x="4" y="0"/>
                    <a:pt x="2" y="6"/>
                    <a:pt x="2" y="13"/>
                  </a:cubicBezTo>
                  <a:cubicBezTo>
                    <a:pt x="0" y="53"/>
                    <a:pt x="0" y="53"/>
                    <a:pt x="0" y="53"/>
                  </a:cubicBezTo>
                  <a:cubicBezTo>
                    <a:pt x="2" y="53"/>
                    <a:pt x="2" y="53"/>
                    <a:pt x="2" y="53"/>
                  </a:cubicBezTo>
                  <a:cubicBezTo>
                    <a:pt x="13" y="53"/>
                    <a:pt x="13" y="53"/>
                    <a:pt x="13" y="53"/>
                  </a:cubicBezTo>
                  <a:cubicBezTo>
                    <a:pt x="15" y="53"/>
                    <a:pt x="15" y="53"/>
                    <a:pt x="15" y="53"/>
                  </a:cubicBezTo>
                  <a:lnTo>
                    <a:pt x="13" y="13"/>
                  </a:lnTo>
                  <a:close/>
                </a:path>
              </a:pathLst>
            </a:custGeom>
            <a:solidFill>
              <a:srgbClr val="8FC7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T"/>
            </a:p>
          </p:txBody>
        </p:sp>
        <p:sp>
          <p:nvSpPr>
            <p:cNvPr id="661" name="Freeform 296">
              <a:extLst>
                <a:ext uri="{FF2B5EF4-FFF2-40B4-BE49-F238E27FC236}">
                  <a16:creationId xmlns:a16="http://schemas.microsoft.com/office/drawing/2014/main" id="{D77F9F67-956D-48DD-8082-1CD9088977D8}"/>
                </a:ext>
              </a:extLst>
            </p:cNvPr>
            <p:cNvSpPr>
              <a:spLocks/>
            </p:cNvSpPr>
            <p:nvPr/>
          </p:nvSpPr>
          <p:spPr bwMode="auto">
            <a:xfrm>
              <a:off x="4279" y="2226"/>
              <a:ext cx="30" cy="106"/>
            </a:xfrm>
            <a:custGeom>
              <a:avLst/>
              <a:gdLst>
                <a:gd name="T0" fmla="*/ 13 w 15"/>
                <a:gd name="T1" fmla="*/ 13 h 53"/>
                <a:gd name="T2" fmla="*/ 9 w 15"/>
                <a:gd name="T3" fmla="*/ 0 h 53"/>
                <a:gd name="T4" fmla="*/ 6 w 15"/>
                <a:gd name="T5" fmla="*/ 0 h 53"/>
                <a:gd name="T6" fmla="*/ 2 w 15"/>
                <a:gd name="T7" fmla="*/ 13 h 53"/>
                <a:gd name="T8" fmla="*/ 0 w 15"/>
                <a:gd name="T9" fmla="*/ 53 h 53"/>
                <a:gd name="T10" fmla="*/ 2 w 15"/>
                <a:gd name="T11" fmla="*/ 53 h 53"/>
                <a:gd name="T12" fmla="*/ 13 w 15"/>
                <a:gd name="T13" fmla="*/ 53 h 53"/>
                <a:gd name="T14" fmla="*/ 15 w 15"/>
                <a:gd name="T15" fmla="*/ 53 h 53"/>
                <a:gd name="T16" fmla="*/ 13 w 15"/>
                <a:gd name="T17" fmla="*/ 1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53">
                  <a:moveTo>
                    <a:pt x="13" y="13"/>
                  </a:moveTo>
                  <a:cubicBezTo>
                    <a:pt x="13" y="6"/>
                    <a:pt x="11" y="0"/>
                    <a:pt x="9" y="0"/>
                  </a:cubicBezTo>
                  <a:cubicBezTo>
                    <a:pt x="6" y="0"/>
                    <a:pt x="6" y="0"/>
                    <a:pt x="6" y="0"/>
                  </a:cubicBezTo>
                  <a:cubicBezTo>
                    <a:pt x="4" y="0"/>
                    <a:pt x="2" y="6"/>
                    <a:pt x="2" y="13"/>
                  </a:cubicBezTo>
                  <a:cubicBezTo>
                    <a:pt x="0" y="53"/>
                    <a:pt x="0" y="53"/>
                    <a:pt x="0" y="53"/>
                  </a:cubicBezTo>
                  <a:cubicBezTo>
                    <a:pt x="2" y="53"/>
                    <a:pt x="2" y="53"/>
                    <a:pt x="2" y="53"/>
                  </a:cubicBezTo>
                  <a:cubicBezTo>
                    <a:pt x="13" y="53"/>
                    <a:pt x="13" y="53"/>
                    <a:pt x="13" y="53"/>
                  </a:cubicBezTo>
                  <a:cubicBezTo>
                    <a:pt x="15" y="53"/>
                    <a:pt x="15" y="53"/>
                    <a:pt x="15" y="53"/>
                  </a:cubicBezTo>
                  <a:lnTo>
                    <a:pt x="13" y="13"/>
                  </a:lnTo>
                  <a:close/>
                </a:path>
              </a:pathLst>
            </a:custGeom>
            <a:solidFill>
              <a:srgbClr val="8FC7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T"/>
            </a:p>
          </p:txBody>
        </p:sp>
        <p:sp>
          <p:nvSpPr>
            <p:cNvPr id="662" name="Freeform 297">
              <a:extLst>
                <a:ext uri="{FF2B5EF4-FFF2-40B4-BE49-F238E27FC236}">
                  <a16:creationId xmlns:a16="http://schemas.microsoft.com/office/drawing/2014/main" id="{6FEE68AA-5761-4B0A-A30A-ABA0C62FAC59}"/>
                </a:ext>
              </a:extLst>
            </p:cNvPr>
            <p:cNvSpPr>
              <a:spLocks/>
            </p:cNvSpPr>
            <p:nvPr/>
          </p:nvSpPr>
          <p:spPr bwMode="auto">
            <a:xfrm>
              <a:off x="4336" y="2226"/>
              <a:ext cx="30" cy="106"/>
            </a:xfrm>
            <a:custGeom>
              <a:avLst/>
              <a:gdLst>
                <a:gd name="T0" fmla="*/ 13 w 15"/>
                <a:gd name="T1" fmla="*/ 13 h 53"/>
                <a:gd name="T2" fmla="*/ 9 w 15"/>
                <a:gd name="T3" fmla="*/ 0 h 53"/>
                <a:gd name="T4" fmla="*/ 6 w 15"/>
                <a:gd name="T5" fmla="*/ 0 h 53"/>
                <a:gd name="T6" fmla="*/ 2 w 15"/>
                <a:gd name="T7" fmla="*/ 13 h 53"/>
                <a:gd name="T8" fmla="*/ 0 w 15"/>
                <a:gd name="T9" fmla="*/ 53 h 53"/>
                <a:gd name="T10" fmla="*/ 2 w 15"/>
                <a:gd name="T11" fmla="*/ 53 h 53"/>
                <a:gd name="T12" fmla="*/ 13 w 15"/>
                <a:gd name="T13" fmla="*/ 53 h 53"/>
                <a:gd name="T14" fmla="*/ 15 w 15"/>
                <a:gd name="T15" fmla="*/ 53 h 53"/>
                <a:gd name="T16" fmla="*/ 13 w 15"/>
                <a:gd name="T17" fmla="*/ 1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53">
                  <a:moveTo>
                    <a:pt x="13" y="13"/>
                  </a:moveTo>
                  <a:cubicBezTo>
                    <a:pt x="13" y="6"/>
                    <a:pt x="11" y="0"/>
                    <a:pt x="9" y="0"/>
                  </a:cubicBezTo>
                  <a:cubicBezTo>
                    <a:pt x="6" y="0"/>
                    <a:pt x="6" y="0"/>
                    <a:pt x="6" y="0"/>
                  </a:cubicBezTo>
                  <a:cubicBezTo>
                    <a:pt x="4" y="0"/>
                    <a:pt x="2" y="6"/>
                    <a:pt x="2" y="13"/>
                  </a:cubicBezTo>
                  <a:cubicBezTo>
                    <a:pt x="0" y="53"/>
                    <a:pt x="0" y="53"/>
                    <a:pt x="0" y="53"/>
                  </a:cubicBezTo>
                  <a:cubicBezTo>
                    <a:pt x="2" y="53"/>
                    <a:pt x="2" y="53"/>
                    <a:pt x="2" y="53"/>
                  </a:cubicBezTo>
                  <a:cubicBezTo>
                    <a:pt x="13" y="53"/>
                    <a:pt x="13" y="53"/>
                    <a:pt x="13" y="53"/>
                  </a:cubicBezTo>
                  <a:cubicBezTo>
                    <a:pt x="15" y="53"/>
                    <a:pt x="15" y="53"/>
                    <a:pt x="15" y="53"/>
                  </a:cubicBezTo>
                  <a:lnTo>
                    <a:pt x="13" y="13"/>
                  </a:lnTo>
                  <a:close/>
                </a:path>
              </a:pathLst>
            </a:custGeom>
            <a:solidFill>
              <a:srgbClr val="8FC7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T"/>
            </a:p>
          </p:txBody>
        </p:sp>
        <p:sp>
          <p:nvSpPr>
            <p:cNvPr id="663" name="Freeform 298">
              <a:extLst>
                <a:ext uri="{FF2B5EF4-FFF2-40B4-BE49-F238E27FC236}">
                  <a16:creationId xmlns:a16="http://schemas.microsoft.com/office/drawing/2014/main" id="{9CEABF8B-811A-4F15-AB9A-21CD16CB5951}"/>
                </a:ext>
              </a:extLst>
            </p:cNvPr>
            <p:cNvSpPr>
              <a:spLocks noEditPoints="1"/>
            </p:cNvSpPr>
            <p:nvPr/>
          </p:nvSpPr>
          <p:spPr bwMode="auto">
            <a:xfrm>
              <a:off x="4696" y="2001"/>
              <a:ext cx="118" cy="213"/>
            </a:xfrm>
            <a:custGeom>
              <a:avLst/>
              <a:gdLst>
                <a:gd name="T0" fmla="*/ 37 w 59"/>
                <a:gd name="T1" fmla="*/ 25 h 106"/>
                <a:gd name="T2" fmla="*/ 49 w 59"/>
                <a:gd name="T3" fmla="*/ 31 h 106"/>
                <a:gd name="T4" fmla="*/ 50 w 59"/>
                <a:gd name="T5" fmla="*/ 19 h 106"/>
                <a:gd name="T6" fmla="*/ 34 w 59"/>
                <a:gd name="T7" fmla="*/ 0 h 106"/>
                <a:gd name="T8" fmla="*/ 23 w 59"/>
                <a:gd name="T9" fmla="*/ 15 h 106"/>
                <a:gd name="T10" fmla="*/ 10 w 59"/>
                <a:gd name="T11" fmla="*/ 25 h 106"/>
                <a:gd name="T12" fmla="*/ 11 w 59"/>
                <a:gd name="T13" fmla="*/ 25 h 106"/>
                <a:gd name="T14" fmla="*/ 0 w 59"/>
                <a:gd name="T15" fmla="*/ 41 h 106"/>
                <a:gd name="T16" fmla="*/ 0 w 59"/>
                <a:gd name="T17" fmla="*/ 55 h 106"/>
                <a:gd name="T18" fmla="*/ 19 w 59"/>
                <a:gd name="T19" fmla="*/ 48 h 106"/>
                <a:gd name="T20" fmla="*/ 14 w 59"/>
                <a:gd name="T21" fmla="*/ 94 h 106"/>
                <a:gd name="T22" fmla="*/ 51 w 59"/>
                <a:gd name="T23" fmla="*/ 106 h 106"/>
                <a:gd name="T24" fmla="*/ 57 w 59"/>
                <a:gd name="T25" fmla="*/ 55 h 106"/>
                <a:gd name="T26" fmla="*/ 59 w 59"/>
                <a:gd name="T27" fmla="*/ 48 h 106"/>
                <a:gd name="T28" fmla="*/ 31 w 59"/>
                <a:gd name="T29" fmla="*/ 57 h 106"/>
                <a:gd name="T30" fmla="*/ 33 w 59"/>
                <a:gd name="T31" fmla="*/ 23 h 106"/>
                <a:gd name="T32" fmla="*/ 32 w 59"/>
                <a:gd name="T33" fmla="*/ 17 h 106"/>
                <a:gd name="T34" fmla="*/ 33 w 59"/>
                <a:gd name="T35" fmla="*/ 25 h 106"/>
                <a:gd name="T36" fmla="*/ 26 w 59"/>
                <a:gd name="T37" fmla="*/ 25 h 106"/>
                <a:gd name="T38" fmla="*/ 33 w 59"/>
                <a:gd name="T39" fmla="*/ 25 h 106"/>
                <a:gd name="T40" fmla="*/ 29 w 59"/>
                <a:gd name="T41" fmla="*/ 78 h 106"/>
                <a:gd name="T42" fmla="*/ 29 w 59"/>
                <a:gd name="T43" fmla="*/ 58 h 106"/>
                <a:gd name="T44" fmla="*/ 29 w 59"/>
                <a:gd name="T45" fmla="*/ 55 h 106"/>
                <a:gd name="T46" fmla="*/ 36 w 59"/>
                <a:gd name="T47" fmla="*/ 48 h 106"/>
                <a:gd name="T48" fmla="*/ 29 w 59"/>
                <a:gd name="T49" fmla="*/ 36 h 106"/>
                <a:gd name="T50" fmla="*/ 29 w 59"/>
                <a:gd name="T51" fmla="*/ 36 h 106"/>
                <a:gd name="T52" fmla="*/ 35 w 59"/>
                <a:gd name="T53" fmla="*/ 41 h 106"/>
                <a:gd name="T54" fmla="*/ 28 w 59"/>
                <a:gd name="T55" fmla="*/ 34 h 106"/>
                <a:gd name="T56" fmla="*/ 22 w 59"/>
                <a:gd name="T57" fmla="*/ 51 h 106"/>
                <a:gd name="T58" fmla="*/ 22 w 59"/>
                <a:gd name="T59" fmla="*/ 51 h 106"/>
                <a:gd name="T60" fmla="*/ 15 w 59"/>
                <a:gd name="T61" fmla="*/ 89 h 106"/>
                <a:gd name="T62" fmla="*/ 29 w 59"/>
                <a:gd name="T63" fmla="*/ 81 h 106"/>
                <a:gd name="T64" fmla="*/ 15 w 59"/>
                <a:gd name="T65" fmla="*/ 92 h 106"/>
                <a:gd name="T66" fmla="*/ 40 w 59"/>
                <a:gd name="T67" fmla="*/ 73 h 106"/>
                <a:gd name="T68" fmla="*/ 45 w 59"/>
                <a:gd name="T69" fmla="*/ 39 h 106"/>
                <a:gd name="T70" fmla="*/ 45 w 59"/>
                <a:gd name="T71" fmla="*/ 39 h 106"/>
                <a:gd name="T72" fmla="*/ 42 w 59"/>
                <a:gd name="T73" fmla="*/ 46 h 106"/>
                <a:gd name="T74" fmla="*/ 41 w 59"/>
                <a:gd name="T75" fmla="*/ 19 h 106"/>
                <a:gd name="T76" fmla="*/ 47 w 59"/>
                <a:gd name="T77" fmla="*/ 23 h 106"/>
                <a:gd name="T78" fmla="*/ 47 w 59"/>
                <a:gd name="T79" fmla="*/ 21 h 106"/>
                <a:gd name="T80" fmla="*/ 36 w 59"/>
                <a:gd name="T81" fmla="*/ 21 h 106"/>
                <a:gd name="T82" fmla="*/ 31 w 59"/>
                <a:gd name="T83" fmla="*/ 3 h 106"/>
                <a:gd name="T84" fmla="*/ 28 w 59"/>
                <a:gd name="T85" fmla="*/ 3 h 106"/>
                <a:gd name="T86" fmla="*/ 20 w 59"/>
                <a:gd name="T87" fmla="*/ 18 h 106"/>
                <a:gd name="T88" fmla="*/ 21 w 59"/>
                <a:gd name="T89" fmla="*/ 23 h 106"/>
                <a:gd name="T90" fmla="*/ 21 w 59"/>
                <a:gd name="T91" fmla="*/ 23 h 106"/>
                <a:gd name="T92" fmla="*/ 12 w 59"/>
                <a:gd name="T93" fmla="*/ 23 h 106"/>
                <a:gd name="T94" fmla="*/ 19 w 59"/>
                <a:gd name="T95" fmla="*/ 45 h 106"/>
                <a:gd name="T96" fmla="*/ 19 w 59"/>
                <a:gd name="T97" fmla="*/ 45 h 106"/>
                <a:gd name="T98" fmla="*/ 11 w 59"/>
                <a:gd name="T99" fmla="*/ 41 h 106"/>
                <a:gd name="T100" fmla="*/ 8 w 59"/>
                <a:gd name="T101" fmla="*/ 41 h 106"/>
                <a:gd name="T102" fmla="*/ 2 w 59"/>
                <a:gd name="T103" fmla="*/ 43 h 106"/>
                <a:gd name="T104" fmla="*/ 51 w 59"/>
                <a:gd name="T105" fmla="*/ 41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9" h="106">
                  <a:moveTo>
                    <a:pt x="59" y="41"/>
                  </a:moveTo>
                  <a:cubicBezTo>
                    <a:pt x="38" y="35"/>
                    <a:pt x="38" y="35"/>
                    <a:pt x="38" y="35"/>
                  </a:cubicBezTo>
                  <a:cubicBezTo>
                    <a:pt x="38" y="32"/>
                    <a:pt x="37" y="28"/>
                    <a:pt x="37" y="25"/>
                  </a:cubicBezTo>
                  <a:cubicBezTo>
                    <a:pt x="48" y="25"/>
                    <a:pt x="48" y="25"/>
                    <a:pt x="48" y="25"/>
                  </a:cubicBezTo>
                  <a:cubicBezTo>
                    <a:pt x="48" y="31"/>
                    <a:pt x="48" y="31"/>
                    <a:pt x="48" y="31"/>
                  </a:cubicBezTo>
                  <a:cubicBezTo>
                    <a:pt x="49" y="31"/>
                    <a:pt x="49" y="31"/>
                    <a:pt x="49" y="31"/>
                  </a:cubicBezTo>
                  <a:cubicBezTo>
                    <a:pt x="49" y="25"/>
                    <a:pt x="49" y="25"/>
                    <a:pt x="49" y="25"/>
                  </a:cubicBezTo>
                  <a:cubicBezTo>
                    <a:pt x="50" y="25"/>
                    <a:pt x="50" y="25"/>
                    <a:pt x="50" y="25"/>
                  </a:cubicBezTo>
                  <a:cubicBezTo>
                    <a:pt x="50" y="19"/>
                    <a:pt x="50" y="19"/>
                    <a:pt x="50" y="19"/>
                  </a:cubicBezTo>
                  <a:cubicBezTo>
                    <a:pt x="36" y="15"/>
                    <a:pt x="36" y="15"/>
                    <a:pt x="36" y="15"/>
                  </a:cubicBezTo>
                  <a:cubicBezTo>
                    <a:pt x="35" y="10"/>
                    <a:pt x="35" y="6"/>
                    <a:pt x="34" y="1"/>
                  </a:cubicBezTo>
                  <a:cubicBezTo>
                    <a:pt x="34" y="0"/>
                    <a:pt x="34" y="0"/>
                    <a:pt x="34" y="0"/>
                  </a:cubicBezTo>
                  <a:cubicBezTo>
                    <a:pt x="25" y="0"/>
                    <a:pt x="25" y="0"/>
                    <a:pt x="25" y="0"/>
                  </a:cubicBezTo>
                  <a:cubicBezTo>
                    <a:pt x="25" y="1"/>
                    <a:pt x="25" y="1"/>
                    <a:pt x="25" y="1"/>
                  </a:cubicBezTo>
                  <a:cubicBezTo>
                    <a:pt x="24" y="6"/>
                    <a:pt x="24" y="10"/>
                    <a:pt x="23" y="15"/>
                  </a:cubicBezTo>
                  <a:cubicBezTo>
                    <a:pt x="9" y="19"/>
                    <a:pt x="9" y="19"/>
                    <a:pt x="9" y="19"/>
                  </a:cubicBezTo>
                  <a:cubicBezTo>
                    <a:pt x="9" y="25"/>
                    <a:pt x="9" y="25"/>
                    <a:pt x="9" y="25"/>
                  </a:cubicBezTo>
                  <a:cubicBezTo>
                    <a:pt x="10" y="25"/>
                    <a:pt x="10" y="25"/>
                    <a:pt x="10" y="25"/>
                  </a:cubicBezTo>
                  <a:cubicBezTo>
                    <a:pt x="10" y="31"/>
                    <a:pt x="10" y="31"/>
                    <a:pt x="10" y="31"/>
                  </a:cubicBezTo>
                  <a:cubicBezTo>
                    <a:pt x="11" y="31"/>
                    <a:pt x="11" y="31"/>
                    <a:pt x="11" y="31"/>
                  </a:cubicBezTo>
                  <a:cubicBezTo>
                    <a:pt x="11" y="25"/>
                    <a:pt x="11" y="25"/>
                    <a:pt x="11" y="25"/>
                  </a:cubicBezTo>
                  <a:cubicBezTo>
                    <a:pt x="22" y="25"/>
                    <a:pt x="22" y="25"/>
                    <a:pt x="22" y="25"/>
                  </a:cubicBezTo>
                  <a:cubicBezTo>
                    <a:pt x="22" y="28"/>
                    <a:pt x="21" y="32"/>
                    <a:pt x="21" y="35"/>
                  </a:cubicBezTo>
                  <a:cubicBezTo>
                    <a:pt x="0" y="41"/>
                    <a:pt x="0" y="41"/>
                    <a:pt x="0" y="41"/>
                  </a:cubicBezTo>
                  <a:cubicBezTo>
                    <a:pt x="0" y="48"/>
                    <a:pt x="0" y="48"/>
                    <a:pt x="0" y="48"/>
                  </a:cubicBezTo>
                  <a:cubicBezTo>
                    <a:pt x="0" y="48"/>
                    <a:pt x="0" y="48"/>
                    <a:pt x="0" y="48"/>
                  </a:cubicBezTo>
                  <a:cubicBezTo>
                    <a:pt x="0" y="55"/>
                    <a:pt x="0" y="55"/>
                    <a:pt x="0" y="55"/>
                  </a:cubicBezTo>
                  <a:cubicBezTo>
                    <a:pt x="1" y="55"/>
                    <a:pt x="1" y="55"/>
                    <a:pt x="1" y="55"/>
                  </a:cubicBezTo>
                  <a:cubicBezTo>
                    <a:pt x="1" y="48"/>
                    <a:pt x="1" y="48"/>
                    <a:pt x="1" y="48"/>
                  </a:cubicBezTo>
                  <a:cubicBezTo>
                    <a:pt x="19" y="48"/>
                    <a:pt x="19" y="48"/>
                    <a:pt x="19" y="48"/>
                  </a:cubicBezTo>
                  <a:cubicBezTo>
                    <a:pt x="16" y="68"/>
                    <a:pt x="12" y="88"/>
                    <a:pt x="8" y="106"/>
                  </a:cubicBezTo>
                  <a:cubicBezTo>
                    <a:pt x="11" y="106"/>
                    <a:pt x="11" y="106"/>
                    <a:pt x="11" y="106"/>
                  </a:cubicBezTo>
                  <a:cubicBezTo>
                    <a:pt x="12" y="102"/>
                    <a:pt x="13" y="98"/>
                    <a:pt x="14" y="94"/>
                  </a:cubicBezTo>
                  <a:cubicBezTo>
                    <a:pt x="45" y="94"/>
                    <a:pt x="45" y="94"/>
                    <a:pt x="45" y="94"/>
                  </a:cubicBezTo>
                  <a:cubicBezTo>
                    <a:pt x="45" y="98"/>
                    <a:pt x="46" y="102"/>
                    <a:pt x="47" y="106"/>
                  </a:cubicBezTo>
                  <a:cubicBezTo>
                    <a:pt x="51" y="106"/>
                    <a:pt x="51" y="106"/>
                    <a:pt x="51" y="106"/>
                  </a:cubicBezTo>
                  <a:cubicBezTo>
                    <a:pt x="47" y="88"/>
                    <a:pt x="43" y="68"/>
                    <a:pt x="40" y="48"/>
                  </a:cubicBezTo>
                  <a:cubicBezTo>
                    <a:pt x="57" y="48"/>
                    <a:pt x="57" y="48"/>
                    <a:pt x="57" y="48"/>
                  </a:cubicBezTo>
                  <a:cubicBezTo>
                    <a:pt x="57" y="55"/>
                    <a:pt x="57" y="55"/>
                    <a:pt x="57" y="55"/>
                  </a:cubicBezTo>
                  <a:cubicBezTo>
                    <a:pt x="58" y="55"/>
                    <a:pt x="58" y="55"/>
                    <a:pt x="58" y="55"/>
                  </a:cubicBezTo>
                  <a:cubicBezTo>
                    <a:pt x="58" y="48"/>
                    <a:pt x="58" y="48"/>
                    <a:pt x="58" y="48"/>
                  </a:cubicBezTo>
                  <a:cubicBezTo>
                    <a:pt x="59" y="48"/>
                    <a:pt x="59" y="48"/>
                    <a:pt x="59" y="48"/>
                  </a:cubicBezTo>
                  <a:lnTo>
                    <a:pt x="59" y="41"/>
                  </a:lnTo>
                  <a:close/>
                  <a:moveTo>
                    <a:pt x="39" y="66"/>
                  </a:moveTo>
                  <a:cubicBezTo>
                    <a:pt x="31" y="57"/>
                    <a:pt x="31" y="57"/>
                    <a:pt x="31" y="57"/>
                  </a:cubicBezTo>
                  <a:cubicBezTo>
                    <a:pt x="37" y="51"/>
                    <a:pt x="37" y="51"/>
                    <a:pt x="37" y="51"/>
                  </a:cubicBezTo>
                  <a:cubicBezTo>
                    <a:pt x="37" y="56"/>
                    <a:pt x="38" y="61"/>
                    <a:pt x="39" y="66"/>
                  </a:cubicBezTo>
                  <a:moveTo>
                    <a:pt x="33" y="23"/>
                  </a:moveTo>
                  <a:cubicBezTo>
                    <a:pt x="26" y="23"/>
                    <a:pt x="26" y="23"/>
                    <a:pt x="26" y="23"/>
                  </a:cubicBezTo>
                  <a:cubicBezTo>
                    <a:pt x="26" y="21"/>
                    <a:pt x="26" y="19"/>
                    <a:pt x="27" y="17"/>
                  </a:cubicBezTo>
                  <a:cubicBezTo>
                    <a:pt x="32" y="17"/>
                    <a:pt x="32" y="17"/>
                    <a:pt x="32" y="17"/>
                  </a:cubicBezTo>
                  <a:cubicBezTo>
                    <a:pt x="32" y="19"/>
                    <a:pt x="33" y="21"/>
                    <a:pt x="33" y="23"/>
                  </a:cubicBezTo>
                  <a:moveTo>
                    <a:pt x="33" y="25"/>
                  </a:moveTo>
                  <a:cubicBezTo>
                    <a:pt x="33" y="25"/>
                    <a:pt x="33" y="25"/>
                    <a:pt x="33" y="25"/>
                  </a:cubicBezTo>
                  <a:cubicBezTo>
                    <a:pt x="33" y="25"/>
                    <a:pt x="33" y="25"/>
                    <a:pt x="33" y="25"/>
                  </a:cubicBezTo>
                  <a:cubicBezTo>
                    <a:pt x="29" y="31"/>
                    <a:pt x="29" y="31"/>
                    <a:pt x="29" y="31"/>
                  </a:cubicBezTo>
                  <a:cubicBezTo>
                    <a:pt x="26" y="25"/>
                    <a:pt x="26" y="25"/>
                    <a:pt x="26" y="25"/>
                  </a:cubicBezTo>
                  <a:cubicBezTo>
                    <a:pt x="25" y="25"/>
                    <a:pt x="25" y="25"/>
                    <a:pt x="25" y="25"/>
                  </a:cubicBezTo>
                  <a:cubicBezTo>
                    <a:pt x="26" y="25"/>
                    <a:pt x="26" y="25"/>
                    <a:pt x="26" y="25"/>
                  </a:cubicBezTo>
                  <a:lnTo>
                    <a:pt x="33" y="25"/>
                  </a:lnTo>
                  <a:close/>
                  <a:moveTo>
                    <a:pt x="20" y="71"/>
                  </a:moveTo>
                  <a:cubicBezTo>
                    <a:pt x="39" y="71"/>
                    <a:pt x="39" y="71"/>
                    <a:pt x="39" y="71"/>
                  </a:cubicBezTo>
                  <a:cubicBezTo>
                    <a:pt x="29" y="78"/>
                    <a:pt x="29" y="78"/>
                    <a:pt x="29" y="78"/>
                  </a:cubicBezTo>
                  <a:lnTo>
                    <a:pt x="20" y="71"/>
                  </a:lnTo>
                  <a:close/>
                  <a:moveTo>
                    <a:pt x="20" y="69"/>
                  </a:moveTo>
                  <a:cubicBezTo>
                    <a:pt x="29" y="58"/>
                    <a:pt x="29" y="58"/>
                    <a:pt x="29" y="58"/>
                  </a:cubicBezTo>
                  <a:cubicBezTo>
                    <a:pt x="39" y="69"/>
                    <a:pt x="39" y="69"/>
                    <a:pt x="39" y="69"/>
                  </a:cubicBezTo>
                  <a:lnTo>
                    <a:pt x="20" y="69"/>
                  </a:lnTo>
                  <a:close/>
                  <a:moveTo>
                    <a:pt x="29" y="55"/>
                  </a:moveTo>
                  <a:cubicBezTo>
                    <a:pt x="29" y="55"/>
                    <a:pt x="29" y="55"/>
                    <a:pt x="29" y="55"/>
                  </a:cubicBezTo>
                  <a:cubicBezTo>
                    <a:pt x="23" y="48"/>
                    <a:pt x="23" y="48"/>
                    <a:pt x="23" y="48"/>
                  </a:cubicBezTo>
                  <a:cubicBezTo>
                    <a:pt x="36" y="48"/>
                    <a:pt x="36" y="48"/>
                    <a:pt x="36" y="48"/>
                  </a:cubicBezTo>
                  <a:cubicBezTo>
                    <a:pt x="29" y="55"/>
                    <a:pt x="29" y="55"/>
                    <a:pt x="29" y="55"/>
                  </a:cubicBezTo>
                  <a:close/>
                  <a:moveTo>
                    <a:pt x="29" y="36"/>
                  </a:moveTo>
                  <a:cubicBezTo>
                    <a:pt x="29" y="36"/>
                    <a:pt x="29" y="36"/>
                    <a:pt x="29" y="36"/>
                  </a:cubicBezTo>
                  <a:cubicBezTo>
                    <a:pt x="36" y="46"/>
                    <a:pt x="36" y="46"/>
                    <a:pt x="36" y="46"/>
                  </a:cubicBezTo>
                  <a:cubicBezTo>
                    <a:pt x="23" y="46"/>
                    <a:pt x="23" y="46"/>
                    <a:pt x="23" y="46"/>
                  </a:cubicBezTo>
                  <a:cubicBezTo>
                    <a:pt x="29" y="36"/>
                    <a:pt x="29" y="36"/>
                    <a:pt x="29" y="36"/>
                  </a:cubicBezTo>
                  <a:close/>
                  <a:moveTo>
                    <a:pt x="31" y="34"/>
                  </a:moveTo>
                  <a:cubicBezTo>
                    <a:pt x="34" y="29"/>
                    <a:pt x="34" y="29"/>
                    <a:pt x="34" y="29"/>
                  </a:cubicBezTo>
                  <a:cubicBezTo>
                    <a:pt x="34" y="33"/>
                    <a:pt x="35" y="37"/>
                    <a:pt x="35" y="41"/>
                  </a:cubicBezTo>
                  <a:lnTo>
                    <a:pt x="31" y="34"/>
                  </a:lnTo>
                  <a:close/>
                  <a:moveTo>
                    <a:pt x="25" y="29"/>
                  </a:moveTo>
                  <a:cubicBezTo>
                    <a:pt x="28" y="34"/>
                    <a:pt x="28" y="34"/>
                    <a:pt x="28" y="34"/>
                  </a:cubicBezTo>
                  <a:cubicBezTo>
                    <a:pt x="23" y="41"/>
                    <a:pt x="23" y="41"/>
                    <a:pt x="23" y="41"/>
                  </a:cubicBezTo>
                  <a:cubicBezTo>
                    <a:pt x="24" y="37"/>
                    <a:pt x="25" y="33"/>
                    <a:pt x="25" y="29"/>
                  </a:cubicBezTo>
                  <a:moveTo>
                    <a:pt x="22" y="51"/>
                  </a:moveTo>
                  <a:cubicBezTo>
                    <a:pt x="28" y="57"/>
                    <a:pt x="28" y="57"/>
                    <a:pt x="28" y="57"/>
                  </a:cubicBezTo>
                  <a:cubicBezTo>
                    <a:pt x="20" y="66"/>
                    <a:pt x="20" y="66"/>
                    <a:pt x="20" y="66"/>
                  </a:cubicBezTo>
                  <a:cubicBezTo>
                    <a:pt x="20" y="61"/>
                    <a:pt x="21" y="56"/>
                    <a:pt x="22" y="51"/>
                  </a:cubicBezTo>
                  <a:moveTo>
                    <a:pt x="18" y="73"/>
                  </a:moveTo>
                  <a:cubicBezTo>
                    <a:pt x="27" y="80"/>
                    <a:pt x="27" y="80"/>
                    <a:pt x="27" y="80"/>
                  </a:cubicBezTo>
                  <a:cubicBezTo>
                    <a:pt x="15" y="89"/>
                    <a:pt x="15" y="89"/>
                    <a:pt x="15" y="89"/>
                  </a:cubicBezTo>
                  <a:cubicBezTo>
                    <a:pt x="16" y="83"/>
                    <a:pt x="17" y="78"/>
                    <a:pt x="18" y="73"/>
                  </a:cubicBezTo>
                  <a:moveTo>
                    <a:pt x="29" y="81"/>
                  </a:moveTo>
                  <a:cubicBezTo>
                    <a:pt x="29" y="81"/>
                    <a:pt x="29" y="81"/>
                    <a:pt x="29" y="81"/>
                  </a:cubicBezTo>
                  <a:cubicBezTo>
                    <a:pt x="29" y="81"/>
                    <a:pt x="29" y="81"/>
                    <a:pt x="29" y="81"/>
                  </a:cubicBezTo>
                  <a:cubicBezTo>
                    <a:pt x="44" y="92"/>
                    <a:pt x="44" y="92"/>
                    <a:pt x="44" y="92"/>
                  </a:cubicBezTo>
                  <a:cubicBezTo>
                    <a:pt x="15" y="92"/>
                    <a:pt x="15" y="92"/>
                    <a:pt x="15" y="92"/>
                  </a:cubicBezTo>
                  <a:lnTo>
                    <a:pt x="29" y="81"/>
                  </a:lnTo>
                  <a:close/>
                  <a:moveTo>
                    <a:pt x="31" y="80"/>
                  </a:moveTo>
                  <a:cubicBezTo>
                    <a:pt x="40" y="73"/>
                    <a:pt x="40" y="73"/>
                    <a:pt x="40" y="73"/>
                  </a:cubicBezTo>
                  <a:cubicBezTo>
                    <a:pt x="41" y="78"/>
                    <a:pt x="42" y="83"/>
                    <a:pt x="43" y="89"/>
                  </a:cubicBezTo>
                  <a:lnTo>
                    <a:pt x="31" y="80"/>
                  </a:lnTo>
                  <a:close/>
                  <a:moveTo>
                    <a:pt x="45" y="39"/>
                  </a:moveTo>
                  <a:cubicBezTo>
                    <a:pt x="39" y="45"/>
                    <a:pt x="39" y="45"/>
                    <a:pt x="39" y="45"/>
                  </a:cubicBezTo>
                  <a:cubicBezTo>
                    <a:pt x="39" y="42"/>
                    <a:pt x="39" y="40"/>
                    <a:pt x="38" y="37"/>
                  </a:cubicBezTo>
                  <a:lnTo>
                    <a:pt x="45" y="39"/>
                  </a:lnTo>
                  <a:close/>
                  <a:moveTo>
                    <a:pt x="47" y="41"/>
                  </a:moveTo>
                  <a:cubicBezTo>
                    <a:pt x="51" y="46"/>
                    <a:pt x="51" y="46"/>
                    <a:pt x="51" y="46"/>
                  </a:cubicBezTo>
                  <a:cubicBezTo>
                    <a:pt x="42" y="46"/>
                    <a:pt x="42" y="46"/>
                    <a:pt x="42" y="46"/>
                  </a:cubicBezTo>
                  <a:lnTo>
                    <a:pt x="47" y="41"/>
                  </a:lnTo>
                  <a:close/>
                  <a:moveTo>
                    <a:pt x="38" y="23"/>
                  </a:moveTo>
                  <a:cubicBezTo>
                    <a:pt x="41" y="19"/>
                    <a:pt x="41" y="19"/>
                    <a:pt x="41" y="19"/>
                  </a:cubicBezTo>
                  <a:cubicBezTo>
                    <a:pt x="43" y="23"/>
                    <a:pt x="43" y="23"/>
                    <a:pt x="43" y="23"/>
                  </a:cubicBezTo>
                  <a:lnTo>
                    <a:pt x="38" y="23"/>
                  </a:lnTo>
                  <a:close/>
                  <a:moveTo>
                    <a:pt x="47" y="23"/>
                  </a:moveTo>
                  <a:cubicBezTo>
                    <a:pt x="46" y="23"/>
                    <a:pt x="46" y="23"/>
                    <a:pt x="46" y="23"/>
                  </a:cubicBezTo>
                  <a:cubicBezTo>
                    <a:pt x="44" y="20"/>
                    <a:pt x="44" y="20"/>
                    <a:pt x="44" y="20"/>
                  </a:cubicBezTo>
                  <a:cubicBezTo>
                    <a:pt x="47" y="21"/>
                    <a:pt x="47" y="21"/>
                    <a:pt x="47" y="21"/>
                  </a:cubicBezTo>
                  <a:lnTo>
                    <a:pt x="47" y="23"/>
                  </a:lnTo>
                  <a:close/>
                  <a:moveTo>
                    <a:pt x="39" y="18"/>
                  </a:moveTo>
                  <a:cubicBezTo>
                    <a:pt x="36" y="21"/>
                    <a:pt x="36" y="21"/>
                    <a:pt x="36" y="21"/>
                  </a:cubicBezTo>
                  <a:cubicBezTo>
                    <a:pt x="36" y="20"/>
                    <a:pt x="36" y="19"/>
                    <a:pt x="36" y="17"/>
                  </a:cubicBezTo>
                  <a:lnTo>
                    <a:pt x="39" y="18"/>
                  </a:lnTo>
                  <a:close/>
                  <a:moveTo>
                    <a:pt x="31" y="3"/>
                  </a:moveTo>
                  <a:cubicBezTo>
                    <a:pt x="31" y="7"/>
                    <a:pt x="32" y="11"/>
                    <a:pt x="32" y="14"/>
                  </a:cubicBezTo>
                  <a:cubicBezTo>
                    <a:pt x="27" y="14"/>
                    <a:pt x="27" y="14"/>
                    <a:pt x="27" y="14"/>
                  </a:cubicBezTo>
                  <a:cubicBezTo>
                    <a:pt x="27" y="11"/>
                    <a:pt x="28" y="7"/>
                    <a:pt x="28" y="3"/>
                  </a:cubicBezTo>
                  <a:lnTo>
                    <a:pt x="31" y="3"/>
                  </a:lnTo>
                  <a:close/>
                  <a:moveTo>
                    <a:pt x="22" y="21"/>
                  </a:moveTo>
                  <a:cubicBezTo>
                    <a:pt x="20" y="18"/>
                    <a:pt x="20" y="18"/>
                    <a:pt x="20" y="18"/>
                  </a:cubicBezTo>
                  <a:cubicBezTo>
                    <a:pt x="23" y="17"/>
                    <a:pt x="23" y="17"/>
                    <a:pt x="23" y="17"/>
                  </a:cubicBezTo>
                  <a:cubicBezTo>
                    <a:pt x="23" y="19"/>
                    <a:pt x="23" y="20"/>
                    <a:pt x="22" y="21"/>
                  </a:cubicBezTo>
                  <a:moveTo>
                    <a:pt x="21" y="23"/>
                  </a:moveTo>
                  <a:cubicBezTo>
                    <a:pt x="15" y="23"/>
                    <a:pt x="15" y="23"/>
                    <a:pt x="15" y="23"/>
                  </a:cubicBezTo>
                  <a:cubicBezTo>
                    <a:pt x="18" y="19"/>
                    <a:pt x="18" y="19"/>
                    <a:pt x="18" y="19"/>
                  </a:cubicBezTo>
                  <a:lnTo>
                    <a:pt x="21" y="23"/>
                  </a:lnTo>
                  <a:close/>
                  <a:moveTo>
                    <a:pt x="11" y="21"/>
                  </a:moveTo>
                  <a:cubicBezTo>
                    <a:pt x="15" y="20"/>
                    <a:pt x="15" y="20"/>
                    <a:pt x="15" y="20"/>
                  </a:cubicBezTo>
                  <a:cubicBezTo>
                    <a:pt x="12" y="23"/>
                    <a:pt x="12" y="23"/>
                    <a:pt x="12" y="23"/>
                  </a:cubicBezTo>
                  <a:cubicBezTo>
                    <a:pt x="11" y="23"/>
                    <a:pt x="11" y="23"/>
                    <a:pt x="11" y="23"/>
                  </a:cubicBezTo>
                  <a:lnTo>
                    <a:pt x="11" y="21"/>
                  </a:lnTo>
                  <a:close/>
                  <a:moveTo>
                    <a:pt x="19" y="45"/>
                  </a:moveTo>
                  <a:cubicBezTo>
                    <a:pt x="14" y="39"/>
                    <a:pt x="14" y="39"/>
                    <a:pt x="14" y="39"/>
                  </a:cubicBezTo>
                  <a:cubicBezTo>
                    <a:pt x="20" y="37"/>
                    <a:pt x="20" y="37"/>
                    <a:pt x="20" y="37"/>
                  </a:cubicBezTo>
                  <a:cubicBezTo>
                    <a:pt x="20" y="40"/>
                    <a:pt x="20" y="42"/>
                    <a:pt x="19" y="45"/>
                  </a:cubicBezTo>
                  <a:moveTo>
                    <a:pt x="17" y="46"/>
                  </a:moveTo>
                  <a:cubicBezTo>
                    <a:pt x="7" y="46"/>
                    <a:pt x="7" y="46"/>
                    <a:pt x="7" y="46"/>
                  </a:cubicBezTo>
                  <a:cubicBezTo>
                    <a:pt x="11" y="41"/>
                    <a:pt x="11" y="41"/>
                    <a:pt x="11" y="41"/>
                  </a:cubicBezTo>
                  <a:lnTo>
                    <a:pt x="17" y="46"/>
                  </a:lnTo>
                  <a:close/>
                  <a:moveTo>
                    <a:pt x="2" y="43"/>
                  </a:moveTo>
                  <a:cubicBezTo>
                    <a:pt x="8" y="41"/>
                    <a:pt x="8" y="41"/>
                    <a:pt x="8" y="41"/>
                  </a:cubicBezTo>
                  <a:cubicBezTo>
                    <a:pt x="4" y="46"/>
                    <a:pt x="4" y="46"/>
                    <a:pt x="4" y="46"/>
                  </a:cubicBezTo>
                  <a:cubicBezTo>
                    <a:pt x="2" y="46"/>
                    <a:pt x="2" y="46"/>
                    <a:pt x="2" y="46"/>
                  </a:cubicBezTo>
                  <a:lnTo>
                    <a:pt x="2" y="43"/>
                  </a:lnTo>
                  <a:close/>
                  <a:moveTo>
                    <a:pt x="57" y="46"/>
                  </a:moveTo>
                  <a:cubicBezTo>
                    <a:pt x="54" y="46"/>
                    <a:pt x="54" y="46"/>
                    <a:pt x="54" y="46"/>
                  </a:cubicBezTo>
                  <a:cubicBezTo>
                    <a:pt x="51" y="41"/>
                    <a:pt x="51" y="41"/>
                    <a:pt x="51" y="41"/>
                  </a:cubicBezTo>
                  <a:cubicBezTo>
                    <a:pt x="57" y="43"/>
                    <a:pt x="57" y="43"/>
                    <a:pt x="57" y="43"/>
                  </a:cubicBezTo>
                  <a:lnTo>
                    <a:pt x="57" y="46"/>
                  </a:lnTo>
                  <a:close/>
                </a:path>
              </a:pathLst>
            </a:custGeom>
            <a:solidFill>
              <a:srgbClr val="8A8A8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T"/>
            </a:p>
          </p:txBody>
        </p:sp>
        <p:sp>
          <p:nvSpPr>
            <p:cNvPr id="664" name="Freeform 299">
              <a:extLst>
                <a:ext uri="{FF2B5EF4-FFF2-40B4-BE49-F238E27FC236}">
                  <a16:creationId xmlns:a16="http://schemas.microsoft.com/office/drawing/2014/main" id="{B1D55606-7976-4E62-B93F-B151A8F1BC51}"/>
                </a:ext>
              </a:extLst>
            </p:cNvPr>
            <p:cNvSpPr>
              <a:spLocks/>
            </p:cNvSpPr>
            <p:nvPr/>
          </p:nvSpPr>
          <p:spPr bwMode="auto">
            <a:xfrm>
              <a:off x="4710" y="2054"/>
              <a:ext cx="12" cy="4"/>
            </a:xfrm>
            <a:custGeom>
              <a:avLst/>
              <a:gdLst>
                <a:gd name="T0" fmla="*/ 5 w 6"/>
                <a:gd name="T1" fmla="*/ 2 h 2"/>
                <a:gd name="T2" fmla="*/ 1 w 6"/>
                <a:gd name="T3" fmla="*/ 2 h 2"/>
                <a:gd name="T4" fmla="*/ 0 w 6"/>
                <a:gd name="T5" fmla="*/ 1 h 2"/>
                <a:gd name="T6" fmla="*/ 1 w 6"/>
                <a:gd name="T7" fmla="*/ 0 h 2"/>
                <a:gd name="T8" fmla="*/ 5 w 6"/>
                <a:gd name="T9" fmla="*/ 0 h 2"/>
                <a:gd name="T10" fmla="*/ 6 w 6"/>
                <a:gd name="T11" fmla="*/ 1 h 2"/>
                <a:gd name="T12" fmla="*/ 5 w 6"/>
                <a:gd name="T13" fmla="*/ 2 h 2"/>
              </a:gdLst>
              <a:ahLst/>
              <a:cxnLst>
                <a:cxn ang="0">
                  <a:pos x="T0" y="T1"/>
                </a:cxn>
                <a:cxn ang="0">
                  <a:pos x="T2" y="T3"/>
                </a:cxn>
                <a:cxn ang="0">
                  <a:pos x="T4" y="T5"/>
                </a:cxn>
                <a:cxn ang="0">
                  <a:pos x="T6" y="T7"/>
                </a:cxn>
                <a:cxn ang="0">
                  <a:pos x="T8" y="T9"/>
                </a:cxn>
                <a:cxn ang="0">
                  <a:pos x="T10" y="T11"/>
                </a:cxn>
                <a:cxn ang="0">
                  <a:pos x="T12" y="T13"/>
                </a:cxn>
              </a:cxnLst>
              <a:rect l="0" t="0" r="r" b="b"/>
              <a:pathLst>
                <a:path w="6" h="2">
                  <a:moveTo>
                    <a:pt x="5" y="2"/>
                  </a:moveTo>
                  <a:cubicBezTo>
                    <a:pt x="1" y="2"/>
                    <a:pt x="1" y="2"/>
                    <a:pt x="1" y="2"/>
                  </a:cubicBezTo>
                  <a:cubicBezTo>
                    <a:pt x="1" y="2"/>
                    <a:pt x="0" y="1"/>
                    <a:pt x="0" y="1"/>
                  </a:cubicBezTo>
                  <a:cubicBezTo>
                    <a:pt x="0" y="0"/>
                    <a:pt x="1" y="0"/>
                    <a:pt x="1" y="0"/>
                  </a:cubicBezTo>
                  <a:cubicBezTo>
                    <a:pt x="5" y="0"/>
                    <a:pt x="5" y="0"/>
                    <a:pt x="5" y="0"/>
                  </a:cubicBezTo>
                  <a:cubicBezTo>
                    <a:pt x="6" y="0"/>
                    <a:pt x="6" y="0"/>
                    <a:pt x="6" y="1"/>
                  </a:cubicBezTo>
                  <a:cubicBezTo>
                    <a:pt x="6" y="1"/>
                    <a:pt x="6" y="2"/>
                    <a:pt x="5" y="2"/>
                  </a:cubicBezTo>
                </a:path>
              </a:pathLst>
            </a:custGeom>
            <a:solidFill>
              <a:srgbClr val="8A8A8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T"/>
            </a:p>
          </p:txBody>
        </p:sp>
        <p:sp>
          <p:nvSpPr>
            <p:cNvPr id="665" name="Freeform 300">
              <a:extLst>
                <a:ext uri="{FF2B5EF4-FFF2-40B4-BE49-F238E27FC236}">
                  <a16:creationId xmlns:a16="http://schemas.microsoft.com/office/drawing/2014/main" id="{AEF1BFAE-FF29-4EC1-B094-646874CAF57D}"/>
                </a:ext>
              </a:extLst>
            </p:cNvPr>
            <p:cNvSpPr>
              <a:spLocks/>
            </p:cNvSpPr>
            <p:nvPr/>
          </p:nvSpPr>
          <p:spPr bwMode="auto">
            <a:xfrm>
              <a:off x="4788" y="2054"/>
              <a:ext cx="12" cy="4"/>
            </a:xfrm>
            <a:custGeom>
              <a:avLst/>
              <a:gdLst>
                <a:gd name="T0" fmla="*/ 5 w 6"/>
                <a:gd name="T1" fmla="*/ 2 h 2"/>
                <a:gd name="T2" fmla="*/ 1 w 6"/>
                <a:gd name="T3" fmla="*/ 2 h 2"/>
                <a:gd name="T4" fmla="*/ 0 w 6"/>
                <a:gd name="T5" fmla="*/ 1 h 2"/>
                <a:gd name="T6" fmla="*/ 1 w 6"/>
                <a:gd name="T7" fmla="*/ 0 h 2"/>
                <a:gd name="T8" fmla="*/ 5 w 6"/>
                <a:gd name="T9" fmla="*/ 0 h 2"/>
                <a:gd name="T10" fmla="*/ 6 w 6"/>
                <a:gd name="T11" fmla="*/ 1 h 2"/>
                <a:gd name="T12" fmla="*/ 5 w 6"/>
                <a:gd name="T13" fmla="*/ 2 h 2"/>
              </a:gdLst>
              <a:ahLst/>
              <a:cxnLst>
                <a:cxn ang="0">
                  <a:pos x="T0" y="T1"/>
                </a:cxn>
                <a:cxn ang="0">
                  <a:pos x="T2" y="T3"/>
                </a:cxn>
                <a:cxn ang="0">
                  <a:pos x="T4" y="T5"/>
                </a:cxn>
                <a:cxn ang="0">
                  <a:pos x="T6" y="T7"/>
                </a:cxn>
                <a:cxn ang="0">
                  <a:pos x="T8" y="T9"/>
                </a:cxn>
                <a:cxn ang="0">
                  <a:pos x="T10" y="T11"/>
                </a:cxn>
                <a:cxn ang="0">
                  <a:pos x="T12" y="T13"/>
                </a:cxn>
              </a:cxnLst>
              <a:rect l="0" t="0" r="r" b="b"/>
              <a:pathLst>
                <a:path w="6" h="2">
                  <a:moveTo>
                    <a:pt x="5" y="2"/>
                  </a:moveTo>
                  <a:cubicBezTo>
                    <a:pt x="1" y="2"/>
                    <a:pt x="1" y="2"/>
                    <a:pt x="1" y="2"/>
                  </a:cubicBezTo>
                  <a:cubicBezTo>
                    <a:pt x="0" y="2"/>
                    <a:pt x="0" y="1"/>
                    <a:pt x="0" y="1"/>
                  </a:cubicBezTo>
                  <a:cubicBezTo>
                    <a:pt x="0" y="0"/>
                    <a:pt x="0" y="0"/>
                    <a:pt x="1" y="0"/>
                  </a:cubicBezTo>
                  <a:cubicBezTo>
                    <a:pt x="5" y="0"/>
                    <a:pt x="5" y="0"/>
                    <a:pt x="5" y="0"/>
                  </a:cubicBezTo>
                  <a:cubicBezTo>
                    <a:pt x="5" y="0"/>
                    <a:pt x="6" y="0"/>
                    <a:pt x="6" y="1"/>
                  </a:cubicBezTo>
                  <a:cubicBezTo>
                    <a:pt x="6" y="1"/>
                    <a:pt x="5" y="2"/>
                    <a:pt x="5" y="2"/>
                  </a:cubicBezTo>
                </a:path>
              </a:pathLst>
            </a:custGeom>
            <a:solidFill>
              <a:srgbClr val="8A8A8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T"/>
            </a:p>
          </p:txBody>
        </p:sp>
        <p:sp>
          <p:nvSpPr>
            <p:cNvPr id="666" name="Freeform 301">
              <a:extLst>
                <a:ext uri="{FF2B5EF4-FFF2-40B4-BE49-F238E27FC236}">
                  <a16:creationId xmlns:a16="http://schemas.microsoft.com/office/drawing/2014/main" id="{20131055-6440-4F7B-BB11-8AD43404D6D1}"/>
                </a:ext>
              </a:extLst>
            </p:cNvPr>
            <p:cNvSpPr>
              <a:spLocks/>
            </p:cNvSpPr>
            <p:nvPr/>
          </p:nvSpPr>
          <p:spPr bwMode="auto">
            <a:xfrm>
              <a:off x="4710" y="2060"/>
              <a:ext cx="12" cy="2"/>
            </a:xfrm>
            <a:custGeom>
              <a:avLst/>
              <a:gdLst>
                <a:gd name="T0" fmla="*/ 5 w 6"/>
                <a:gd name="T1" fmla="*/ 1 h 1"/>
                <a:gd name="T2" fmla="*/ 1 w 6"/>
                <a:gd name="T3" fmla="*/ 1 h 1"/>
                <a:gd name="T4" fmla="*/ 0 w 6"/>
                <a:gd name="T5" fmla="*/ 1 h 1"/>
                <a:gd name="T6" fmla="*/ 1 w 6"/>
                <a:gd name="T7" fmla="*/ 0 h 1"/>
                <a:gd name="T8" fmla="*/ 5 w 6"/>
                <a:gd name="T9" fmla="*/ 0 h 1"/>
                <a:gd name="T10" fmla="*/ 6 w 6"/>
                <a:gd name="T11" fmla="*/ 1 h 1"/>
                <a:gd name="T12" fmla="*/ 5 w 6"/>
                <a:gd name="T13" fmla="*/ 1 h 1"/>
              </a:gdLst>
              <a:ahLst/>
              <a:cxnLst>
                <a:cxn ang="0">
                  <a:pos x="T0" y="T1"/>
                </a:cxn>
                <a:cxn ang="0">
                  <a:pos x="T2" y="T3"/>
                </a:cxn>
                <a:cxn ang="0">
                  <a:pos x="T4" y="T5"/>
                </a:cxn>
                <a:cxn ang="0">
                  <a:pos x="T6" y="T7"/>
                </a:cxn>
                <a:cxn ang="0">
                  <a:pos x="T8" y="T9"/>
                </a:cxn>
                <a:cxn ang="0">
                  <a:pos x="T10" y="T11"/>
                </a:cxn>
                <a:cxn ang="0">
                  <a:pos x="T12" y="T13"/>
                </a:cxn>
              </a:cxnLst>
              <a:rect l="0" t="0" r="r" b="b"/>
              <a:pathLst>
                <a:path w="6" h="1">
                  <a:moveTo>
                    <a:pt x="5" y="1"/>
                  </a:moveTo>
                  <a:cubicBezTo>
                    <a:pt x="1" y="1"/>
                    <a:pt x="1" y="1"/>
                    <a:pt x="1" y="1"/>
                  </a:cubicBezTo>
                  <a:cubicBezTo>
                    <a:pt x="1" y="1"/>
                    <a:pt x="0" y="1"/>
                    <a:pt x="0" y="1"/>
                  </a:cubicBezTo>
                  <a:cubicBezTo>
                    <a:pt x="0" y="0"/>
                    <a:pt x="1" y="0"/>
                    <a:pt x="1" y="0"/>
                  </a:cubicBezTo>
                  <a:cubicBezTo>
                    <a:pt x="5" y="0"/>
                    <a:pt x="5" y="0"/>
                    <a:pt x="5" y="0"/>
                  </a:cubicBezTo>
                  <a:cubicBezTo>
                    <a:pt x="6" y="0"/>
                    <a:pt x="6" y="0"/>
                    <a:pt x="6" y="1"/>
                  </a:cubicBezTo>
                  <a:cubicBezTo>
                    <a:pt x="6" y="1"/>
                    <a:pt x="6" y="1"/>
                    <a:pt x="5" y="1"/>
                  </a:cubicBezTo>
                </a:path>
              </a:pathLst>
            </a:custGeom>
            <a:solidFill>
              <a:srgbClr val="8A8A8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T"/>
            </a:p>
          </p:txBody>
        </p:sp>
        <p:sp>
          <p:nvSpPr>
            <p:cNvPr id="667" name="Freeform 302">
              <a:extLst>
                <a:ext uri="{FF2B5EF4-FFF2-40B4-BE49-F238E27FC236}">
                  <a16:creationId xmlns:a16="http://schemas.microsoft.com/office/drawing/2014/main" id="{A7C197B0-3462-4309-A289-DF6470677AA3}"/>
                </a:ext>
              </a:extLst>
            </p:cNvPr>
            <p:cNvSpPr>
              <a:spLocks/>
            </p:cNvSpPr>
            <p:nvPr/>
          </p:nvSpPr>
          <p:spPr bwMode="auto">
            <a:xfrm>
              <a:off x="4788" y="2060"/>
              <a:ext cx="12" cy="2"/>
            </a:xfrm>
            <a:custGeom>
              <a:avLst/>
              <a:gdLst>
                <a:gd name="T0" fmla="*/ 5 w 6"/>
                <a:gd name="T1" fmla="*/ 1 h 1"/>
                <a:gd name="T2" fmla="*/ 1 w 6"/>
                <a:gd name="T3" fmla="*/ 1 h 1"/>
                <a:gd name="T4" fmla="*/ 0 w 6"/>
                <a:gd name="T5" fmla="*/ 1 h 1"/>
                <a:gd name="T6" fmla="*/ 1 w 6"/>
                <a:gd name="T7" fmla="*/ 0 h 1"/>
                <a:gd name="T8" fmla="*/ 5 w 6"/>
                <a:gd name="T9" fmla="*/ 0 h 1"/>
                <a:gd name="T10" fmla="*/ 6 w 6"/>
                <a:gd name="T11" fmla="*/ 1 h 1"/>
                <a:gd name="T12" fmla="*/ 5 w 6"/>
                <a:gd name="T13" fmla="*/ 1 h 1"/>
              </a:gdLst>
              <a:ahLst/>
              <a:cxnLst>
                <a:cxn ang="0">
                  <a:pos x="T0" y="T1"/>
                </a:cxn>
                <a:cxn ang="0">
                  <a:pos x="T2" y="T3"/>
                </a:cxn>
                <a:cxn ang="0">
                  <a:pos x="T4" y="T5"/>
                </a:cxn>
                <a:cxn ang="0">
                  <a:pos x="T6" y="T7"/>
                </a:cxn>
                <a:cxn ang="0">
                  <a:pos x="T8" y="T9"/>
                </a:cxn>
                <a:cxn ang="0">
                  <a:pos x="T10" y="T11"/>
                </a:cxn>
                <a:cxn ang="0">
                  <a:pos x="T12" y="T13"/>
                </a:cxn>
              </a:cxnLst>
              <a:rect l="0" t="0" r="r" b="b"/>
              <a:pathLst>
                <a:path w="6" h="1">
                  <a:moveTo>
                    <a:pt x="5" y="1"/>
                  </a:moveTo>
                  <a:cubicBezTo>
                    <a:pt x="1" y="1"/>
                    <a:pt x="1" y="1"/>
                    <a:pt x="1" y="1"/>
                  </a:cubicBezTo>
                  <a:cubicBezTo>
                    <a:pt x="0" y="1"/>
                    <a:pt x="0" y="1"/>
                    <a:pt x="0" y="1"/>
                  </a:cubicBezTo>
                  <a:cubicBezTo>
                    <a:pt x="0" y="0"/>
                    <a:pt x="0" y="0"/>
                    <a:pt x="1" y="0"/>
                  </a:cubicBezTo>
                  <a:cubicBezTo>
                    <a:pt x="5" y="0"/>
                    <a:pt x="5" y="0"/>
                    <a:pt x="5" y="0"/>
                  </a:cubicBezTo>
                  <a:cubicBezTo>
                    <a:pt x="5" y="0"/>
                    <a:pt x="6" y="0"/>
                    <a:pt x="6" y="1"/>
                  </a:cubicBezTo>
                  <a:cubicBezTo>
                    <a:pt x="6" y="1"/>
                    <a:pt x="5" y="1"/>
                    <a:pt x="5" y="1"/>
                  </a:cubicBezTo>
                </a:path>
              </a:pathLst>
            </a:custGeom>
            <a:solidFill>
              <a:srgbClr val="8A8A8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T"/>
            </a:p>
          </p:txBody>
        </p:sp>
        <p:sp>
          <p:nvSpPr>
            <p:cNvPr id="668" name="Freeform 303">
              <a:extLst>
                <a:ext uri="{FF2B5EF4-FFF2-40B4-BE49-F238E27FC236}">
                  <a16:creationId xmlns:a16="http://schemas.microsoft.com/office/drawing/2014/main" id="{A648826A-6E86-4177-8DD7-4B8E61624048}"/>
                </a:ext>
              </a:extLst>
            </p:cNvPr>
            <p:cNvSpPr>
              <a:spLocks/>
            </p:cNvSpPr>
            <p:nvPr/>
          </p:nvSpPr>
          <p:spPr bwMode="auto">
            <a:xfrm>
              <a:off x="4692" y="2100"/>
              <a:ext cx="12" cy="4"/>
            </a:xfrm>
            <a:custGeom>
              <a:avLst/>
              <a:gdLst>
                <a:gd name="T0" fmla="*/ 5 w 6"/>
                <a:gd name="T1" fmla="*/ 2 h 2"/>
                <a:gd name="T2" fmla="*/ 1 w 6"/>
                <a:gd name="T3" fmla="*/ 2 h 2"/>
                <a:gd name="T4" fmla="*/ 0 w 6"/>
                <a:gd name="T5" fmla="*/ 1 h 2"/>
                <a:gd name="T6" fmla="*/ 1 w 6"/>
                <a:gd name="T7" fmla="*/ 0 h 2"/>
                <a:gd name="T8" fmla="*/ 5 w 6"/>
                <a:gd name="T9" fmla="*/ 0 h 2"/>
                <a:gd name="T10" fmla="*/ 6 w 6"/>
                <a:gd name="T11" fmla="*/ 1 h 2"/>
                <a:gd name="T12" fmla="*/ 5 w 6"/>
                <a:gd name="T13" fmla="*/ 2 h 2"/>
              </a:gdLst>
              <a:ahLst/>
              <a:cxnLst>
                <a:cxn ang="0">
                  <a:pos x="T0" y="T1"/>
                </a:cxn>
                <a:cxn ang="0">
                  <a:pos x="T2" y="T3"/>
                </a:cxn>
                <a:cxn ang="0">
                  <a:pos x="T4" y="T5"/>
                </a:cxn>
                <a:cxn ang="0">
                  <a:pos x="T6" y="T7"/>
                </a:cxn>
                <a:cxn ang="0">
                  <a:pos x="T8" y="T9"/>
                </a:cxn>
                <a:cxn ang="0">
                  <a:pos x="T10" y="T11"/>
                </a:cxn>
                <a:cxn ang="0">
                  <a:pos x="T12" y="T13"/>
                </a:cxn>
              </a:cxnLst>
              <a:rect l="0" t="0" r="r" b="b"/>
              <a:pathLst>
                <a:path w="6" h="2">
                  <a:moveTo>
                    <a:pt x="5" y="2"/>
                  </a:moveTo>
                  <a:cubicBezTo>
                    <a:pt x="1" y="2"/>
                    <a:pt x="1" y="2"/>
                    <a:pt x="1" y="2"/>
                  </a:cubicBezTo>
                  <a:cubicBezTo>
                    <a:pt x="0" y="2"/>
                    <a:pt x="0" y="1"/>
                    <a:pt x="0" y="1"/>
                  </a:cubicBezTo>
                  <a:cubicBezTo>
                    <a:pt x="0" y="0"/>
                    <a:pt x="0" y="0"/>
                    <a:pt x="1" y="0"/>
                  </a:cubicBezTo>
                  <a:cubicBezTo>
                    <a:pt x="5" y="0"/>
                    <a:pt x="5" y="0"/>
                    <a:pt x="5" y="0"/>
                  </a:cubicBezTo>
                  <a:cubicBezTo>
                    <a:pt x="5" y="0"/>
                    <a:pt x="6" y="0"/>
                    <a:pt x="6" y="1"/>
                  </a:cubicBezTo>
                  <a:cubicBezTo>
                    <a:pt x="6" y="1"/>
                    <a:pt x="5" y="2"/>
                    <a:pt x="5" y="2"/>
                  </a:cubicBezTo>
                </a:path>
              </a:pathLst>
            </a:custGeom>
            <a:solidFill>
              <a:srgbClr val="8A8A8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T"/>
            </a:p>
          </p:txBody>
        </p:sp>
        <p:sp>
          <p:nvSpPr>
            <p:cNvPr id="669" name="Freeform 304">
              <a:extLst>
                <a:ext uri="{FF2B5EF4-FFF2-40B4-BE49-F238E27FC236}">
                  <a16:creationId xmlns:a16="http://schemas.microsoft.com/office/drawing/2014/main" id="{431ECF60-7E5C-4C61-BC45-D41B34F91B32}"/>
                </a:ext>
              </a:extLst>
            </p:cNvPr>
            <p:cNvSpPr>
              <a:spLocks/>
            </p:cNvSpPr>
            <p:nvPr/>
          </p:nvSpPr>
          <p:spPr bwMode="auto">
            <a:xfrm>
              <a:off x="4806" y="2100"/>
              <a:ext cx="12" cy="4"/>
            </a:xfrm>
            <a:custGeom>
              <a:avLst/>
              <a:gdLst>
                <a:gd name="T0" fmla="*/ 5 w 6"/>
                <a:gd name="T1" fmla="*/ 2 h 2"/>
                <a:gd name="T2" fmla="*/ 1 w 6"/>
                <a:gd name="T3" fmla="*/ 2 h 2"/>
                <a:gd name="T4" fmla="*/ 0 w 6"/>
                <a:gd name="T5" fmla="*/ 1 h 2"/>
                <a:gd name="T6" fmla="*/ 1 w 6"/>
                <a:gd name="T7" fmla="*/ 0 h 2"/>
                <a:gd name="T8" fmla="*/ 5 w 6"/>
                <a:gd name="T9" fmla="*/ 0 h 2"/>
                <a:gd name="T10" fmla="*/ 6 w 6"/>
                <a:gd name="T11" fmla="*/ 1 h 2"/>
                <a:gd name="T12" fmla="*/ 5 w 6"/>
                <a:gd name="T13" fmla="*/ 2 h 2"/>
              </a:gdLst>
              <a:ahLst/>
              <a:cxnLst>
                <a:cxn ang="0">
                  <a:pos x="T0" y="T1"/>
                </a:cxn>
                <a:cxn ang="0">
                  <a:pos x="T2" y="T3"/>
                </a:cxn>
                <a:cxn ang="0">
                  <a:pos x="T4" y="T5"/>
                </a:cxn>
                <a:cxn ang="0">
                  <a:pos x="T6" y="T7"/>
                </a:cxn>
                <a:cxn ang="0">
                  <a:pos x="T8" y="T9"/>
                </a:cxn>
                <a:cxn ang="0">
                  <a:pos x="T10" y="T11"/>
                </a:cxn>
                <a:cxn ang="0">
                  <a:pos x="T12" y="T13"/>
                </a:cxn>
              </a:cxnLst>
              <a:rect l="0" t="0" r="r" b="b"/>
              <a:pathLst>
                <a:path w="6" h="2">
                  <a:moveTo>
                    <a:pt x="5" y="2"/>
                  </a:moveTo>
                  <a:cubicBezTo>
                    <a:pt x="1" y="2"/>
                    <a:pt x="1" y="2"/>
                    <a:pt x="1" y="2"/>
                  </a:cubicBezTo>
                  <a:cubicBezTo>
                    <a:pt x="0" y="2"/>
                    <a:pt x="0" y="1"/>
                    <a:pt x="0" y="1"/>
                  </a:cubicBezTo>
                  <a:cubicBezTo>
                    <a:pt x="0" y="0"/>
                    <a:pt x="0" y="0"/>
                    <a:pt x="1" y="0"/>
                  </a:cubicBezTo>
                  <a:cubicBezTo>
                    <a:pt x="5" y="0"/>
                    <a:pt x="5" y="0"/>
                    <a:pt x="5" y="0"/>
                  </a:cubicBezTo>
                  <a:cubicBezTo>
                    <a:pt x="5" y="0"/>
                    <a:pt x="6" y="0"/>
                    <a:pt x="6" y="1"/>
                  </a:cubicBezTo>
                  <a:cubicBezTo>
                    <a:pt x="6" y="1"/>
                    <a:pt x="5" y="2"/>
                    <a:pt x="5" y="2"/>
                  </a:cubicBezTo>
                </a:path>
              </a:pathLst>
            </a:custGeom>
            <a:solidFill>
              <a:srgbClr val="8A8A8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T"/>
            </a:p>
          </p:txBody>
        </p:sp>
        <p:sp>
          <p:nvSpPr>
            <p:cNvPr id="670" name="Freeform 305">
              <a:extLst>
                <a:ext uri="{FF2B5EF4-FFF2-40B4-BE49-F238E27FC236}">
                  <a16:creationId xmlns:a16="http://schemas.microsoft.com/office/drawing/2014/main" id="{DC8A60CA-CEE2-46CC-A67F-813D96FF661A}"/>
                </a:ext>
              </a:extLst>
            </p:cNvPr>
            <p:cNvSpPr>
              <a:spLocks/>
            </p:cNvSpPr>
            <p:nvPr/>
          </p:nvSpPr>
          <p:spPr bwMode="auto">
            <a:xfrm>
              <a:off x="4692" y="2106"/>
              <a:ext cx="12" cy="2"/>
            </a:xfrm>
            <a:custGeom>
              <a:avLst/>
              <a:gdLst>
                <a:gd name="T0" fmla="*/ 5 w 6"/>
                <a:gd name="T1" fmla="*/ 1 h 1"/>
                <a:gd name="T2" fmla="*/ 1 w 6"/>
                <a:gd name="T3" fmla="*/ 1 h 1"/>
                <a:gd name="T4" fmla="*/ 0 w 6"/>
                <a:gd name="T5" fmla="*/ 0 h 1"/>
                <a:gd name="T6" fmla="*/ 1 w 6"/>
                <a:gd name="T7" fmla="*/ 0 h 1"/>
                <a:gd name="T8" fmla="*/ 5 w 6"/>
                <a:gd name="T9" fmla="*/ 0 h 1"/>
                <a:gd name="T10" fmla="*/ 6 w 6"/>
                <a:gd name="T11" fmla="*/ 0 h 1"/>
                <a:gd name="T12" fmla="*/ 5 w 6"/>
                <a:gd name="T13" fmla="*/ 1 h 1"/>
              </a:gdLst>
              <a:ahLst/>
              <a:cxnLst>
                <a:cxn ang="0">
                  <a:pos x="T0" y="T1"/>
                </a:cxn>
                <a:cxn ang="0">
                  <a:pos x="T2" y="T3"/>
                </a:cxn>
                <a:cxn ang="0">
                  <a:pos x="T4" y="T5"/>
                </a:cxn>
                <a:cxn ang="0">
                  <a:pos x="T6" y="T7"/>
                </a:cxn>
                <a:cxn ang="0">
                  <a:pos x="T8" y="T9"/>
                </a:cxn>
                <a:cxn ang="0">
                  <a:pos x="T10" y="T11"/>
                </a:cxn>
                <a:cxn ang="0">
                  <a:pos x="T12" y="T13"/>
                </a:cxn>
              </a:cxnLst>
              <a:rect l="0" t="0" r="r" b="b"/>
              <a:pathLst>
                <a:path w="6" h="1">
                  <a:moveTo>
                    <a:pt x="5" y="1"/>
                  </a:moveTo>
                  <a:cubicBezTo>
                    <a:pt x="1" y="1"/>
                    <a:pt x="1" y="1"/>
                    <a:pt x="1" y="1"/>
                  </a:cubicBezTo>
                  <a:cubicBezTo>
                    <a:pt x="0" y="1"/>
                    <a:pt x="0" y="1"/>
                    <a:pt x="0" y="0"/>
                  </a:cubicBezTo>
                  <a:cubicBezTo>
                    <a:pt x="0" y="0"/>
                    <a:pt x="0" y="0"/>
                    <a:pt x="1" y="0"/>
                  </a:cubicBezTo>
                  <a:cubicBezTo>
                    <a:pt x="5" y="0"/>
                    <a:pt x="5" y="0"/>
                    <a:pt x="5" y="0"/>
                  </a:cubicBezTo>
                  <a:cubicBezTo>
                    <a:pt x="5" y="0"/>
                    <a:pt x="6" y="0"/>
                    <a:pt x="6" y="0"/>
                  </a:cubicBezTo>
                  <a:cubicBezTo>
                    <a:pt x="6" y="1"/>
                    <a:pt x="5" y="1"/>
                    <a:pt x="5" y="1"/>
                  </a:cubicBezTo>
                </a:path>
              </a:pathLst>
            </a:custGeom>
            <a:solidFill>
              <a:srgbClr val="8A8A8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T"/>
            </a:p>
          </p:txBody>
        </p:sp>
        <p:sp>
          <p:nvSpPr>
            <p:cNvPr id="671" name="Freeform 306">
              <a:extLst>
                <a:ext uri="{FF2B5EF4-FFF2-40B4-BE49-F238E27FC236}">
                  <a16:creationId xmlns:a16="http://schemas.microsoft.com/office/drawing/2014/main" id="{5C2054C5-B042-4FB4-8B15-5E77916D85C5}"/>
                </a:ext>
              </a:extLst>
            </p:cNvPr>
            <p:cNvSpPr>
              <a:spLocks/>
            </p:cNvSpPr>
            <p:nvPr/>
          </p:nvSpPr>
          <p:spPr bwMode="auto">
            <a:xfrm>
              <a:off x="4806" y="2106"/>
              <a:ext cx="12" cy="2"/>
            </a:xfrm>
            <a:custGeom>
              <a:avLst/>
              <a:gdLst>
                <a:gd name="T0" fmla="*/ 5 w 6"/>
                <a:gd name="T1" fmla="*/ 1 h 1"/>
                <a:gd name="T2" fmla="*/ 1 w 6"/>
                <a:gd name="T3" fmla="*/ 1 h 1"/>
                <a:gd name="T4" fmla="*/ 0 w 6"/>
                <a:gd name="T5" fmla="*/ 0 h 1"/>
                <a:gd name="T6" fmla="*/ 1 w 6"/>
                <a:gd name="T7" fmla="*/ 0 h 1"/>
                <a:gd name="T8" fmla="*/ 5 w 6"/>
                <a:gd name="T9" fmla="*/ 0 h 1"/>
                <a:gd name="T10" fmla="*/ 6 w 6"/>
                <a:gd name="T11" fmla="*/ 0 h 1"/>
                <a:gd name="T12" fmla="*/ 5 w 6"/>
                <a:gd name="T13" fmla="*/ 1 h 1"/>
              </a:gdLst>
              <a:ahLst/>
              <a:cxnLst>
                <a:cxn ang="0">
                  <a:pos x="T0" y="T1"/>
                </a:cxn>
                <a:cxn ang="0">
                  <a:pos x="T2" y="T3"/>
                </a:cxn>
                <a:cxn ang="0">
                  <a:pos x="T4" y="T5"/>
                </a:cxn>
                <a:cxn ang="0">
                  <a:pos x="T6" y="T7"/>
                </a:cxn>
                <a:cxn ang="0">
                  <a:pos x="T8" y="T9"/>
                </a:cxn>
                <a:cxn ang="0">
                  <a:pos x="T10" y="T11"/>
                </a:cxn>
                <a:cxn ang="0">
                  <a:pos x="T12" y="T13"/>
                </a:cxn>
              </a:cxnLst>
              <a:rect l="0" t="0" r="r" b="b"/>
              <a:pathLst>
                <a:path w="6" h="1">
                  <a:moveTo>
                    <a:pt x="5" y="1"/>
                  </a:moveTo>
                  <a:cubicBezTo>
                    <a:pt x="1" y="1"/>
                    <a:pt x="1" y="1"/>
                    <a:pt x="1" y="1"/>
                  </a:cubicBezTo>
                  <a:cubicBezTo>
                    <a:pt x="0" y="1"/>
                    <a:pt x="0" y="1"/>
                    <a:pt x="0" y="0"/>
                  </a:cubicBezTo>
                  <a:cubicBezTo>
                    <a:pt x="0" y="0"/>
                    <a:pt x="0" y="0"/>
                    <a:pt x="1" y="0"/>
                  </a:cubicBezTo>
                  <a:cubicBezTo>
                    <a:pt x="5" y="0"/>
                    <a:pt x="5" y="0"/>
                    <a:pt x="5" y="0"/>
                  </a:cubicBezTo>
                  <a:cubicBezTo>
                    <a:pt x="5" y="0"/>
                    <a:pt x="6" y="0"/>
                    <a:pt x="6" y="0"/>
                  </a:cubicBezTo>
                  <a:cubicBezTo>
                    <a:pt x="6" y="1"/>
                    <a:pt x="5" y="1"/>
                    <a:pt x="5" y="1"/>
                  </a:cubicBezTo>
                </a:path>
              </a:pathLst>
            </a:custGeom>
            <a:solidFill>
              <a:srgbClr val="8A8A8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T"/>
            </a:p>
          </p:txBody>
        </p:sp>
        <p:sp>
          <p:nvSpPr>
            <p:cNvPr id="672" name="Freeform 307">
              <a:extLst>
                <a:ext uri="{FF2B5EF4-FFF2-40B4-BE49-F238E27FC236}">
                  <a16:creationId xmlns:a16="http://schemas.microsoft.com/office/drawing/2014/main" id="{6C7B7ADC-F19E-4C9B-B242-4D283F4B7AD5}"/>
                </a:ext>
              </a:extLst>
            </p:cNvPr>
            <p:cNvSpPr>
              <a:spLocks noEditPoints="1"/>
            </p:cNvSpPr>
            <p:nvPr/>
          </p:nvSpPr>
          <p:spPr bwMode="auto">
            <a:xfrm>
              <a:off x="5271" y="1975"/>
              <a:ext cx="144" cy="261"/>
            </a:xfrm>
            <a:custGeom>
              <a:avLst/>
              <a:gdLst>
                <a:gd name="T0" fmla="*/ 45 w 72"/>
                <a:gd name="T1" fmla="*/ 31 h 130"/>
                <a:gd name="T2" fmla="*/ 60 w 72"/>
                <a:gd name="T3" fmla="*/ 39 h 130"/>
                <a:gd name="T4" fmla="*/ 61 w 72"/>
                <a:gd name="T5" fmla="*/ 23 h 130"/>
                <a:gd name="T6" fmla="*/ 41 w 72"/>
                <a:gd name="T7" fmla="*/ 0 h 130"/>
                <a:gd name="T8" fmla="*/ 28 w 72"/>
                <a:gd name="T9" fmla="*/ 18 h 130"/>
                <a:gd name="T10" fmla="*/ 12 w 72"/>
                <a:gd name="T11" fmla="*/ 31 h 130"/>
                <a:gd name="T12" fmla="*/ 13 w 72"/>
                <a:gd name="T13" fmla="*/ 31 h 130"/>
                <a:gd name="T14" fmla="*/ 0 w 72"/>
                <a:gd name="T15" fmla="*/ 50 h 130"/>
                <a:gd name="T16" fmla="*/ 0 w 72"/>
                <a:gd name="T17" fmla="*/ 67 h 130"/>
                <a:gd name="T18" fmla="*/ 23 w 72"/>
                <a:gd name="T19" fmla="*/ 59 h 130"/>
                <a:gd name="T20" fmla="*/ 17 w 72"/>
                <a:gd name="T21" fmla="*/ 115 h 130"/>
                <a:gd name="T22" fmla="*/ 62 w 72"/>
                <a:gd name="T23" fmla="*/ 130 h 130"/>
                <a:gd name="T24" fmla="*/ 70 w 72"/>
                <a:gd name="T25" fmla="*/ 67 h 130"/>
                <a:gd name="T26" fmla="*/ 72 w 72"/>
                <a:gd name="T27" fmla="*/ 59 h 130"/>
                <a:gd name="T28" fmla="*/ 38 w 72"/>
                <a:gd name="T29" fmla="*/ 69 h 130"/>
                <a:gd name="T30" fmla="*/ 40 w 72"/>
                <a:gd name="T31" fmla="*/ 28 h 130"/>
                <a:gd name="T32" fmla="*/ 39 w 72"/>
                <a:gd name="T33" fmla="*/ 21 h 130"/>
                <a:gd name="T34" fmla="*/ 41 w 72"/>
                <a:gd name="T35" fmla="*/ 31 h 130"/>
                <a:gd name="T36" fmla="*/ 31 w 72"/>
                <a:gd name="T37" fmla="*/ 31 h 130"/>
                <a:gd name="T38" fmla="*/ 40 w 72"/>
                <a:gd name="T39" fmla="*/ 31 h 130"/>
                <a:gd name="T40" fmla="*/ 36 w 72"/>
                <a:gd name="T41" fmla="*/ 96 h 130"/>
                <a:gd name="T42" fmla="*/ 36 w 72"/>
                <a:gd name="T43" fmla="*/ 72 h 130"/>
                <a:gd name="T44" fmla="*/ 36 w 72"/>
                <a:gd name="T45" fmla="*/ 67 h 130"/>
                <a:gd name="T46" fmla="*/ 44 w 72"/>
                <a:gd name="T47" fmla="*/ 59 h 130"/>
                <a:gd name="T48" fmla="*/ 36 w 72"/>
                <a:gd name="T49" fmla="*/ 44 h 130"/>
                <a:gd name="T50" fmla="*/ 36 w 72"/>
                <a:gd name="T51" fmla="*/ 44 h 130"/>
                <a:gd name="T52" fmla="*/ 43 w 72"/>
                <a:gd name="T53" fmla="*/ 50 h 130"/>
                <a:gd name="T54" fmla="*/ 34 w 72"/>
                <a:gd name="T55" fmla="*/ 41 h 130"/>
                <a:gd name="T56" fmla="*/ 27 w 72"/>
                <a:gd name="T57" fmla="*/ 62 h 130"/>
                <a:gd name="T58" fmla="*/ 27 w 72"/>
                <a:gd name="T59" fmla="*/ 62 h 130"/>
                <a:gd name="T60" fmla="*/ 19 w 72"/>
                <a:gd name="T61" fmla="*/ 108 h 130"/>
                <a:gd name="T62" fmla="*/ 36 w 72"/>
                <a:gd name="T63" fmla="*/ 99 h 130"/>
                <a:gd name="T64" fmla="*/ 18 w 72"/>
                <a:gd name="T65" fmla="*/ 112 h 130"/>
                <a:gd name="T66" fmla="*/ 49 w 72"/>
                <a:gd name="T67" fmla="*/ 89 h 130"/>
                <a:gd name="T68" fmla="*/ 55 w 72"/>
                <a:gd name="T69" fmla="*/ 48 h 130"/>
                <a:gd name="T70" fmla="*/ 55 w 72"/>
                <a:gd name="T71" fmla="*/ 48 h 130"/>
                <a:gd name="T72" fmla="*/ 51 w 72"/>
                <a:gd name="T73" fmla="*/ 56 h 130"/>
                <a:gd name="T74" fmla="*/ 50 w 72"/>
                <a:gd name="T75" fmla="*/ 24 h 130"/>
                <a:gd name="T76" fmla="*/ 58 w 72"/>
                <a:gd name="T77" fmla="*/ 28 h 130"/>
                <a:gd name="T78" fmla="*/ 58 w 72"/>
                <a:gd name="T79" fmla="*/ 25 h 130"/>
                <a:gd name="T80" fmla="*/ 44 w 72"/>
                <a:gd name="T81" fmla="*/ 26 h 130"/>
                <a:gd name="T82" fmla="*/ 38 w 72"/>
                <a:gd name="T83" fmla="*/ 4 h 130"/>
                <a:gd name="T84" fmla="*/ 34 w 72"/>
                <a:gd name="T85" fmla="*/ 4 h 130"/>
                <a:gd name="T86" fmla="*/ 24 w 72"/>
                <a:gd name="T87" fmla="*/ 22 h 130"/>
                <a:gd name="T88" fmla="*/ 25 w 72"/>
                <a:gd name="T89" fmla="*/ 28 h 130"/>
                <a:gd name="T90" fmla="*/ 25 w 72"/>
                <a:gd name="T91" fmla="*/ 28 h 130"/>
                <a:gd name="T92" fmla="*/ 15 w 72"/>
                <a:gd name="T93" fmla="*/ 28 h 130"/>
                <a:gd name="T94" fmla="*/ 24 w 72"/>
                <a:gd name="T95" fmla="*/ 55 h 130"/>
                <a:gd name="T96" fmla="*/ 24 w 72"/>
                <a:gd name="T97" fmla="*/ 55 h 130"/>
                <a:gd name="T98" fmla="*/ 14 w 72"/>
                <a:gd name="T99" fmla="*/ 50 h 130"/>
                <a:gd name="T100" fmla="*/ 10 w 72"/>
                <a:gd name="T101" fmla="*/ 50 h 130"/>
                <a:gd name="T102" fmla="*/ 3 w 72"/>
                <a:gd name="T103" fmla="*/ 52 h 130"/>
                <a:gd name="T104" fmla="*/ 62 w 72"/>
                <a:gd name="T105" fmla="*/ 5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72" h="130">
                  <a:moveTo>
                    <a:pt x="72" y="50"/>
                  </a:moveTo>
                  <a:cubicBezTo>
                    <a:pt x="46" y="43"/>
                    <a:pt x="46" y="43"/>
                    <a:pt x="46" y="43"/>
                  </a:cubicBezTo>
                  <a:cubicBezTo>
                    <a:pt x="46" y="39"/>
                    <a:pt x="45" y="35"/>
                    <a:pt x="45" y="31"/>
                  </a:cubicBezTo>
                  <a:cubicBezTo>
                    <a:pt x="59" y="31"/>
                    <a:pt x="59" y="31"/>
                    <a:pt x="59" y="31"/>
                  </a:cubicBezTo>
                  <a:cubicBezTo>
                    <a:pt x="59" y="39"/>
                    <a:pt x="59" y="39"/>
                    <a:pt x="59" y="39"/>
                  </a:cubicBezTo>
                  <a:cubicBezTo>
                    <a:pt x="60" y="39"/>
                    <a:pt x="60" y="39"/>
                    <a:pt x="60" y="39"/>
                  </a:cubicBezTo>
                  <a:cubicBezTo>
                    <a:pt x="60" y="31"/>
                    <a:pt x="60" y="31"/>
                    <a:pt x="60" y="31"/>
                  </a:cubicBezTo>
                  <a:cubicBezTo>
                    <a:pt x="61" y="31"/>
                    <a:pt x="61" y="31"/>
                    <a:pt x="61" y="31"/>
                  </a:cubicBezTo>
                  <a:cubicBezTo>
                    <a:pt x="61" y="23"/>
                    <a:pt x="61" y="23"/>
                    <a:pt x="61" y="23"/>
                  </a:cubicBezTo>
                  <a:cubicBezTo>
                    <a:pt x="43" y="18"/>
                    <a:pt x="43" y="18"/>
                    <a:pt x="43" y="18"/>
                  </a:cubicBezTo>
                  <a:cubicBezTo>
                    <a:pt x="43" y="13"/>
                    <a:pt x="42" y="7"/>
                    <a:pt x="42" y="2"/>
                  </a:cubicBezTo>
                  <a:cubicBezTo>
                    <a:pt x="41" y="0"/>
                    <a:pt x="41" y="0"/>
                    <a:pt x="41" y="0"/>
                  </a:cubicBezTo>
                  <a:cubicBezTo>
                    <a:pt x="30" y="0"/>
                    <a:pt x="30" y="0"/>
                    <a:pt x="30" y="0"/>
                  </a:cubicBezTo>
                  <a:cubicBezTo>
                    <a:pt x="30" y="2"/>
                    <a:pt x="30" y="2"/>
                    <a:pt x="30" y="2"/>
                  </a:cubicBezTo>
                  <a:cubicBezTo>
                    <a:pt x="29" y="7"/>
                    <a:pt x="29" y="13"/>
                    <a:pt x="28" y="18"/>
                  </a:cubicBezTo>
                  <a:cubicBezTo>
                    <a:pt x="11" y="23"/>
                    <a:pt x="11" y="23"/>
                    <a:pt x="11" y="23"/>
                  </a:cubicBezTo>
                  <a:cubicBezTo>
                    <a:pt x="11" y="31"/>
                    <a:pt x="11" y="31"/>
                    <a:pt x="11" y="31"/>
                  </a:cubicBezTo>
                  <a:cubicBezTo>
                    <a:pt x="12" y="31"/>
                    <a:pt x="12" y="31"/>
                    <a:pt x="12" y="31"/>
                  </a:cubicBezTo>
                  <a:cubicBezTo>
                    <a:pt x="12" y="39"/>
                    <a:pt x="12" y="39"/>
                    <a:pt x="12" y="39"/>
                  </a:cubicBezTo>
                  <a:cubicBezTo>
                    <a:pt x="13" y="39"/>
                    <a:pt x="13" y="39"/>
                    <a:pt x="13" y="39"/>
                  </a:cubicBezTo>
                  <a:cubicBezTo>
                    <a:pt x="13" y="31"/>
                    <a:pt x="13" y="31"/>
                    <a:pt x="13" y="31"/>
                  </a:cubicBezTo>
                  <a:cubicBezTo>
                    <a:pt x="27" y="31"/>
                    <a:pt x="27" y="31"/>
                    <a:pt x="27" y="31"/>
                  </a:cubicBezTo>
                  <a:cubicBezTo>
                    <a:pt x="26" y="35"/>
                    <a:pt x="26" y="39"/>
                    <a:pt x="25" y="43"/>
                  </a:cubicBezTo>
                  <a:cubicBezTo>
                    <a:pt x="0" y="50"/>
                    <a:pt x="0" y="50"/>
                    <a:pt x="0" y="50"/>
                  </a:cubicBezTo>
                  <a:cubicBezTo>
                    <a:pt x="0" y="59"/>
                    <a:pt x="0" y="59"/>
                    <a:pt x="0" y="59"/>
                  </a:cubicBezTo>
                  <a:cubicBezTo>
                    <a:pt x="0" y="59"/>
                    <a:pt x="0" y="59"/>
                    <a:pt x="0" y="59"/>
                  </a:cubicBezTo>
                  <a:cubicBezTo>
                    <a:pt x="0" y="67"/>
                    <a:pt x="0" y="67"/>
                    <a:pt x="0" y="67"/>
                  </a:cubicBezTo>
                  <a:cubicBezTo>
                    <a:pt x="2" y="67"/>
                    <a:pt x="2" y="67"/>
                    <a:pt x="2" y="67"/>
                  </a:cubicBezTo>
                  <a:cubicBezTo>
                    <a:pt x="2" y="59"/>
                    <a:pt x="2" y="59"/>
                    <a:pt x="2" y="59"/>
                  </a:cubicBezTo>
                  <a:cubicBezTo>
                    <a:pt x="23" y="59"/>
                    <a:pt x="23" y="59"/>
                    <a:pt x="23" y="59"/>
                  </a:cubicBezTo>
                  <a:cubicBezTo>
                    <a:pt x="19" y="83"/>
                    <a:pt x="15" y="107"/>
                    <a:pt x="10" y="130"/>
                  </a:cubicBezTo>
                  <a:cubicBezTo>
                    <a:pt x="14" y="130"/>
                    <a:pt x="14" y="130"/>
                    <a:pt x="14" y="130"/>
                  </a:cubicBezTo>
                  <a:cubicBezTo>
                    <a:pt x="15" y="125"/>
                    <a:pt x="16" y="120"/>
                    <a:pt x="17" y="115"/>
                  </a:cubicBezTo>
                  <a:cubicBezTo>
                    <a:pt x="54" y="115"/>
                    <a:pt x="54" y="115"/>
                    <a:pt x="54" y="115"/>
                  </a:cubicBezTo>
                  <a:cubicBezTo>
                    <a:pt x="55" y="120"/>
                    <a:pt x="57" y="125"/>
                    <a:pt x="58" y="130"/>
                  </a:cubicBezTo>
                  <a:cubicBezTo>
                    <a:pt x="62" y="130"/>
                    <a:pt x="62" y="130"/>
                    <a:pt x="62" y="130"/>
                  </a:cubicBezTo>
                  <a:cubicBezTo>
                    <a:pt x="57" y="107"/>
                    <a:pt x="52" y="83"/>
                    <a:pt x="49" y="59"/>
                  </a:cubicBezTo>
                  <a:cubicBezTo>
                    <a:pt x="70" y="59"/>
                    <a:pt x="70" y="59"/>
                    <a:pt x="70" y="59"/>
                  </a:cubicBezTo>
                  <a:cubicBezTo>
                    <a:pt x="70" y="67"/>
                    <a:pt x="70" y="67"/>
                    <a:pt x="70" y="67"/>
                  </a:cubicBezTo>
                  <a:cubicBezTo>
                    <a:pt x="71" y="67"/>
                    <a:pt x="71" y="67"/>
                    <a:pt x="71" y="67"/>
                  </a:cubicBezTo>
                  <a:cubicBezTo>
                    <a:pt x="71" y="59"/>
                    <a:pt x="71" y="59"/>
                    <a:pt x="71" y="59"/>
                  </a:cubicBezTo>
                  <a:cubicBezTo>
                    <a:pt x="72" y="59"/>
                    <a:pt x="72" y="59"/>
                    <a:pt x="72" y="59"/>
                  </a:cubicBezTo>
                  <a:lnTo>
                    <a:pt x="72" y="50"/>
                  </a:lnTo>
                  <a:close/>
                  <a:moveTo>
                    <a:pt x="48" y="80"/>
                  </a:moveTo>
                  <a:cubicBezTo>
                    <a:pt x="38" y="69"/>
                    <a:pt x="38" y="69"/>
                    <a:pt x="38" y="69"/>
                  </a:cubicBezTo>
                  <a:cubicBezTo>
                    <a:pt x="45" y="62"/>
                    <a:pt x="45" y="62"/>
                    <a:pt x="45" y="62"/>
                  </a:cubicBezTo>
                  <a:cubicBezTo>
                    <a:pt x="46" y="68"/>
                    <a:pt x="47" y="74"/>
                    <a:pt x="48" y="80"/>
                  </a:cubicBezTo>
                  <a:moveTo>
                    <a:pt x="40" y="28"/>
                  </a:moveTo>
                  <a:cubicBezTo>
                    <a:pt x="31" y="28"/>
                    <a:pt x="31" y="28"/>
                    <a:pt x="31" y="28"/>
                  </a:cubicBezTo>
                  <a:cubicBezTo>
                    <a:pt x="32" y="26"/>
                    <a:pt x="32" y="23"/>
                    <a:pt x="32" y="21"/>
                  </a:cubicBezTo>
                  <a:cubicBezTo>
                    <a:pt x="39" y="21"/>
                    <a:pt x="39" y="21"/>
                    <a:pt x="39" y="21"/>
                  </a:cubicBezTo>
                  <a:cubicBezTo>
                    <a:pt x="40" y="23"/>
                    <a:pt x="40" y="26"/>
                    <a:pt x="40" y="28"/>
                  </a:cubicBezTo>
                  <a:moveTo>
                    <a:pt x="40" y="31"/>
                  </a:moveTo>
                  <a:cubicBezTo>
                    <a:pt x="41" y="31"/>
                    <a:pt x="41" y="31"/>
                    <a:pt x="41" y="31"/>
                  </a:cubicBezTo>
                  <a:cubicBezTo>
                    <a:pt x="40" y="31"/>
                    <a:pt x="40" y="31"/>
                    <a:pt x="40" y="31"/>
                  </a:cubicBezTo>
                  <a:cubicBezTo>
                    <a:pt x="36" y="39"/>
                    <a:pt x="36" y="39"/>
                    <a:pt x="36" y="39"/>
                  </a:cubicBezTo>
                  <a:cubicBezTo>
                    <a:pt x="31" y="31"/>
                    <a:pt x="31" y="31"/>
                    <a:pt x="31" y="31"/>
                  </a:cubicBezTo>
                  <a:cubicBezTo>
                    <a:pt x="31" y="31"/>
                    <a:pt x="31" y="31"/>
                    <a:pt x="31" y="31"/>
                  </a:cubicBezTo>
                  <a:cubicBezTo>
                    <a:pt x="31" y="31"/>
                    <a:pt x="31" y="31"/>
                    <a:pt x="31" y="31"/>
                  </a:cubicBezTo>
                  <a:lnTo>
                    <a:pt x="40" y="31"/>
                  </a:lnTo>
                  <a:close/>
                  <a:moveTo>
                    <a:pt x="25" y="87"/>
                  </a:moveTo>
                  <a:cubicBezTo>
                    <a:pt x="47" y="87"/>
                    <a:pt x="47" y="87"/>
                    <a:pt x="47" y="87"/>
                  </a:cubicBezTo>
                  <a:cubicBezTo>
                    <a:pt x="36" y="96"/>
                    <a:pt x="36" y="96"/>
                    <a:pt x="36" y="96"/>
                  </a:cubicBezTo>
                  <a:lnTo>
                    <a:pt x="25" y="87"/>
                  </a:lnTo>
                  <a:close/>
                  <a:moveTo>
                    <a:pt x="24" y="84"/>
                  </a:moveTo>
                  <a:cubicBezTo>
                    <a:pt x="36" y="72"/>
                    <a:pt x="36" y="72"/>
                    <a:pt x="36" y="72"/>
                  </a:cubicBezTo>
                  <a:cubicBezTo>
                    <a:pt x="48" y="84"/>
                    <a:pt x="48" y="84"/>
                    <a:pt x="48" y="84"/>
                  </a:cubicBezTo>
                  <a:lnTo>
                    <a:pt x="24" y="84"/>
                  </a:lnTo>
                  <a:close/>
                  <a:moveTo>
                    <a:pt x="36" y="67"/>
                  </a:moveTo>
                  <a:cubicBezTo>
                    <a:pt x="36" y="67"/>
                    <a:pt x="36" y="67"/>
                    <a:pt x="36" y="67"/>
                  </a:cubicBezTo>
                  <a:cubicBezTo>
                    <a:pt x="28" y="59"/>
                    <a:pt x="28" y="59"/>
                    <a:pt x="28" y="59"/>
                  </a:cubicBezTo>
                  <a:cubicBezTo>
                    <a:pt x="44" y="59"/>
                    <a:pt x="44" y="59"/>
                    <a:pt x="44" y="59"/>
                  </a:cubicBezTo>
                  <a:cubicBezTo>
                    <a:pt x="36" y="67"/>
                    <a:pt x="36" y="67"/>
                    <a:pt x="36" y="67"/>
                  </a:cubicBezTo>
                  <a:close/>
                  <a:moveTo>
                    <a:pt x="36" y="44"/>
                  </a:moveTo>
                  <a:cubicBezTo>
                    <a:pt x="36" y="44"/>
                    <a:pt x="36" y="44"/>
                    <a:pt x="36" y="44"/>
                  </a:cubicBezTo>
                  <a:cubicBezTo>
                    <a:pt x="43" y="56"/>
                    <a:pt x="43" y="56"/>
                    <a:pt x="43" y="56"/>
                  </a:cubicBezTo>
                  <a:cubicBezTo>
                    <a:pt x="28" y="56"/>
                    <a:pt x="28" y="56"/>
                    <a:pt x="28" y="56"/>
                  </a:cubicBezTo>
                  <a:cubicBezTo>
                    <a:pt x="36" y="44"/>
                    <a:pt x="36" y="44"/>
                    <a:pt x="36" y="44"/>
                  </a:cubicBezTo>
                  <a:close/>
                  <a:moveTo>
                    <a:pt x="37" y="41"/>
                  </a:moveTo>
                  <a:cubicBezTo>
                    <a:pt x="41" y="35"/>
                    <a:pt x="41" y="35"/>
                    <a:pt x="41" y="35"/>
                  </a:cubicBezTo>
                  <a:cubicBezTo>
                    <a:pt x="42" y="40"/>
                    <a:pt x="42" y="45"/>
                    <a:pt x="43" y="50"/>
                  </a:cubicBezTo>
                  <a:lnTo>
                    <a:pt x="37" y="41"/>
                  </a:lnTo>
                  <a:close/>
                  <a:moveTo>
                    <a:pt x="31" y="35"/>
                  </a:moveTo>
                  <a:cubicBezTo>
                    <a:pt x="34" y="41"/>
                    <a:pt x="34" y="41"/>
                    <a:pt x="34" y="41"/>
                  </a:cubicBezTo>
                  <a:cubicBezTo>
                    <a:pt x="29" y="50"/>
                    <a:pt x="29" y="50"/>
                    <a:pt x="29" y="50"/>
                  </a:cubicBezTo>
                  <a:cubicBezTo>
                    <a:pt x="29" y="45"/>
                    <a:pt x="30" y="40"/>
                    <a:pt x="31" y="35"/>
                  </a:cubicBezTo>
                  <a:moveTo>
                    <a:pt x="27" y="62"/>
                  </a:moveTo>
                  <a:cubicBezTo>
                    <a:pt x="34" y="69"/>
                    <a:pt x="34" y="69"/>
                    <a:pt x="34" y="69"/>
                  </a:cubicBezTo>
                  <a:cubicBezTo>
                    <a:pt x="24" y="80"/>
                    <a:pt x="24" y="80"/>
                    <a:pt x="24" y="80"/>
                  </a:cubicBezTo>
                  <a:cubicBezTo>
                    <a:pt x="25" y="74"/>
                    <a:pt x="26" y="68"/>
                    <a:pt x="27" y="62"/>
                  </a:cubicBezTo>
                  <a:moveTo>
                    <a:pt x="22" y="89"/>
                  </a:moveTo>
                  <a:cubicBezTo>
                    <a:pt x="33" y="97"/>
                    <a:pt x="33" y="97"/>
                    <a:pt x="33" y="97"/>
                  </a:cubicBezTo>
                  <a:cubicBezTo>
                    <a:pt x="19" y="108"/>
                    <a:pt x="19" y="108"/>
                    <a:pt x="19" y="108"/>
                  </a:cubicBezTo>
                  <a:cubicBezTo>
                    <a:pt x="20" y="102"/>
                    <a:pt x="21" y="95"/>
                    <a:pt x="22" y="89"/>
                  </a:cubicBezTo>
                  <a:moveTo>
                    <a:pt x="36" y="99"/>
                  </a:moveTo>
                  <a:cubicBezTo>
                    <a:pt x="36" y="99"/>
                    <a:pt x="36" y="99"/>
                    <a:pt x="36" y="99"/>
                  </a:cubicBezTo>
                  <a:cubicBezTo>
                    <a:pt x="36" y="99"/>
                    <a:pt x="36" y="99"/>
                    <a:pt x="36" y="99"/>
                  </a:cubicBezTo>
                  <a:cubicBezTo>
                    <a:pt x="54" y="112"/>
                    <a:pt x="54" y="112"/>
                    <a:pt x="54" y="112"/>
                  </a:cubicBezTo>
                  <a:cubicBezTo>
                    <a:pt x="18" y="112"/>
                    <a:pt x="18" y="112"/>
                    <a:pt x="18" y="112"/>
                  </a:cubicBezTo>
                  <a:lnTo>
                    <a:pt x="36" y="99"/>
                  </a:lnTo>
                  <a:close/>
                  <a:moveTo>
                    <a:pt x="38" y="97"/>
                  </a:moveTo>
                  <a:cubicBezTo>
                    <a:pt x="49" y="89"/>
                    <a:pt x="49" y="89"/>
                    <a:pt x="49" y="89"/>
                  </a:cubicBezTo>
                  <a:cubicBezTo>
                    <a:pt x="50" y="95"/>
                    <a:pt x="52" y="102"/>
                    <a:pt x="53" y="108"/>
                  </a:cubicBezTo>
                  <a:lnTo>
                    <a:pt x="38" y="97"/>
                  </a:lnTo>
                  <a:close/>
                  <a:moveTo>
                    <a:pt x="55" y="48"/>
                  </a:moveTo>
                  <a:cubicBezTo>
                    <a:pt x="48" y="55"/>
                    <a:pt x="48" y="55"/>
                    <a:pt x="48" y="55"/>
                  </a:cubicBezTo>
                  <a:cubicBezTo>
                    <a:pt x="48" y="52"/>
                    <a:pt x="47" y="49"/>
                    <a:pt x="47" y="46"/>
                  </a:cubicBezTo>
                  <a:lnTo>
                    <a:pt x="55" y="48"/>
                  </a:lnTo>
                  <a:close/>
                  <a:moveTo>
                    <a:pt x="58" y="50"/>
                  </a:moveTo>
                  <a:cubicBezTo>
                    <a:pt x="63" y="56"/>
                    <a:pt x="63" y="56"/>
                    <a:pt x="63" y="56"/>
                  </a:cubicBezTo>
                  <a:cubicBezTo>
                    <a:pt x="51" y="56"/>
                    <a:pt x="51" y="56"/>
                    <a:pt x="51" y="56"/>
                  </a:cubicBezTo>
                  <a:lnTo>
                    <a:pt x="58" y="50"/>
                  </a:lnTo>
                  <a:close/>
                  <a:moveTo>
                    <a:pt x="46" y="28"/>
                  </a:moveTo>
                  <a:cubicBezTo>
                    <a:pt x="50" y="24"/>
                    <a:pt x="50" y="24"/>
                    <a:pt x="50" y="24"/>
                  </a:cubicBezTo>
                  <a:cubicBezTo>
                    <a:pt x="53" y="28"/>
                    <a:pt x="53" y="28"/>
                    <a:pt x="53" y="28"/>
                  </a:cubicBezTo>
                  <a:lnTo>
                    <a:pt x="46" y="28"/>
                  </a:lnTo>
                  <a:close/>
                  <a:moveTo>
                    <a:pt x="58" y="28"/>
                  </a:moveTo>
                  <a:cubicBezTo>
                    <a:pt x="56" y="28"/>
                    <a:pt x="56" y="28"/>
                    <a:pt x="56" y="28"/>
                  </a:cubicBezTo>
                  <a:cubicBezTo>
                    <a:pt x="54" y="24"/>
                    <a:pt x="54" y="24"/>
                    <a:pt x="54" y="24"/>
                  </a:cubicBezTo>
                  <a:cubicBezTo>
                    <a:pt x="58" y="25"/>
                    <a:pt x="58" y="25"/>
                    <a:pt x="58" y="25"/>
                  </a:cubicBezTo>
                  <a:lnTo>
                    <a:pt x="58" y="28"/>
                  </a:lnTo>
                  <a:close/>
                  <a:moveTo>
                    <a:pt x="47" y="22"/>
                  </a:moveTo>
                  <a:cubicBezTo>
                    <a:pt x="44" y="26"/>
                    <a:pt x="44" y="26"/>
                    <a:pt x="44" y="26"/>
                  </a:cubicBezTo>
                  <a:cubicBezTo>
                    <a:pt x="44" y="25"/>
                    <a:pt x="44" y="23"/>
                    <a:pt x="44" y="21"/>
                  </a:cubicBezTo>
                  <a:lnTo>
                    <a:pt x="47" y="22"/>
                  </a:lnTo>
                  <a:close/>
                  <a:moveTo>
                    <a:pt x="38" y="4"/>
                  </a:moveTo>
                  <a:cubicBezTo>
                    <a:pt x="38" y="9"/>
                    <a:pt x="38" y="13"/>
                    <a:pt x="39" y="18"/>
                  </a:cubicBezTo>
                  <a:cubicBezTo>
                    <a:pt x="33" y="18"/>
                    <a:pt x="33" y="18"/>
                    <a:pt x="33" y="18"/>
                  </a:cubicBezTo>
                  <a:cubicBezTo>
                    <a:pt x="33" y="13"/>
                    <a:pt x="34" y="9"/>
                    <a:pt x="34" y="4"/>
                  </a:cubicBezTo>
                  <a:lnTo>
                    <a:pt x="38" y="4"/>
                  </a:lnTo>
                  <a:close/>
                  <a:moveTo>
                    <a:pt x="27" y="26"/>
                  </a:moveTo>
                  <a:cubicBezTo>
                    <a:pt x="24" y="22"/>
                    <a:pt x="24" y="22"/>
                    <a:pt x="24" y="22"/>
                  </a:cubicBezTo>
                  <a:cubicBezTo>
                    <a:pt x="28" y="21"/>
                    <a:pt x="28" y="21"/>
                    <a:pt x="28" y="21"/>
                  </a:cubicBezTo>
                  <a:cubicBezTo>
                    <a:pt x="28" y="23"/>
                    <a:pt x="28" y="25"/>
                    <a:pt x="27" y="26"/>
                  </a:cubicBezTo>
                  <a:moveTo>
                    <a:pt x="25" y="28"/>
                  </a:moveTo>
                  <a:cubicBezTo>
                    <a:pt x="19" y="28"/>
                    <a:pt x="19" y="28"/>
                    <a:pt x="19" y="28"/>
                  </a:cubicBezTo>
                  <a:cubicBezTo>
                    <a:pt x="22" y="24"/>
                    <a:pt x="22" y="24"/>
                    <a:pt x="22" y="24"/>
                  </a:cubicBezTo>
                  <a:lnTo>
                    <a:pt x="25" y="28"/>
                  </a:lnTo>
                  <a:close/>
                  <a:moveTo>
                    <a:pt x="14" y="25"/>
                  </a:moveTo>
                  <a:cubicBezTo>
                    <a:pt x="18" y="24"/>
                    <a:pt x="18" y="24"/>
                    <a:pt x="18" y="24"/>
                  </a:cubicBezTo>
                  <a:cubicBezTo>
                    <a:pt x="15" y="28"/>
                    <a:pt x="15" y="28"/>
                    <a:pt x="15" y="28"/>
                  </a:cubicBezTo>
                  <a:cubicBezTo>
                    <a:pt x="14" y="28"/>
                    <a:pt x="14" y="28"/>
                    <a:pt x="14" y="28"/>
                  </a:cubicBezTo>
                  <a:lnTo>
                    <a:pt x="14" y="25"/>
                  </a:lnTo>
                  <a:close/>
                  <a:moveTo>
                    <a:pt x="24" y="55"/>
                  </a:moveTo>
                  <a:cubicBezTo>
                    <a:pt x="17" y="48"/>
                    <a:pt x="17" y="48"/>
                    <a:pt x="17" y="48"/>
                  </a:cubicBezTo>
                  <a:cubicBezTo>
                    <a:pt x="25" y="46"/>
                    <a:pt x="25" y="46"/>
                    <a:pt x="25" y="46"/>
                  </a:cubicBezTo>
                  <a:cubicBezTo>
                    <a:pt x="24" y="49"/>
                    <a:pt x="24" y="52"/>
                    <a:pt x="24" y="55"/>
                  </a:cubicBezTo>
                  <a:moveTo>
                    <a:pt x="21" y="56"/>
                  </a:moveTo>
                  <a:cubicBezTo>
                    <a:pt x="9" y="56"/>
                    <a:pt x="9" y="56"/>
                    <a:pt x="9" y="56"/>
                  </a:cubicBezTo>
                  <a:cubicBezTo>
                    <a:pt x="14" y="50"/>
                    <a:pt x="14" y="50"/>
                    <a:pt x="14" y="50"/>
                  </a:cubicBezTo>
                  <a:lnTo>
                    <a:pt x="21" y="56"/>
                  </a:lnTo>
                  <a:close/>
                  <a:moveTo>
                    <a:pt x="3" y="52"/>
                  </a:moveTo>
                  <a:cubicBezTo>
                    <a:pt x="10" y="50"/>
                    <a:pt x="10" y="50"/>
                    <a:pt x="10" y="50"/>
                  </a:cubicBezTo>
                  <a:cubicBezTo>
                    <a:pt x="5" y="56"/>
                    <a:pt x="5" y="56"/>
                    <a:pt x="5" y="56"/>
                  </a:cubicBezTo>
                  <a:cubicBezTo>
                    <a:pt x="3" y="56"/>
                    <a:pt x="3" y="56"/>
                    <a:pt x="3" y="56"/>
                  </a:cubicBezTo>
                  <a:lnTo>
                    <a:pt x="3" y="52"/>
                  </a:lnTo>
                  <a:close/>
                  <a:moveTo>
                    <a:pt x="69" y="56"/>
                  </a:moveTo>
                  <a:cubicBezTo>
                    <a:pt x="66" y="56"/>
                    <a:pt x="66" y="56"/>
                    <a:pt x="66" y="56"/>
                  </a:cubicBezTo>
                  <a:cubicBezTo>
                    <a:pt x="62" y="50"/>
                    <a:pt x="62" y="50"/>
                    <a:pt x="62" y="50"/>
                  </a:cubicBezTo>
                  <a:cubicBezTo>
                    <a:pt x="69" y="52"/>
                    <a:pt x="69" y="52"/>
                    <a:pt x="69" y="52"/>
                  </a:cubicBezTo>
                  <a:lnTo>
                    <a:pt x="69" y="56"/>
                  </a:lnTo>
                  <a:close/>
                </a:path>
              </a:pathLst>
            </a:custGeom>
            <a:solidFill>
              <a:srgbClr val="8A8A8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T"/>
            </a:p>
          </p:txBody>
        </p:sp>
        <p:sp>
          <p:nvSpPr>
            <p:cNvPr id="673" name="Freeform 308">
              <a:extLst>
                <a:ext uri="{FF2B5EF4-FFF2-40B4-BE49-F238E27FC236}">
                  <a16:creationId xmlns:a16="http://schemas.microsoft.com/office/drawing/2014/main" id="{56B43B09-44F5-4C85-B8CC-0A34C2551E89}"/>
                </a:ext>
              </a:extLst>
            </p:cNvPr>
            <p:cNvSpPr>
              <a:spLocks/>
            </p:cNvSpPr>
            <p:nvPr/>
          </p:nvSpPr>
          <p:spPr bwMode="auto">
            <a:xfrm>
              <a:off x="5289" y="2040"/>
              <a:ext cx="14" cy="4"/>
            </a:xfrm>
            <a:custGeom>
              <a:avLst/>
              <a:gdLst>
                <a:gd name="T0" fmla="*/ 6 w 7"/>
                <a:gd name="T1" fmla="*/ 2 h 2"/>
                <a:gd name="T2" fmla="*/ 1 w 7"/>
                <a:gd name="T3" fmla="*/ 2 h 2"/>
                <a:gd name="T4" fmla="*/ 0 w 7"/>
                <a:gd name="T5" fmla="*/ 1 h 2"/>
                <a:gd name="T6" fmla="*/ 1 w 7"/>
                <a:gd name="T7" fmla="*/ 0 h 2"/>
                <a:gd name="T8" fmla="*/ 6 w 7"/>
                <a:gd name="T9" fmla="*/ 0 h 2"/>
                <a:gd name="T10" fmla="*/ 7 w 7"/>
                <a:gd name="T11" fmla="*/ 1 h 2"/>
                <a:gd name="T12" fmla="*/ 6 w 7"/>
                <a:gd name="T13" fmla="*/ 2 h 2"/>
              </a:gdLst>
              <a:ahLst/>
              <a:cxnLst>
                <a:cxn ang="0">
                  <a:pos x="T0" y="T1"/>
                </a:cxn>
                <a:cxn ang="0">
                  <a:pos x="T2" y="T3"/>
                </a:cxn>
                <a:cxn ang="0">
                  <a:pos x="T4" y="T5"/>
                </a:cxn>
                <a:cxn ang="0">
                  <a:pos x="T6" y="T7"/>
                </a:cxn>
                <a:cxn ang="0">
                  <a:pos x="T8" y="T9"/>
                </a:cxn>
                <a:cxn ang="0">
                  <a:pos x="T10" y="T11"/>
                </a:cxn>
                <a:cxn ang="0">
                  <a:pos x="T12" y="T13"/>
                </a:cxn>
              </a:cxnLst>
              <a:rect l="0" t="0" r="r" b="b"/>
              <a:pathLst>
                <a:path w="7" h="2">
                  <a:moveTo>
                    <a:pt x="6" y="2"/>
                  </a:moveTo>
                  <a:cubicBezTo>
                    <a:pt x="1" y="2"/>
                    <a:pt x="1" y="2"/>
                    <a:pt x="1" y="2"/>
                  </a:cubicBezTo>
                  <a:cubicBezTo>
                    <a:pt x="0" y="2"/>
                    <a:pt x="0" y="2"/>
                    <a:pt x="0" y="1"/>
                  </a:cubicBezTo>
                  <a:cubicBezTo>
                    <a:pt x="0" y="0"/>
                    <a:pt x="0" y="0"/>
                    <a:pt x="1" y="0"/>
                  </a:cubicBezTo>
                  <a:cubicBezTo>
                    <a:pt x="6" y="0"/>
                    <a:pt x="6" y="0"/>
                    <a:pt x="6" y="0"/>
                  </a:cubicBezTo>
                  <a:cubicBezTo>
                    <a:pt x="6" y="0"/>
                    <a:pt x="7" y="0"/>
                    <a:pt x="7" y="1"/>
                  </a:cubicBezTo>
                  <a:cubicBezTo>
                    <a:pt x="7" y="2"/>
                    <a:pt x="6" y="2"/>
                    <a:pt x="6" y="2"/>
                  </a:cubicBezTo>
                </a:path>
              </a:pathLst>
            </a:custGeom>
            <a:solidFill>
              <a:srgbClr val="8A8A8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T"/>
            </a:p>
          </p:txBody>
        </p:sp>
        <p:sp>
          <p:nvSpPr>
            <p:cNvPr id="674" name="Freeform 309">
              <a:extLst>
                <a:ext uri="{FF2B5EF4-FFF2-40B4-BE49-F238E27FC236}">
                  <a16:creationId xmlns:a16="http://schemas.microsoft.com/office/drawing/2014/main" id="{F9E702FA-3436-404B-B325-1172CB7BC92C}"/>
                </a:ext>
              </a:extLst>
            </p:cNvPr>
            <p:cNvSpPr>
              <a:spLocks/>
            </p:cNvSpPr>
            <p:nvPr/>
          </p:nvSpPr>
          <p:spPr bwMode="auto">
            <a:xfrm>
              <a:off x="5383" y="2040"/>
              <a:ext cx="14" cy="4"/>
            </a:xfrm>
            <a:custGeom>
              <a:avLst/>
              <a:gdLst>
                <a:gd name="T0" fmla="*/ 6 w 7"/>
                <a:gd name="T1" fmla="*/ 2 h 2"/>
                <a:gd name="T2" fmla="*/ 1 w 7"/>
                <a:gd name="T3" fmla="*/ 2 h 2"/>
                <a:gd name="T4" fmla="*/ 0 w 7"/>
                <a:gd name="T5" fmla="*/ 1 h 2"/>
                <a:gd name="T6" fmla="*/ 1 w 7"/>
                <a:gd name="T7" fmla="*/ 0 h 2"/>
                <a:gd name="T8" fmla="*/ 6 w 7"/>
                <a:gd name="T9" fmla="*/ 0 h 2"/>
                <a:gd name="T10" fmla="*/ 7 w 7"/>
                <a:gd name="T11" fmla="*/ 1 h 2"/>
                <a:gd name="T12" fmla="*/ 6 w 7"/>
                <a:gd name="T13" fmla="*/ 2 h 2"/>
              </a:gdLst>
              <a:ahLst/>
              <a:cxnLst>
                <a:cxn ang="0">
                  <a:pos x="T0" y="T1"/>
                </a:cxn>
                <a:cxn ang="0">
                  <a:pos x="T2" y="T3"/>
                </a:cxn>
                <a:cxn ang="0">
                  <a:pos x="T4" y="T5"/>
                </a:cxn>
                <a:cxn ang="0">
                  <a:pos x="T6" y="T7"/>
                </a:cxn>
                <a:cxn ang="0">
                  <a:pos x="T8" y="T9"/>
                </a:cxn>
                <a:cxn ang="0">
                  <a:pos x="T10" y="T11"/>
                </a:cxn>
                <a:cxn ang="0">
                  <a:pos x="T12" y="T13"/>
                </a:cxn>
              </a:cxnLst>
              <a:rect l="0" t="0" r="r" b="b"/>
              <a:pathLst>
                <a:path w="7" h="2">
                  <a:moveTo>
                    <a:pt x="6" y="2"/>
                  </a:moveTo>
                  <a:cubicBezTo>
                    <a:pt x="1" y="2"/>
                    <a:pt x="1" y="2"/>
                    <a:pt x="1" y="2"/>
                  </a:cubicBezTo>
                  <a:cubicBezTo>
                    <a:pt x="0" y="2"/>
                    <a:pt x="0" y="2"/>
                    <a:pt x="0" y="1"/>
                  </a:cubicBezTo>
                  <a:cubicBezTo>
                    <a:pt x="0" y="0"/>
                    <a:pt x="0" y="0"/>
                    <a:pt x="1" y="0"/>
                  </a:cubicBezTo>
                  <a:cubicBezTo>
                    <a:pt x="6" y="0"/>
                    <a:pt x="6" y="0"/>
                    <a:pt x="6" y="0"/>
                  </a:cubicBezTo>
                  <a:cubicBezTo>
                    <a:pt x="6" y="0"/>
                    <a:pt x="7" y="0"/>
                    <a:pt x="7" y="1"/>
                  </a:cubicBezTo>
                  <a:cubicBezTo>
                    <a:pt x="7" y="2"/>
                    <a:pt x="6" y="2"/>
                    <a:pt x="6" y="2"/>
                  </a:cubicBezTo>
                </a:path>
              </a:pathLst>
            </a:custGeom>
            <a:solidFill>
              <a:srgbClr val="8A8A8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T"/>
            </a:p>
          </p:txBody>
        </p:sp>
        <p:sp>
          <p:nvSpPr>
            <p:cNvPr id="675" name="Freeform 310">
              <a:extLst>
                <a:ext uri="{FF2B5EF4-FFF2-40B4-BE49-F238E27FC236}">
                  <a16:creationId xmlns:a16="http://schemas.microsoft.com/office/drawing/2014/main" id="{1E29F6DF-761D-4212-BAC8-65655983BEAD}"/>
                </a:ext>
              </a:extLst>
            </p:cNvPr>
            <p:cNvSpPr>
              <a:spLocks/>
            </p:cNvSpPr>
            <p:nvPr/>
          </p:nvSpPr>
          <p:spPr bwMode="auto">
            <a:xfrm>
              <a:off x="5289" y="2046"/>
              <a:ext cx="14" cy="4"/>
            </a:xfrm>
            <a:custGeom>
              <a:avLst/>
              <a:gdLst>
                <a:gd name="T0" fmla="*/ 6 w 7"/>
                <a:gd name="T1" fmla="*/ 2 h 2"/>
                <a:gd name="T2" fmla="*/ 1 w 7"/>
                <a:gd name="T3" fmla="*/ 2 h 2"/>
                <a:gd name="T4" fmla="*/ 0 w 7"/>
                <a:gd name="T5" fmla="*/ 1 h 2"/>
                <a:gd name="T6" fmla="*/ 1 w 7"/>
                <a:gd name="T7" fmla="*/ 0 h 2"/>
                <a:gd name="T8" fmla="*/ 6 w 7"/>
                <a:gd name="T9" fmla="*/ 0 h 2"/>
                <a:gd name="T10" fmla="*/ 7 w 7"/>
                <a:gd name="T11" fmla="*/ 1 h 2"/>
                <a:gd name="T12" fmla="*/ 6 w 7"/>
                <a:gd name="T13" fmla="*/ 2 h 2"/>
              </a:gdLst>
              <a:ahLst/>
              <a:cxnLst>
                <a:cxn ang="0">
                  <a:pos x="T0" y="T1"/>
                </a:cxn>
                <a:cxn ang="0">
                  <a:pos x="T2" y="T3"/>
                </a:cxn>
                <a:cxn ang="0">
                  <a:pos x="T4" y="T5"/>
                </a:cxn>
                <a:cxn ang="0">
                  <a:pos x="T6" y="T7"/>
                </a:cxn>
                <a:cxn ang="0">
                  <a:pos x="T8" y="T9"/>
                </a:cxn>
                <a:cxn ang="0">
                  <a:pos x="T10" y="T11"/>
                </a:cxn>
                <a:cxn ang="0">
                  <a:pos x="T12" y="T13"/>
                </a:cxn>
              </a:cxnLst>
              <a:rect l="0" t="0" r="r" b="b"/>
              <a:pathLst>
                <a:path w="7" h="2">
                  <a:moveTo>
                    <a:pt x="6" y="2"/>
                  </a:moveTo>
                  <a:cubicBezTo>
                    <a:pt x="1" y="2"/>
                    <a:pt x="1" y="2"/>
                    <a:pt x="1" y="2"/>
                  </a:cubicBezTo>
                  <a:cubicBezTo>
                    <a:pt x="0" y="2"/>
                    <a:pt x="0" y="2"/>
                    <a:pt x="0" y="1"/>
                  </a:cubicBezTo>
                  <a:cubicBezTo>
                    <a:pt x="0" y="1"/>
                    <a:pt x="0" y="0"/>
                    <a:pt x="1" y="0"/>
                  </a:cubicBezTo>
                  <a:cubicBezTo>
                    <a:pt x="6" y="0"/>
                    <a:pt x="6" y="0"/>
                    <a:pt x="6" y="0"/>
                  </a:cubicBezTo>
                  <a:cubicBezTo>
                    <a:pt x="6" y="0"/>
                    <a:pt x="7" y="1"/>
                    <a:pt x="7" y="1"/>
                  </a:cubicBezTo>
                  <a:cubicBezTo>
                    <a:pt x="7" y="2"/>
                    <a:pt x="6" y="2"/>
                    <a:pt x="6" y="2"/>
                  </a:cubicBezTo>
                </a:path>
              </a:pathLst>
            </a:custGeom>
            <a:solidFill>
              <a:srgbClr val="8A8A8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T"/>
            </a:p>
          </p:txBody>
        </p:sp>
        <p:sp>
          <p:nvSpPr>
            <p:cNvPr id="676" name="Freeform 311">
              <a:extLst>
                <a:ext uri="{FF2B5EF4-FFF2-40B4-BE49-F238E27FC236}">
                  <a16:creationId xmlns:a16="http://schemas.microsoft.com/office/drawing/2014/main" id="{DAECA305-B10E-4C14-A824-1AB456EA84A0}"/>
                </a:ext>
              </a:extLst>
            </p:cNvPr>
            <p:cNvSpPr>
              <a:spLocks/>
            </p:cNvSpPr>
            <p:nvPr/>
          </p:nvSpPr>
          <p:spPr bwMode="auto">
            <a:xfrm>
              <a:off x="5383" y="2046"/>
              <a:ext cx="14" cy="4"/>
            </a:xfrm>
            <a:custGeom>
              <a:avLst/>
              <a:gdLst>
                <a:gd name="T0" fmla="*/ 6 w 7"/>
                <a:gd name="T1" fmla="*/ 2 h 2"/>
                <a:gd name="T2" fmla="*/ 1 w 7"/>
                <a:gd name="T3" fmla="*/ 2 h 2"/>
                <a:gd name="T4" fmla="*/ 0 w 7"/>
                <a:gd name="T5" fmla="*/ 1 h 2"/>
                <a:gd name="T6" fmla="*/ 1 w 7"/>
                <a:gd name="T7" fmla="*/ 0 h 2"/>
                <a:gd name="T8" fmla="*/ 6 w 7"/>
                <a:gd name="T9" fmla="*/ 0 h 2"/>
                <a:gd name="T10" fmla="*/ 7 w 7"/>
                <a:gd name="T11" fmla="*/ 1 h 2"/>
                <a:gd name="T12" fmla="*/ 6 w 7"/>
                <a:gd name="T13" fmla="*/ 2 h 2"/>
              </a:gdLst>
              <a:ahLst/>
              <a:cxnLst>
                <a:cxn ang="0">
                  <a:pos x="T0" y="T1"/>
                </a:cxn>
                <a:cxn ang="0">
                  <a:pos x="T2" y="T3"/>
                </a:cxn>
                <a:cxn ang="0">
                  <a:pos x="T4" y="T5"/>
                </a:cxn>
                <a:cxn ang="0">
                  <a:pos x="T6" y="T7"/>
                </a:cxn>
                <a:cxn ang="0">
                  <a:pos x="T8" y="T9"/>
                </a:cxn>
                <a:cxn ang="0">
                  <a:pos x="T10" y="T11"/>
                </a:cxn>
                <a:cxn ang="0">
                  <a:pos x="T12" y="T13"/>
                </a:cxn>
              </a:cxnLst>
              <a:rect l="0" t="0" r="r" b="b"/>
              <a:pathLst>
                <a:path w="7" h="2">
                  <a:moveTo>
                    <a:pt x="6" y="2"/>
                  </a:moveTo>
                  <a:cubicBezTo>
                    <a:pt x="1" y="2"/>
                    <a:pt x="1" y="2"/>
                    <a:pt x="1" y="2"/>
                  </a:cubicBezTo>
                  <a:cubicBezTo>
                    <a:pt x="0" y="2"/>
                    <a:pt x="0" y="2"/>
                    <a:pt x="0" y="1"/>
                  </a:cubicBezTo>
                  <a:cubicBezTo>
                    <a:pt x="0" y="1"/>
                    <a:pt x="0" y="0"/>
                    <a:pt x="1" y="0"/>
                  </a:cubicBezTo>
                  <a:cubicBezTo>
                    <a:pt x="6" y="0"/>
                    <a:pt x="6" y="0"/>
                    <a:pt x="6" y="0"/>
                  </a:cubicBezTo>
                  <a:cubicBezTo>
                    <a:pt x="6" y="0"/>
                    <a:pt x="7" y="1"/>
                    <a:pt x="7" y="1"/>
                  </a:cubicBezTo>
                  <a:cubicBezTo>
                    <a:pt x="7" y="2"/>
                    <a:pt x="6" y="2"/>
                    <a:pt x="6" y="2"/>
                  </a:cubicBezTo>
                </a:path>
              </a:pathLst>
            </a:custGeom>
            <a:solidFill>
              <a:srgbClr val="8A8A8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T"/>
            </a:p>
          </p:txBody>
        </p:sp>
        <p:sp>
          <p:nvSpPr>
            <p:cNvPr id="677" name="Freeform 312">
              <a:extLst>
                <a:ext uri="{FF2B5EF4-FFF2-40B4-BE49-F238E27FC236}">
                  <a16:creationId xmlns:a16="http://schemas.microsoft.com/office/drawing/2014/main" id="{96C6C701-BBD7-465E-9C1A-B14A450D9065}"/>
                </a:ext>
              </a:extLst>
            </p:cNvPr>
            <p:cNvSpPr>
              <a:spLocks/>
            </p:cNvSpPr>
            <p:nvPr/>
          </p:nvSpPr>
          <p:spPr bwMode="auto">
            <a:xfrm>
              <a:off x="5267" y="2096"/>
              <a:ext cx="14" cy="4"/>
            </a:xfrm>
            <a:custGeom>
              <a:avLst/>
              <a:gdLst>
                <a:gd name="T0" fmla="*/ 6 w 7"/>
                <a:gd name="T1" fmla="*/ 2 h 2"/>
                <a:gd name="T2" fmla="*/ 1 w 7"/>
                <a:gd name="T3" fmla="*/ 2 h 2"/>
                <a:gd name="T4" fmla="*/ 0 w 7"/>
                <a:gd name="T5" fmla="*/ 1 h 2"/>
                <a:gd name="T6" fmla="*/ 1 w 7"/>
                <a:gd name="T7" fmla="*/ 0 h 2"/>
                <a:gd name="T8" fmla="*/ 6 w 7"/>
                <a:gd name="T9" fmla="*/ 0 h 2"/>
                <a:gd name="T10" fmla="*/ 7 w 7"/>
                <a:gd name="T11" fmla="*/ 1 h 2"/>
                <a:gd name="T12" fmla="*/ 6 w 7"/>
                <a:gd name="T13" fmla="*/ 2 h 2"/>
              </a:gdLst>
              <a:ahLst/>
              <a:cxnLst>
                <a:cxn ang="0">
                  <a:pos x="T0" y="T1"/>
                </a:cxn>
                <a:cxn ang="0">
                  <a:pos x="T2" y="T3"/>
                </a:cxn>
                <a:cxn ang="0">
                  <a:pos x="T4" y="T5"/>
                </a:cxn>
                <a:cxn ang="0">
                  <a:pos x="T6" y="T7"/>
                </a:cxn>
                <a:cxn ang="0">
                  <a:pos x="T8" y="T9"/>
                </a:cxn>
                <a:cxn ang="0">
                  <a:pos x="T10" y="T11"/>
                </a:cxn>
                <a:cxn ang="0">
                  <a:pos x="T12" y="T13"/>
                </a:cxn>
              </a:cxnLst>
              <a:rect l="0" t="0" r="r" b="b"/>
              <a:pathLst>
                <a:path w="7" h="2">
                  <a:moveTo>
                    <a:pt x="6" y="2"/>
                  </a:moveTo>
                  <a:cubicBezTo>
                    <a:pt x="1" y="2"/>
                    <a:pt x="1" y="2"/>
                    <a:pt x="1" y="2"/>
                  </a:cubicBezTo>
                  <a:cubicBezTo>
                    <a:pt x="0" y="2"/>
                    <a:pt x="0" y="2"/>
                    <a:pt x="0" y="1"/>
                  </a:cubicBezTo>
                  <a:cubicBezTo>
                    <a:pt x="0" y="0"/>
                    <a:pt x="0" y="0"/>
                    <a:pt x="1" y="0"/>
                  </a:cubicBezTo>
                  <a:cubicBezTo>
                    <a:pt x="6" y="0"/>
                    <a:pt x="6" y="0"/>
                    <a:pt x="6" y="0"/>
                  </a:cubicBezTo>
                  <a:cubicBezTo>
                    <a:pt x="6" y="0"/>
                    <a:pt x="7" y="0"/>
                    <a:pt x="7" y="1"/>
                  </a:cubicBezTo>
                  <a:cubicBezTo>
                    <a:pt x="7" y="2"/>
                    <a:pt x="6" y="2"/>
                    <a:pt x="6" y="2"/>
                  </a:cubicBezTo>
                </a:path>
              </a:pathLst>
            </a:custGeom>
            <a:solidFill>
              <a:srgbClr val="8A8A8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T"/>
            </a:p>
          </p:txBody>
        </p:sp>
        <p:sp>
          <p:nvSpPr>
            <p:cNvPr id="678" name="Freeform 313">
              <a:extLst>
                <a:ext uri="{FF2B5EF4-FFF2-40B4-BE49-F238E27FC236}">
                  <a16:creationId xmlns:a16="http://schemas.microsoft.com/office/drawing/2014/main" id="{FE80C24B-4247-490C-A1CF-637169A1A38D}"/>
                </a:ext>
              </a:extLst>
            </p:cNvPr>
            <p:cNvSpPr>
              <a:spLocks/>
            </p:cNvSpPr>
            <p:nvPr/>
          </p:nvSpPr>
          <p:spPr bwMode="auto">
            <a:xfrm>
              <a:off x="5405" y="2096"/>
              <a:ext cx="14" cy="4"/>
            </a:xfrm>
            <a:custGeom>
              <a:avLst/>
              <a:gdLst>
                <a:gd name="T0" fmla="*/ 6 w 7"/>
                <a:gd name="T1" fmla="*/ 2 h 2"/>
                <a:gd name="T2" fmla="*/ 1 w 7"/>
                <a:gd name="T3" fmla="*/ 2 h 2"/>
                <a:gd name="T4" fmla="*/ 0 w 7"/>
                <a:gd name="T5" fmla="*/ 1 h 2"/>
                <a:gd name="T6" fmla="*/ 1 w 7"/>
                <a:gd name="T7" fmla="*/ 0 h 2"/>
                <a:gd name="T8" fmla="*/ 6 w 7"/>
                <a:gd name="T9" fmla="*/ 0 h 2"/>
                <a:gd name="T10" fmla="*/ 7 w 7"/>
                <a:gd name="T11" fmla="*/ 1 h 2"/>
                <a:gd name="T12" fmla="*/ 6 w 7"/>
                <a:gd name="T13" fmla="*/ 2 h 2"/>
              </a:gdLst>
              <a:ahLst/>
              <a:cxnLst>
                <a:cxn ang="0">
                  <a:pos x="T0" y="T1"/>
                </a:cxn>
                <a:cxn ang="0">
                  <a:pos x="T2" y="T3"/>
                </a:cxn>
                <a:cxn ang="0">
                  <a:pos x="T4" y="T5"/>
                </a:cxn>
                <a:cxn ang="0">
                  <a:pos x="T6" y="T7"/>
                </a:cxn>
                <a:cxn ang="0">
                  <a:pos x="T8" y="T9"/>
                </a:cxn>
                <a:cxn ang="0">
                  <a:pos x="T10" y="T11"/>
                </a:cxn>
                <a:cxn ang="0">
                  <a:pos x="T12" y="T13"/>
                </a:cxn>
              </a:cxnLst>
              <a:rect l="0" t="0" r="r" b="b"/>
              <a:pathLst>
                <a:path w="7" h="2">
                  <a:moveTo>
                    <a:pt x="6" y="2"/>
                  </a:moveTo>
                  <a:cubicBezTo>
                    <a:pt x="1" y="2"/>
                    <a:pt x="1" y="2"/>
                    <a:pt x="1" y="2"/>
                  </a:cubicBezTo>
                  <a:cubicBezTo>
                    <a:pt x="0" y="2"/>
                    <a:pt x="0" y="2"/>
                    <a:pt x="0" y="1"/>
                  </a:cubicBezTo>
                  <a:cubicBezTo>
                    <a:pt x="0" y="0"/>
                    <a:pt x="0" y="0"/>
                    <a:pt x="1" y="0"/>
                  </a:cubicBezTo>
                  <a:cubicBezTo>
                    <a:pt x="6" y="0"/>
                    <a:pt x="6" y="0"/>
                    <a:pt x="6" y="0"/>
                  </a:cubicBezTo>
                  <a:cubicBezTo>
                    <a:pt x="7" y="0"/>
                    <a:pt x="7" y="0"/>
                    <a:pt x="7" y="1"/>
                  </a:cubicBezTo>
                  <a:cubicBezTo>
                    <a:pt x="7" y="2"/>
                    <a:pt x="7" y="2"/>
                    <a:pt x="6" y="2"/>
                  </a:cubicBezTo>
                </a:path>
              </a:pathLst>
            </a:custGeom>
            <a:solidFill>
              <a:srgbClr val="8A8A8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T"/>
            </a:p>
          </p:txBody>
        </p:sp>
        <p:sp>
          <p:nvSpPr>
            <p:cNvPr id="679" name="Freeform 314">
              <a:extLst>
                <a:ext uri="{FF2B5EF4-FFF2-40B4-BE49-F238E27FC236}">
                  <a16:creationId xmlns:a16="http://schemas.microsoft.com/office/drawing/2014/main" id="{7464C525-2EF9-4991-AA0B-094AFC7DDB42}"/>
                </a:ext>
              </a:extLst>
            </p:cNvPr>
            <p:cNvSpPr>
              <a:spLocks/>
            </p:cNvSpPr>
            <p:nvPr/>
          </p:nvSpPr>
          <p:spPr bwMode="auto">
            <a:xfrm>
              <a:off x="5267" y="2102"/>
              <a:ext cx="14" cy="4"/>
            </a:xfrm>
            <a:custGeom>
              <a:avLst/>
              <a:gdLst>
                <a:gd name="T0" fmla="*/ 6 w 7"/>
                <a:gd name="T1" fmla="*/ 2 h 2"/>
                <a:gd name="T2" fmla="*/ 1 w 7"/>
                <a:gd name="T3" fmla="*/ 2 h 2"/>
                <a:gd name="T4" fmla="*/ 0 w 7"/>
                <a:gd name="T5" fmla="*/ 1 h 2"/>
                <a:gd name="T6" fmla="*/ 1 w 7"/>
                <a:gd name="T7" fmla="*/ 0 h 2"/>
                <a:gd name="T8" fmla="*/ 6 w 7"/>
                <a:gd name="T9" fmla="*/ 0 h 2"/>
                <a:gd name="T10" fmla="*/ 7 w 7"/>
                <a:gd name="T11" fmla="*/ 1 h 2"/>
                <a:gd name="T12" fmla="*/ 6 w 7"/>
                <a:gd name="T13" fmla="*/ 2 h 2"/>
              </a:gdLst>
              <a:ahLst/>
              <a:cxnLst>
                <a:cxn ang="0">
                  <a:pos x="T0" y="T1"/>
                </a:cxn>
                <a:cxn ang="0">
                  <a:pos x="T2" y="T3"/>
                </a:cxn>
                <a:cxn ang="0">
                  <a:pos x="T4" y="T5"/>
                </a:cxn>
                <a:cxn ang="0">
                  <a:pos x="T6" y="T7"/>
                </a:cxn>
                <a:cxn ang="0">
                  <a:pos x="T8" y="T9"/>
                </a:cxn>
                <a:cxn ang="0">
                  <a:pos x="T10" y="T11"/>
                </a:cxn>
                <a:cxn ang="0">
                  <a:pos x="T12" y="T13"/>
                </a:cxn>
              </a:cxnLst>
              <a:rect l="0" t="0" r="r" b="b"/>
              <a:pathLst>
                <a:path w="7" h="2">
                  <a:moveTo>
                    <a:pt x="6" y="2"/>
                  </a:moveTo>
                  <a:cubicBezTo>
                    <a:pt x="1" y="2"/>
                    <a:pt x="1" y="2"/>
                    <a:pt x="1" y="2"/>
                  </a:cubicBezTo>
                  <a:cubicBezTo>
                    <a:pt x="0" y="2"/>
                    <a:pt x="0" y="2"/>
                    <a:pt x="0" y="1"/>
                  </a:cubicBezTo>
                  <a:cubicBezTo>
                    <a:pt x="0" y="1"/>
                    <a:pt x="0" y="0"/>
                    <a:pt x="1" y="0"/>
                  </a:cubicBezTo>
                  <a:cubicBezTo>
                    <a:pt x="6" y="0"/>
                    <a:pt x="6" y="0"/>
                    <a:pt x="6" y="0"/>
                  </a:cubicBezTo>
                  <a:cubicBezTo>
                    <a:pt x="6" y="0"/>
                    <a:pt x="7" y="1"/>
                    <a:pt x="7" y="1"/>
                  </a:cubicBezTo>
                  <a:cubicBezTo>
                    <a:pt x="7" y="2"/>
                    <a:pt x="6" y="2"/>
                    <a:pt x="6" y="2"/>
                  </a:cubicBezTo>
                </a:path>
              </a:pathLst>
            </a:custGeom>
            <a:solidFill>
              <a:srgbClr val="8A8A8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T"/>
            </a:p>
          </p:txBody>
        </p:sp>
        <p:sp>
          <p:nvSpPr>
            <p:cNvPr id="680" name="Freeform 315">
              <a:extLst>
                <a:ext uri="{FF2B5EF4-FFF2-40B4-BE49-F238E27FC236}">
                  <a16:creationId xmlns:a16="http://schemas.microsoft.com/office/drawing/2014/main" id="{995ED7F2-064A-4A24-A0A5-EFF63A26DAA0}"/>
                </a:ext>
              </a:extLst>
            </p:cNvPr>
            <p:cNvSpPr>
              <a:spLocks/>
            </p:cNvSpPr>
            <p:nvPr/>
          </p:nvSpPr>
          <p:spPr bwMode="auto">
            <a:xfrm>
              <a:off x="5405" y="2102"/>
              <a:ext cx="14" cy="4"/>
            </a:xfrm>
            <a:custGeom>
              <a:avLst/>
              <a:gdLst>
                <a:gd name="T0" fmla="*/ 6 w 7"/>
                <a:gd name="T1" fmla="*/ 2 h 2"/>
                <a:gd name="T2" fmla="*/ 1 w 7"/>
                <a:gd name="T3" fmla="*/ 2 h 2"/>
                <a:gd name="T4" fmla="*/ 0 w 7"/>
                <a:gd name="T5" fmla="*/ 1 h 2"/>
                <a:gd name="T6" fmla="*/ 1 w 7"/>
                <a:gd name="T7" fmla="*/ 0 h 2"/>
                <a:gd name="T8" fmla="*/ 6 w 7"/>
                <a:gd name="T9" fmla="*/ 0 h 2"/>
                <a:gd name="T10" fmla="*/ 7 w 7"/>
                <a:gd name="T11" fmla="*/ 1 h 2"/>
                <a:gd name="T12" fmla="*/ 6 w 7"/>
                <a:gd name="T13" fmla="*/ 2 h 2"/>
              </a:gdLst>
              <a:ahLst/>
              <a:cxnLst>
                <a:cxn ang="0">
                  <a:pos x="T0" y="T1"/>
                </a:cxn>
                <a:cxn ang="0">
                  <a:pos x="T2" y="T3"/>
                </a:cxn>
                <a:cxn ang="0">
                  <a:pos x="T4" y="T5"/>
                </a:cxn>
                <a:cxn ang="0">
                  <a:pos x="T6" y="T7"/>
                </a:cxn>
                <a:cxn ang="0">
                  <a:pos x="T8" y="T9"/>
                </a:cxn>
                <a:cxn ang="0">
                  <a:pos x="T10" y="T11"/>
                </a:cxn>
                <a:cxn ang="0">
                  <a:pos x="T12" y="T13"/>
                </a:cxn>
              </a:cxnLst>
              <a:rect l="0" t="0" r="r" b="b"/>
              <a:pathLst>
                <a:path w="7" h="2">
                  <a:moveTo>
                    <a:pt x="6" y="2"/>
                  </a:moveTo>
                  <a:cubicBezTo>
                    <a:pt x="1" y="2"/>
                    <a:pt x="1" y="2"/>
                    <a:pt x="1" y="2"/>
                  </a:cubicBezTo>
                  <a:cubicBezTo>
                    <a:pt x="0" y="2"/>
                    <a:pt x="0" y="2"/>
                    <a:pt x="0" y="1"/>
                  </a:cubicBezTo>
                  <a:cubicBezTo>
                    <a:pt x="0" y="1"/>
                    <a:pt x="0" y="0"/>
                    <a:pt x="1" y="0"/>
                  </a:cubicBezTo>
                  <a:cubicBezTo>
                    <a:pt x="6" y="0"/>
                    <a:pt x="6" y="0"/>
                    <a:pt x="6" y="0"/>
                  </a:cubicBezTo>
                  <a:cubicBezTo>
                    <a:pt x="7" y="0"/>
                    <a:pt x="7" y="1"/>
                    <a:pt x="7" y="1"/>
                  </a:cubicBezTo>
                  <a:cubicBezTo>
                    <a:pt x="7" y="2"/>
                    <a:pt x="7" y="2"/>
                    <a:pt x="6" y="2"/>
                  </a:cubicBezTo>
                </a:path>
              </a:pathLst>
            </a:custGeom>
            <a:solidFill>
              <a:srgbClr val="8A8A8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T"/>
            </a:p>
          </p:txBody>
        </p:sp>
        <p:sp>
          <p:nvSpPr>
            <p:cNvPr id="681" name="Freeform 316">
              <a:extLst>
                <a:ext uri="{FF2B5EF4-FFF2-40B4-BE49-F238E27FC236}">
                  <a16:creationId xmlns:a16="http://schemas.microsoft.com/office/drawing/2014/main" id="{E7E8E32F-128A-4CAC-B325-BE0651E652B5}"/>
                </a:ext>
              </a:extLst>
            </p:cNvPr>
            <p:cNvSpPr>
              <a:spLocks/>
            </p:cNvSpPr>
            <p:nvPr/>
          </p:nvSpPr>
          <p:spPr bwMode="auto">
            <a:xfrm>
              <a:off x="5095" y="2170"/>
              <a:ext cx="1477" cy="785"/>
            </a:xfrm>
            <a:custGeom>
              <a:avLst/>
              <a:gdLst>
                <a:gd name="T0" fmla="*/ 695 w 738"/>
                <a:gd name="T1" fmla="*/ 0 h 392"/>
                <a:gd name="T2" fmla="*/ 658 w 738"/>
                <a:gd name="T3" fmla="*/ 207 h 392"/>
                <a:gd name="T4" fmla="*/ 349 w 738"/>
                <a:gd name="T5" fmla="*/ 326 h 392"/>
                <a:gd name="T6" fmla="*/ 0 w 738"/>
                <a:gd name="T7" fmla="*/ 297 h 392"/>
                <a:gd name="T8" fmla="*/ 136 w 738"/>
                <a:gd name="T9" fmla="*/ 392 h 392"/>
                <a:gd name="T10" fmla="*/ 675 w 738"/>
                <a:gd name="T11" fmla="*/ 243 h 392"/>
                <a:gd name="T12" fmla="*/ 695 w 738"/>
                <a:gd name="T13" fmla="*/ 0 h 392"/>
              </a:gdLst>
              <a:ahLst/>
              <a:cxnLst>
                <a:cxn ang="0">
                  <a:pos x="T0" y="T1"/>
                </a:cxn>
                <a:cxn ang="0">
                  <a:pos x="T2" y="T3"/>
                </a:cxn>
                <a:cxn ang="0">
                  <a:pos x="T4" y="T5"/>
                </a:cxn>
                <a:cxn ang="0">
                  <a:pos x="T6" y="T7"/>
                </a:cxn>
                <a:cxn ang="0">
                  <a:pos x="T8" y="T9"/>
                </a:cxn>
                <a:cxn ang="0">
                  <a:pos x="T10" y="T11"/>
                </a:cxn>
                <a:cxn ang="0">
                  <a:pos x="T12" y="T13"/>
                </a:cxn>
              </a:cxnLst>
              <a:rect l="0" t="0" r="r" b="b"/>
              <a:pathLst>
                <a:path w="738" h="392">
                  <a:moveTo>
                    <a:pt x="695" y="0"/>
                  </a:moveTo>
                  <a:cubicBezTo>
                    <a:pt x="695" y="0"/>
                    <a:pt x="720" y="149"/>
                    <a:pt x="658" y="207"/>
                  </a:cubicBezTo>
                  <a:cubicBezTo>
                    <a:pt x="589" y="271"/>
                    <a:pt x="477" y="305"/>
                    <a:pt x="349" y="326"/>
                  </a:cubicBezTo>
                  <a:cubicBezTo>
                    <a:pt x="235" y="344"/>
                    <a:pt x="0" y="297"/>
                    <a:pt x="0" y="297"/>
                  </a:cubicBezTo>
                  <a:cubicBezTo>
                    <a:pt x="136" y="392"/>
                    <a:pt x="136" y="392"/>
                    <a:pt x="136" y="392"/>
                  </a:cubicBezTo>
                  <a:cubicBezTo>
                    <a:pt x="136" y="392"/>
                    <a:pt x="555" y="383"/>
                    <a:pt x="675" y="243"/>
                  </a:cubicBezTo>
                  <a:cubicBezTo>
                    <a:pt x="738" y="171"/>
                    <a:pt x="702" y="11"/>
                    <a:pt x="695" y="0"/>
                  </a:cubicBezTo>
                </a:path>
              </a:pathLst>
            </a:custGeom>
            <a:solidFill>
              <a:srgbClr val="C7C7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T"/>
            </a:p>
          </p:txBody>
        </p:sp>
        <p:sp>
          <p:nvSpPr>
            <p:cNvPr id="682" name="Freeform 317">
              <a:extLst>
                <a:ext uri="{FF2B5EF4-FFF2-40B4-BE49-F238E27FC236}">
                  <a16:creationId xmlns:a16="http://schemas.microsoft.com/office/drawing/2014/main" id="{DF1EBD65-4A8E-4702-8116-C3B399C9C7BC}"/>
                </a:ext>
              </a:extLst>
            </p:cNvPr>
            <p:cNvSpPr>
              <a:spLocks noEditPoints="1"/>
            </p:cNvSpPr>
            <p:nvPr/>
          </p:nvSpPr>
          <p:spPr bwMode="auto">
            <a:xfrm>
              <a:off x="5487" y="2731"/>
              <a:ext cx="361" cy="126"/>
            </a:xfrm>
            <a:custGeom>
              <a:avLst/>
              <a:gdLst>
                <a:gd name="T0" fmla="*/ 141 w 180"/>
                <a:gd name="T1" fmla="*/ 26 h 63"/>
                <a:gd name="T2" fmla="*/ 57 w 180"/>
                <a:gd name="T3" fmla="*/ 2 h 63"/>
                <a:gd name="T4" fmla="*/ 3 w 180"/>
                <a:gd name="T5" fmla="*/ 26 h 63"/>
                <a:gd name="T6" fmla="*/ 0 w 180"/>
                <a:gd name="T7" fmla="*/ 50 h 63"/>
                <a:gd name="T8" fmla="*/ 1 w 180"/>
                <a:gd name="T9" fmla="*/ 63 h 63"/>
                <a:gd name="T10" fmla="*/ 19 w 180"/>
                <a:gd name="T11" fmla="*/ 63 h 63"/>
                <a:gd name="T12" fmla="*/ 19 w 180"/>
                <a:gd name="T13" fmla="*/ 62 h 63"/>
                <a:gd name="T14" fmla="*/ 34 w 180"/>
                <a:gd name="T15" fmla="*/ 48 h 63"/>
                <a:gd name="T16" fmla="*/ 48 w 180"/>
                <a:gd name="T17" fmla="*/ 62 h 63"/>
                <a:gd name="T18" fmla="*/ 48 w 180"/>
                <a:gd name="T19" fmla="*/ 63 h 63"/>
                <a:gd name="T20" fmla="*/ 136 w 180"/>
                <a:gd name="T21" fmla="*/ 63 h 63"/>
                <a:gd name="T22" fmla="*/ 136 w 180"/>
                <a:gd name="T23" fmla="*/ 62 h 63"/>
                <a:gd name="T24" fmla="*/ 150 w 180"/>
                <a:gd name="T25" fmla="*/ 48 h 63"/>
                <a:gd name="T26" fmla="*/ 165 w 180"/>
                <a:gd name="T27" fmla="*/ 62 h 63"/>
                <a:gd name="T28" fmla="*/ 165 w 180"/>
                <a:gd name="T29" fmla="*/ 63 h 63"/>
                <a:gd name="T30" fmla="*/ 180 w 180"/>
                <a:gd name="T31" fmla="*/ 63 h 63"/>
                <a:gd name="T32" fmla="*/ 180 w 180"/>
                <a:gd name="T33" fmla="*/ 47 h 63"/>
                <a:gd name="T34" fmla="*/ 141 w 180"/>
                <a:gd name="T35" fmla="*/ 26 h 63"/>
                <a:gd name="T36" fmla="*/ 11 w 180"/>
                <a:gd name="T37" fmla="*/ 26 h 63"/>
                <a:gd name="T38" fmla="*/ 49 w 180"/>
                <a:gd name="T39" fmla="*/ 6 h 63"/>
                <a:gd name="T40" fmla="*/ 60 w 180"/>
                <a:gd name="T41" fmla="*/ 5 h 63"/>
                <a:gd name="T42" fmla="*/ 71 w 180"/>
                <a:gd name="T43" fmla="*/ 29 h 63"/>
                <a:gd name="T44" fmla="*/ 11 w 180"/>
                <a:gd name="T45" fmla="*/ 26 h 63"/>
                <a:gd name="T46" fmla="*/ 125 w 180"/>
                <a:gd name="T47" fmla="*/ 29 h 63"/>
                <a:gd name="T48" fmla="*/ 79 w 180"/>
                <a:gd name="T49" fmla="*/ 29 h 63"/>
                <a:gd name="T50" fmla="*/ 67 w 180"/>
                <a:gd name="T51" fmla="*/ 5 h 63"/>
                <a:gd name="T52" fmla="*/ 117 w 180"/>
                <a:gd name="T53" fmla="*/ 18 h 63"/>
                <a:gd name="T54" fmla="*/ 125 w 180"/>
                <a:gd name="T55" fmla="*/ 29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80" h="63">
                  <a:moveTo>
                    <a:pt x="141" y="26"/>
                  </a:moveTo>
                  <a:cubicBezTo>
                    <a:pt x="118" y="21"/>
                    <a:pt x="112" y="0"/>
                    <a:pt x="57" y="2"/>
                  </a:cubicBezTo>
                  <a:cubicBezTo>
                    <a:pt x="7" y="4"/>
                    <a:pt x="3" y="26"/>
                    <a:pt x="3" y="26"/>
                  </a:cubicBezTo>
                  <a:cubicBezTo>
                    <a:pt x="0" y="50"/>
                    <a:pt x="0" y="50"/>
                    <a:pt x="0" y="50"/>
                  </a:cubicBezTo>
                  <a:cubicBezTo>
                    <a:pt x="1" y="63"/>
                    <a:pt x="1" y="63"/>
                    <a:pt x="1" y="63"/>
                  </a:cubicBezTo>
                  <a:cubicBezTo>
                    <a:pt x="19" y="63"/>
                    <a:pt x="19" y="63"/>
                    <a:pt x="19" y="63"/>
                  </a:cubicBezTo>
                  <a:cubicBezTo>
                    <a:pt x="19" y="63"/>
                    <a:pt x="19" y="63"/>
                    <a:pt x="19" y="62"/>
                  </a:cubicBezTo>
                  <a:cubicBezTo>
                    <a:pt x="19" y="54"/>
                    <a:pt x="25" y="48"/>
                    <a:pt x="34" y="48"/>
                  </a:cubicBezTo>
                  <a:cubicBezTo>
                    <a:pt x="42" y="48"/>
                    <a:pt x="48" y="54"/>
                    <a:pt x="48" y="62"/>
                  </a:cubicBezTo>
                  <a:cubicBezTo>
                    <a:pt x="48" y="63"/>
                    <a:pt x="48" y="63"/>
                    <a:pt x="48" y="63"/>
                  </a:cubicBezTo>
                  <a:cubicBezTo>
                    <a:pt x="136" y="63"/>
                    <a:pt x="136" y="63"/>
                    <a:pt x="136" y="63"/>
                  </a:cubicBezTo>
                  <a:cubicBezTo>
                    <a:pt x="136" y="63"/>
                    <a:pt x="136" y="63"/>
                    <a:pt x="136" y="62"/>
                  </a:cubicBezTo>
                  <a:cubicBezTo>
                    <a:pt x="136" y="54"/>
                    <a:pt x="142" y="48"/>
                    <a:pt x="150" y="48"/>
                  </a:cubicBezTo>
                  <a:cubicBezTo>
                    <a:pt x="158" y="48"/>
                    <a:pt x="165" y="54"/>
                    <a:pt x="165" y="62"/>
                  </a:cubicBezTo>
                  <a:cubicBezTo>
                    <a:pt x="165" y="63"/>
                    <a:pt x="165" y="63"/>
                    <a:pt x="165" y="63"/>
                  </a:cubicBezTo>
                  <a:cubicBezTo>
                    <a:pt x="180" y="63"/>
                    <a:pt x="180" y="63"/>
                    <a:pt x="180" y="63"/>
                  </a:cubicBezTo>
                  <a:cubicBezTo>
                    <a:pt x="180" y="47"/>
                    <a:pt x="180" y="47"/>
                    <a:pt x="180" y="47"/>
                  </a:cubicBezTo>
                  <a:cubicBezTo>
                    <a:pt x="180" y="41"/>
                    <a:pt x="165" y="31"/>
                    <a:pt x="141" y="26"/>
                  </a:cubicBezTo>
                  <a:moveTo>
                    <a:pt x="11" y="26"/>
                  </a:moveTo>
                  <a:cubicBezTo>
                    <a:pt x="13" y="16"/>
                    <a:pt x="25" y="9"/>
                    <a:pt x="49" y="6"/>
                  </a:cubicBezTo>
                  <a:cubicBezTo>
                    <a:pt x="52" y="6"/>
                    <a:pt x="56" y="5"/>
                    <a:pt x="60" y="5"/>
                  </a:cubicBezTo>
                  <a:cubicBezTo>
                    <a:pt x="66" y="12"/>
                    <a:pt x="69" y="19"/>
                    <a:pt x="71" y="29"/>
                  </a:cubicBezTo>
                  <a:cubicBezTo>
                    <a:pt x="41" y="28"/>
                    <a:pt x="11" y="26"/>
                    <a:pt x="11" y="26"/>
                  </a:cubicBezTo>
                  <a:moveTo>
                    <a:pt x="125" y="29"/>
                  </a:moveTo>
                  <a:cubicBezTo>
                    <a:pt x="124" y="31"/>
                    <a:pt x="103" y="30"/>
                    <a:pt x="79" y="29"/>
                  </a:cubicBezTo>
                  <a:cubicBezTo>
                    <a:pt x="78" y="26"/>
                    <a:pt x="68" y="7"/>
                    <a:pt x="67" y="5"/>
                  </a:cubicBezTo>
                  <a:cubicBezTo>
                    <a:pt x="83" y="5"/>
                    <a:pt x="102" y="8"/>
                    <a:pt x="117" y="18"/>
                  </a:cubicBezTo>
                  <a:cubicBezTo>
                    <a:pt x="132" y="28"/>
                    <a:pt x="129" y="27"/>
                    <a:pt x="125" y="29"/>
                  </a:cubicBezTo>
                </a:path>
              </a:pathLst>
            </a:custGeom>
            <a:solidFill>
              <a:srgbClr val="EC74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T"/>
            </a:p>
          </p:txBody>
        </p:sp>
        <p:sp>
          <p:nvSpPr>
            <p:cNvPr id="683" name="Freeform 318">
              <a:extLst>
                <a:ext uri="{FF2B5EF4-FFF2-40B4-BE49-F238E27FC236}">
                  <a16:creationId xmlns:a16="http://schemas.microsoft.com/office/drawing/2014/main" id="{33FCD25F-8418-488D-A044-8B80609D9397}"/>
                </a:ext>
              </a:extLst>
            </p:cNvPr>
            <p:cNvSpPr>
              <a:spLocks noEditPoints="1"/>
            </p:cNvSpPr>
            <p:nvPr/>
          </p:nvSpPr>
          <p:spPr bwMode="auto">
            <a:xfrm>
              <a:off x="5563" y="2827"/>
              <a:ext cx="216" cy="30"/>
            </a:xfrm>
            <a:custGeom>
              <a:avLst/>
              <a:gdLst>
                <a:gd name="T0" fmla="*/ 10 w 108"/>
                <a:gd name="T1" fmla="*/ 14 h 15"/>
                <a:gd name="T2" fmla="*/ 10 w 108"/>
                <a:gd name="T3" fmla="*/ 14 h 15"/>
                <a:gd name="T4" fmla="*/ 10 w 108"/>
                <a:gd name="T5" fmla="*/ 14 h 15"/>
                <a:gd name="T6" fmla="*/ 10 w 108"/>
                <a:gd name="T7" fmla="*/ 14 h 15"/>
                <a:gd name="T8" fmla="*/ 10 w 108"/>
                <a:gd name="T9" fmla="*/ 14 h 15"/>
                <a:gd name="T10" fmla="*/ 10 w 108"/>
                <a:gd name="T11" fmla="*/ 14 h 15"/>
                <a:gd name="T12" fmla="*/ 10 w 108"/>
                <a:gd name="T13" fmla="*/ 14 h 15"/>
                <a:gd name="T14" fmla="*/ 10 w 108"/>
                <a:gd name="T15" fmla="*/ 14 h 15"/>
                <a:gd name="T16" fmla="*/ 10 w 108"/>
                <a:gd name="T17" fmla="*/ 14 h 15"/>
                <a:gd name="T18" fmla="*/ 10 w 108"/>
                <a:gd name="T19" fmla="*/ 14 h 15"/>
                <a:gd name="T20" fmla="*/ 0 w 108"/>
                <a:gd name="T21" fmla="*/ 0 h 15"/>
                <a:gd name="T22" fmla="*/ 0 w 108"/>
                <a:gd name="T23" fmla="*/ 0 h 15"/>
                <a:gd name="T24" fmla="*/ 0 w 108"/>
                <a:gd name="T25" fmla="*/ 0 h 15"/>
                <a:gd name="T26" fmla="*/ 10 w 108"/>
                <a:gd name="T27" fmla="*/ 14 h 15"/>
                <a:gd name="T28" fmla="*/ 0 w 108"/>
                <a:gd name="T29" fmla="*/ 0 h 15"/>
                <a:gd name="T30" fmla="*/ 108 w 108"/>
                <a:gd name="T31" fmla="*/ 0 h 15"/>
                <a:gd name="T32" fmla="*/ 108 w 108"/>
                <a:gd name="T33" fmla="*/ 0 h 15"/>
                <a:gd name="T34" fmla="*/ 98 w 108"/>
                <a:gd name="T35" fmla="*/ 14 h 15"/>
                <a:gd name="T36" fmla="*/ 98 w 108"/>
                <a:gd name="T37" fmla="*/ 15 h 15"/>
                <a:gd name="T38" fmla="*/ 98 w 108"/>
                <a:gd name="T39" fmla="*/ 15 h 15"/>
                <a:gd name="T40" fmla="*/ 98 w 108"/>
                <a:gd name="T41" fmla="*/ 14 h 15"/>
                <a:gd name="T42" fmla="*/ 108 w 108"/>
                <a:gd name="T43"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8" h="15">
                  <a:moveTo>
                    <a:pt x="10" y="14"/>
                  </a:moveTo>
                  <a:cubicBezTo>
                    <a:pt x="10" y="14"/>
                    <a:pt x="10" y="14"/>
                    <a:pt x="10" y="14"/>
                  </a:cubicBezTo>
                  <a:cubicBezTo>
                    <a:pt x="10" y="14"/>
                    <a:pt x="10" y="14"/>
                    <a:pt x="10" y="14"/>
                  </a:cubicBezTo>
                  <a:cubicBezTo>
                    <a:pt x="10" y="14"/>
                    <a:pt x="10" y="14"/>
                    <a:pt x="10" y="14"/>
                  </a:cubicBezTo>
                  <a:moveTo>
                    <a:pt x="10" y="14"/>
                  </a:moveTo>
                  <a:cubicBezTo>
                    <a:pt x="10" y="14"/>
                    <a:pt x="10" y="14"/>
                    <a:pt x="10" y="14"/>
                  </a:cubicBezTo>
                  <a:cubicBezTo>
                    <a:pt x="10" y="14"/>
                    <a:pt x="10" y="14"/>
                    <a:pt x="10" y="14"/>
                  </a:cubicBezTo>
                  <a:moveTo>
                    <a:pt x="10" y="14"/>
                  </a:moveTo>
                  <a:cubicBezTo>
                    <a:pt x="10" y="14"/>
                    <a:pt x="10" y="14"/>
                    <a:pt x="10" y="14"/>
                  </a:cubicBezTo>
                  <a:cubicBezTo>
                    <a:pt x="10" y="14"/>
                    <a:pt x="10" y="14"/>
                    <a:pt x="10" y="14"/>
                  </a:cubicBezTo>
                  <a:moveTo>
                    <a:pt x="0" y="0"/>
                  </a:moveTo>
                  <a:cubicBezTo>
                    <a:pt x="0" y="0"/>
                    <a:pt x="0" y="0"/>
                    <a:pt x="0" y="0"/>
                  </a:cubicBezTo>
                  <a:cubicBezTo>
                    <a:pt x="0" y="0"/>
                    <a:pt x="0" y="0"/>
                    <a:pt x="0" y="0"/>
                  </a:cubicBezTo>
                  <a:cubicBezTo>
                    <a:pt x="6" y="2"/>
                    <a:pt x="10" y="8"/>
                    <a:pt x="10" y="14"/>
                  </a:cubicBezTo>
                  <a:cubicBezTo>
                    <a:pt x="10" y="8"/>
                    <a:pt x="6" y="2"/>
                    <a:pt x="0" y="0"/>
                  </a:cubicBezTo>
                  <a:moveTo>
                    <a:pt x="108" y="0"/>
                  </a:moveTo>
                  <a:cubicBezTo>
                    <a:pt x="108" y="0"/>
                    <a:pt x="108" y="0"/>
                    <a:pt x="108" y="0"/>
                  </a:cubicBezTo>
                  <a:cubicBezTo>
                    <a:pt x="102" y="2"/>
                    <a:pt x="98" y="8"/>
                    <a:pt x="98" y="14"/>
                  </a:cubicBezTo>
                  <a:cubicBezTo>
                    <a:pt x="98" y="15"/>
                    <a:pt x="98" y="15"/>
                    <a:pt x="98" y="15"/>
                  </a:cubicBezTo>
                  <a:cubicBezTo>
                    <a:pt x="98" y="15"/>
                    <a:pt x="98" y="15"/>
                    <a:pt x="98" y="15"/>
                  </a:cubicBezTo>
                  <a:cubicBezTo>
                    <a:pt x="98" y="15"/>
                    <a:pt x="98" y="15"/>
                    <a:pt x="98" y="14"/>
                  </a:cubicBezTo>
                  <a:cubicBezTo>
                    <a:pt x="98" y="8"/>
                    <a:pt x="102" y="2"/>
                    <a:pt x="108" y="0"/>
                  </a:cubicBezTo>
                </a:path>
              </a:pathLst>
            </a:custGeom>
            <a:solidFill>
              <a:srgbClr val="AC87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T"/>
            </a:p>
          </p:txBody>
        </p:sp>
        <p:sp>
          <p:nvSpPr>
            <p:cNvPr id="684" name="Freeform 319">
              <a:extLst>
                <a:ext uri="{FF2B5EF4-FFF2-40B4-BE49-F238E27FC236}">
                  <a16:creationId xmlns:a16="http://schemas.microsoft.com/office/drawing/2014/main" id="{FDDDD893-7D41-44C3-BC2D-FF0BE9755ECE}"/>
                </a:ext>
              </a:extLst>
            </p:cNvPr>
            <p:cNvSpPr>
              <a:spLocks/>
            </p:cNvSpPr>
            <p:nvPr/>
          </p:nvSpPr>
          <p:spPr bwMode="auto">
            <a:xfrm>
              <a:off x="5563" y="2827"/>
              <a:ext cx="216" cy="30"/>
            </a:xfrm>
            <a:custGeom>
              <a:avLst/>
              <a:gdLst>
                <a:gd name="T0" fmla="*/ 108 w 108"/>
                <a:gd name="T1" fmla="*/ 0 h 15"/>
                <a:gd name="T2" fmla="*/ 0 w 108"/>
                <a:gd name="T3" fmla="*/ 0 h 15"/>
                <a:gd name="T4" fmla="*/ 10 w 108"/>
                <a:gd name="T5" fmla="*/ 14 h 15"/>
                <a:gd name="T6" fmla="*/ 10 w 108"/>
                <a:gd name="T7" fmla="*/ 14 h 15"/>
                <a:gd name="T8" fmla="*/ 10 w 108"/>
                <a:gd name="T9" fmla="*/ 14 h 15"/>
                <a:gd name="T10" fmla="*/ 10 w 108"/>
                <a:gd name="T11" fmla="*/ 14 h 15"/>
                <a:gd name="T12" fmla="*/ 10 w 108"/>
                <a:gd name="T13" fmla="*/ 14 h 15"/>
                <a:gd name="T14" fmla="*/ 10 w 108"/>
                <a:gd name="T15" fmla="*/ 14 h 15"/>
                <a:gd name="T16" fmla="*/ 10 w 108"/>
                <a:gd name="T17" fmla="*/ 14 h 15"/>
                <a:gd name="T18" fmla="*/ 10 w 108"/>
                <a:gd name="T19" fmla="*/ 14 h 15"/>
                <a:gd name="T20" fmla="*/ 10 w 108"/>
                <a:gd name="T21" fmla="*/ 14 h 15"/>
                <a:gd name="T22" fmla="*/ 10 w 108"/>
                <a:gd name="T23" fmla="*/ 15 h 15"/>
                <a:gd name="T24" fmla="*/ 10 w 108"/>
                <a:gd name="T25" fmla="*/ 15 h 15"/>
                <a:gd name="T26" fmla="*/ 98 w 108"/>
                <a:gd name="T27" fmla="*/ 15 h 15"/>
                <a:gd name="T28" fmla="*/ 98 w 108"/>
                <a:gd name="T29" fmla="*/ 14 h 15"/>
                <a:gd name="T30" fmla="*/ 108 w 108"/>
                <a:gd name="T31"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8" h="15">
                  <a:moveTo>
                    <a:pt x="108" y="0"/>
                  </a:moveTo>
                  <a:cubicBezTo>
                    <a:pt x="0" y="0"/>
                    <a:pt x="0" y="0"/>
                    <a:pt x="0" y="0"/>
                  </a:cubicBezTo>
                  <a:cubicBezTo>
                    <a:pt x="6" y="2"/>
                    <a:pt x="10" y="8"/>
                    <a:pt x="10" y="14"/>
                  </a:cubicBezTo>
                  <a:cubicBezTo>
                    <a:pt x="10" y="14"/>
                    <a:pt x="10" y="14"/>
                    <a:pt x="10" y="14"/>
                  </a:cubicBezTo>
                  <a:cubicBezTo>
                    <a:pt x="10" y="14"/>
                    <a:pt x="10" y="14"/>
                    <a:pt x="10" y="14"/>
                  </a:cubicBezTo>
                  <a:cubicBezTo>
                    <a:pt x="10" y="14"/>
                    <a:pt x="10" y="14"/>
                    <a:pt x="10" y="14"/>
                  </a:cubicBezTo>
                  <a:cubicBezTo>
                    <a:pt x="10" y="14"/>
                    <a:pt x="10" y="14"/>
                    <a:pt x="10" y="14"/>
                  </a:cubicBezTo>
                  <a:cubicBezTo>
                    <a:pt x="10" y="14"/>
                    <a:pt x="10" y="14"/>
                    <a:pt x="10" y="14"/>
                  </a:cubicBezTo>
                  <a:cubicBezTo>
                    <a:pt x="10" y="14"/>
                    <a:pt x="10" y="14"/>
                    <a:pt x="10" y="14"/>
                  </a:cubicBezTo>
                  <a:cubicBezTo>
                    <a:pt x="10" y="14"/>
                    <a:pt x="10" y="14"/>
                    <a:pt x="10" y="14"/>
                  </a:cubicBezTo>
                  <a:cubicBezTo>
                    <a:pt x="10" y="14"/>
                    <a:pt x="10" y="14"/>
                    <a:pt x="10" y="14"/>
                  </a:cubicBezTo>
                  <a:cubicBezTo>
                    <a:pt x="10" y="15"/>
                    <a:pt x="10" y="15"/>
                    <a:pt x="10" y="15"/>
                  </a:cubicBezTo>
                  <a:cubicBezTo>
                    <a:pt x="10" y="15"/>
                    <a:pt x="10" y="15"/>
                    <a:pt x="10" y="15"/>
                  </a:cubicBezTo>
                  <a:cubicBezTo>
                    <a:pt x="98" y="15"/>
                    <a:pt x="98" y="15"/>
                    <a:pt x="98" y="15"/>
                  </a:cubicBezTo>
                  <a:cubicBezTo>
                    <a:pt x="98" y="15"/>
                    <a:pt x="98" y="15"/>
                    <a:pt x="98" y="14"/>
                  </a:cubicBezTo>
                  <a:cubicBezTo>
                    <a:pt x="98" y="8"/>
                    <a:pt x="102" y="2"/>
                    <a:pt x="108" y="0"/>
                  </a:cubicBezTo>
                </a:path>
              </a:pathLst>
            </a:custGeom>
            <a:solidFill>
              <a:srgbClr val="CC4F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T"/>
            </a:p>
          </p:txBody>
        </p:sp>
        <p:sp>
          <p:nvSpPr>
            <p:cNvPr id="685" name="Freeform 320">
              <a:extLst>
                <a:ext uri="{FF2B5EF4-FFF2-40B4-BE49-F238E27FC236}">
                  <a16:creationId xmlns:a16="http://schemas.microsoft.com/office/drawing/2014/main" id="{FF605834-45EC-46FF-A013-25239E524FB9}"/>
                </a:ext>
              </a:extLst>
            </p:cNvPr>
            <p:cNvSpPr>
              <a:spLocks noEditPoints="1"/>
            </p:cNvSpPr>
            <p:nvPr/>
          </p:nvSpPr>
          <p:spPr bwMode="auto">
            <a:xfrm>
              <a:off x="5525" y="2827"/>
              <a:ext cx="20" cy="30"/>
            </a:xfrm>
            <a:custGeom>
              <a:avLst/>
              <a:gdLst>
                <a:gd name="T0" fmla="*/ 0 w 10"/>
                <a:gd name="T1" fmla="*/ 14 h 15"/>
                <a:gd name="T2" fmla="*/ 0 w 10"/>
                <a:gd name="T3" fmla="*/ 15 h 15"/>
                <a:gd name="T4" fmla="*/ 0 w 10"/>
                <a:gd name="T5" fmla="*/ 15 h 15"/>
                <a:gd name="T6" fmla="*/ 0 w 10"/>
                <a:gd name="T7" fmla="*/ 14 h 15"/>
                <a:gd name="T8" fmla="*/ 0 w 10"/>
                <a:gd name="T9" fmla="*/ 14 h 15"/>
                <a:gd name="T10" fmla="*/ 0 w 10"/>
                <a:gd name="T11" fmla="*/ 14 h 15"/>
                <a:gd name="T12" fmla="*/ 0 w 10"/>
                <a:gd name="T13" fmla="*/ 14 h 15"/>
                <a:gd name="T14" fmla="*/ 0 w 10"/>
                <a:gd name="T15" fmla="*/ 14 h 15"/>
                <a:gd name="T16" fmla="*/ 0 w 10"/>
                <a:gd name="T17" fmla="*/ 14 h 15"/>
                <a:gd name="T18" fmla="*/ 0 w 10"/>
                <a:gd name="T19" fmla="*/ 14 h 15"/>
                <a:gd name="T20" fmla="*/ 0 w 10"/>
                <a:gd name="T21" fmla="*/ 14 h 15"/>
                <a:gd name="T22" fmla="*/ 0 w 10"/>
                <a:gd name="T23" fmla="*/ 14 h 15"/>
                <a:gd name="T24" fmla="*/ 0 w 10"/>
                <a:gd name="T25" fmla="*/ 14 h 15"/>
                <a:gd name="T26" fmla="*/ 0 w 10"/>
                <a:gd name="T27" fmla="*/ 14 h 15"/>
                <a:gd name="T28" fmla="*/ 10 w 10"/>
                <a:gd name="T29" fmla="*/ 0 h 15"/>
                <a:gd name="T30" fmla="*/ 10 w 10"/>
                <a:gd name="T31" fmla="*/ 0 h 15"/>
                <a:gd name="T32" fmla="*/ 0 w 10"/>
                <a:gd name="T33" fmla="*/ 14 h 15"/>
                <a:gd name="T34" fmla="*/ 10 w 10"/>
                <a:gd name="T35"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 h="15">
                  <a:moveTo>
                    <a:pt x="0" y="14"/>
                  </a:moveTo>
                  <a:cubicBezTo>
                    <a:pt x="0" y="15"/>
                    <a:pt x="0" y="15"/>
                    <a:pt x="0" y="15"/>
                  </a:cubicBezTo>
                  <a:cubicBezTo>
                    <a:pt x="0" y="15"/>
                    <a:pt x="0" y="15"/>
                    <a:pt x="0" y="15"/>
                  </a:cubicBezTo>
                  <a:cubicBezTo>
                    <a:pt x="0" y="15"/>
                    <a:pt x="0" y="15"/>
                    <a:pt x="0" y="14"/>
                  </a:cubicBezTo>
                  <a:moveTo>
                    <a:pt x="0" y="14"/>
                  </a:moveTo>
                  <a:cubicBezTo>
                    <a:pt x="0" y="14"/>
                    <a:pt x="0" y="14"/>
                    <a:pt x="0" y="14"/>
                  </a:cubicBezTo>
                  <a:cubicBezTo>
                    <a:pt x="0" y="14"/>
                    <a:pt x="0" y="14"/>
                    <a:pt x="0" y="14"/>
                  </a:cubicBezTo>
                  <a:cubicBezTo>
                    <a:pt x="0" y="14"/>
                    <a:pt x="0" y="14"/>
                    <a:pt x="0" y="14"/>
                  </a:cubicBezTo>
                  <a:moveTo>
                    <a:pt x="0" y="14"/>
                  </a:moveTo>
                  <a:cubicBezTo>
                    <a:pt x="0" y="14"/>
                    <a:pt x="0" y="14"/>
                    <a:pt x="0" y="14"/>
                  </a:cubicBezTo>
                  <a:cubicBezTo>
                    <a:pt x="0" y="14"/>
                    <a:pt x="0" y="14"/>
                    <a:pt x="0" y="14"/>
                  </a:cubicBezTo>
                  <a:moveTo>
                    <a:pt x="0" y="14"/>
                  </a:moveTo>
                  <a:cubicBezTo>
                    <a:pt x="0" y="14"/>
                    <a:pt x="0" y="14"/>
                    <a:pt x="0" y="14"/>
                  </a:cubicBezTo>
                  <a:cubicBezTo>
                    <a:pt x="0" y="14"/>
                    <a:pt x="0" y="14"/>
                    <a:pt x="0" y="14"/>
                  </a:cubicBezTo>
                  <a:moveTo>
                    <a:pt x="10" y="0"/>
                  </a:moveTo>
                  <a:cubicBezTo>
                    <a:pt x="10" y="0"/>
                    <a:pt x="10" y="0"/>
                    <a:pt x="10" y="0"/>
                  </a:cubicBezTo>
                  <a:cubicBezTo>
                    <a:pt x="4" y="2"/>
                    <a:pt x="0" y="8"/>
                    <a:pt x="0" y="14"/>
                  </a:cubicBezTo>
                  <a:cubicBezTo>
                    <a:pt x="0" y="8"/>
                    <a:pt x="4" y="2"/>
                    <a:pt x="10" y="0"/>
                  </a:cubicBezTo>
                </a:path>
              </a:pathLst>
            </a:custGeom>
            <a:solidFill>
              <a:srgbClr val="AC87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T"/>
            </a:p>
          </p:txBody>
        </p:sp>
        <p:sp>
          <p:nvSpPr>
            <p:cNvPr id="686" name="Freeform 321">
              <a:extLst>
                <a:ext uri="{FF2B5EF4-FFF2-40B4-BE49-F238E27FC236}">
                  <a16:creationId xmlns:a16="http://schemas.microsoft.com/office/drawing/2014/main" id="{6C6B8EB7-4617-4DBA-9001-9FBD507C0E50}"/>
                </a:ext>
              </a:extLst>
            </p:cNvPr>
            <p:cNvSpPr>
              <a:spLocks/>
            </p:cNvSpPr>
            <p:nvPr/>
          </p:nvSpPr>
          <p:spPr bwMode="auto">
            <a:xfrm>
              <a:off x="5487" y="2827"/>
              <a:ext cx="58" cy="30"/>
            </a:xfrm>
            <a:custGeom>
              <a:avLst/>
              <a:gdLst>
                <a:gd name="T0" fmla="*/ 29 w 29"/>
                <a:gd name="T1" fmla="*/ 0 h 15"/>
                <a:gd name="T2" fmla="*/ 0 w 29"/>
                <a:gd name="T3" fmla="*/ 0 h 15"/>
                <a:gd name="T4" fmla="*/ 0 w 29"/>
                <a:gd name="T5" fmla="*/ 2 h 15"/>
                <a:gd name="T6" fmla="*/ 0 w 29"/>
                <a:gd name="T7" fmla="*/ 2 h 15"/>
                <a:gd name="T8" fmla="*/ 1 w 29"/>
                <a:gd name="T9" fmla="*/ 15 h 15"/>
                <a:gd name="T10" fmla="*/ 19 w 29"/>
                <a:gd name="T11" fmla="*/ 15 h 15"/>
                <a:gd name="T12" fmla="*/ 19 w 29"/>
                <a:gd name="T13" fmla="*/ 14 h 15"/>
                <a:gd name="T14" fmla="*/ 19 w 29"/>
                <a:gd name="T15" fmla="*/ 14 h 15"/>
                <a:gd name="T16" fmla="*/ 19 w 29"/>
                <a:gd name="T17" fmla="*/ 14 h 15"/>
                <a:gd name="T18" fmla="*/ 19 w 29"/>
                <a:gd name="T19" fmla="*/ 14 h 15"/>
                <a:gd name="T20" fmla="*/ 19 w 29"/>
                <a:gd name="T21" fmla="*/ 14 h 15"/>
                <a:gd name="T22" fmla="*/ 19 w 29"/>
                <a:gd name="T23" fmla="*/ 14 h 15"/>
                <a:gd name="T24" fmla="*/ 19 w 29"/>
                <a:gd name="T25" fmla="*/ 14 h 15"/>
                <a:gd name="T26" fmla="*/ 19 w 29"/>
                <a:gd name="T27" fmla="*/ 14 h 15"/>
                <a:gd name="T28" fmla="*/ 19 w 29"/>
                <a:gd name="T29" fmla="*/ 14 h 15"/>
                <a:gd name="T30" fmla="*/ 19 w 29"/>
                <a:gd name="T31" fmla="*/ 14 h 15"/>
                <a:gd name="T32" fmla="*/ 29 w 29"/>
                <a:gd name="T33"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 h="15">
                  <a:moveTo>
                    <a:pt x="29" y="0"/>
                  </a:moveTo>
                  <a:cubicBezTo>
                    <a:pt x="0" y="0"/>
                    <a:pt x="0" y="0"/>
                    <a:pt x="0" y="0"/>
                  </a:cubicBezTo>
                  <a:cubicBezTo>
                    <a:pt x="0" y="2"/>
                    <a:pt x="0" y="2"/>
                    <a:pt x="0" y="2"/>
                  </a:cubicBezTo>
                  <a:cubicBezTo>
                    <a:pt x="0" y="2"/>
                    <a:pt x="0" y="2"/>
                    <a:pt x="0" y="2"/>
                  </a:cubicBezTo>
                  <a:cubicBezTo>
                    <a:pt x="1" y="15"/>
                    <a:pt x="1" y="15"/>
                    <a:pt x="1" y="15"/>
                  </a:cubicBezTo>
                  <a:cubicBezTo>
                    <a:pt x="19" y="15"/>
                    <a:pt x="19" y="15"/>
                    <a:pt x="19" y="15"/>
                  </a:cubicBezTo>
                  <a:cubicBezTo>
                    <a:pt x="19" y="15"/>
                    <a:pt x="19" y="15"/>
                    <a:pt x="19" y="14"/>
                  </a:cubicBezTo>
                  <a:cubicBezTo>
                    <a:pt x="19" y="14"/>
                    <a:pt x="19" y="14"/>
                    <a:pt x="19" y="14"/>
                  </a:cubicBezTo>
                  <a:cubicBezTo>
                    <a:pt x="19" y="14"/>
                    <a:pt x="19" y="14"/>
                    <a:pt x="19" y="14"/>
                  </a:cubicBezTo>
                  <a:cubicBezTo>
                    <a:pt x="19" y="14"/>
                    <a:pt x="19" y="14"/>
                    <a:pt x="19" y="14"/>
                  </a:cubicBezTo>
                  <a:cubicBezTo>
                    <a:pt x="19" y="14"/>
                    <a:pt x="19" y="14"/>
                    <a:pt x="19" y="14"/>
                  </a:cubicBezTo>
                  <a:cubicBezTo>
                    <a:pt x="19" y="14"/>
                    <a:pt x="19" y="14"/>
                    <a:pt x="19" y="14"/>
                  </a:cubicBezTo>
                  <a:cubicBezTo>
                    <a:pt x="19" y="14"/>
                    <a:pt x="19" y="14"/>
                    <a:pt x="19" y="14"/>
                  </a:cubicBezTo>
                  <a:cubicBezTo>
                    <a:pt x="19" y="14"/>
                    <a:pt x="19" y="14"/>
                    <a:pt x="19" y="14"/>
                  </a:cubicBezTo>
                  <a:cubicBezTo>
                    <a:pt x="19" y="14"/>
                    <a:pt x="19" y="14"/>
                    <a:pt x="19" y="14"/>
                  </a:cubicBezTo>
                  <a:cubicBezTo>
                    <a:pt x="19" y="14"/>
                    <a:pt x="19" y="14"/>
                    <a:pt x="19" y="14"/>
                  </a:cubicBezTo>
                  <a:cubicBezTo>
                    <a:pt x="19" y="8"/>
                    <a:pt x="23" y="2"/>
                    <a:pt x="29" y="0"/>
                  </a:cubicBezTo>
                </a:path>
              </a:pathLst>
            </a:custGeom>
            <a:solidFill>
              <a:srgbClr val="CC4F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T"/>
            </a:p>
          </p:txBody>
        </p:sp>
        <p:sp>
          <p:nvSpPr>
            <p:cNvPr id="687" name="Freeform 322">
              <a:extLst>
                <a:ext uri="{FF2B5EF4-FFF2-40B4-BE49-F238E27FC236}">
                  <a16:creationId xmlns:a16="http://schemas.microsoft.com/office/drawing/2014/main" id="{23A8869D-BF5A-460A-BC22-959F4E2DA2E2}"/>
                </a:ext>
              </a:extLst>
            </p:cNvPr>
            <p:cNvSpPr>
              <a:spLocks noEditPoints="1"/>
            </p:cNvSpPr>
            <p:nvPr/>
          </p:nvSpPr>
          <p:spPr bwMode="auto">
            <a:xfrm>
              <a:off x="5797" y="2827"/>
              <a:ext cx="20" cy="30"/>
            </a:xfrm>
            <a:custGeom>
              <a:avLst/>
              <a:gdLst>
                <a:gd name="T0" fmla="*/ 10 w 10"/>
                <a:gd name="T1" fmla="*/ 14 h 15"/>
                <a:gd name="T2" fmla="*/ 10 w 10"/>
                <a:gd name="T3" fmla="*/ 15 h 15"/>
                <a:gd name="T4" fmla="*/ 10 w 10"/>
                <a:gd name="T5" fmla="*/ 15 h 15"/>
                <a:gd name="T6" fmla="*/ 10 w 10"/>
                <a:gd name="T7" fmla="*/ 14 h 15"/>
                <a:gd name="T8" fmla="*/ 10 w 10"/>
                <a:gd name="T9" fmla="*/ 14 h 15"/>
                <a:gd name="T10" fmla="*/ 10 w 10"/>
                <a:gd name="T11" fmla="*/ 14 h 15"/>
                <a:gd name="T12" fmla="*/ 10 w 10"/>
                <a:gd name="T13" fmla="*/ 14 h 15"/>
                <a:gd name="T14" fmla="*/ 10 w 10"/>
                <a:gd name="T15" fmla="*/ 14 h 15"/>
                <a:gd name="T16" fmla="*/ 10 w 10"/>
                <a:gd name="T17" fmla="*/ 14 h 15"/>
                <a:gd name="T18" fmla="*/ 10 w 10"/>
                <a:gd name="T19" fmla="*/ 14 h 15"/>
                <a:gd name="T20" fmla="*/ 10 w 10"/>
                <a:gd name="T21" fmla="*/ 14 h 15"/>
                <a:gd name="T22" fmla="*/ 10 w 10"/>
                <a:gd name="T23" fmla="*/ 14 h 15"/>
                <a:gd name="T24" fmla="*/ 10 w 10"/>
                <a:gd name="T25" fmla="*/ 14 h 15"/>
                <a:gd name="T26" fmla="*/ 10 w 10"/>
                <a:gd name="T27" fmla="*/ 14 h 15"/>
                <a:gd name="T28" fmla="*/ 0 w 10"/>
                <a:gd name="T29" fmla="*/ 0 h 15"/>
                <a:gd name="T30" fmla="*/ 0 w 10"/>
                <a:gd name="T31" fmla="*/ 0 h 15"/>
                <a:gd name="T32" fmla="*/ 10 w 10"/>
                <a:gd name="T33" fmla="*/ 14 h 15"/>
                <a:gd name="T34" fmla="*/ 0 w 10"/>
                <a:gd name="T35"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 h="15">
                  <a:moveTo>
                    <a:pt x="10" y="14"/>
                  </a:moveTo>
                  <a:cubicBezTo>
                    <a:pt x="10" y="15"/>
                    <a:pt x="10" y="15"/>
                    <a:pt x="10" y="15"/>
                  </a:cubicBezTo>
                  <a:cubicBezTo>
                    <a:pt x="10" y="15"/>
                    <a:pt x="10" y="15"/>
                    <a:pt x="10" y="15"/>
                  </a:cubicBezTo>
                  <a:cubicBezTo>
                    <a:pt x="10" y="15"/>
                    <a:pt x="10" y="15"/>
                    <a:pt x="10" y="14"/>
                  </a:cubicBezTo>
                  <a:moveTo>
                    <a:pt x="10" y="14"/>
                  </a:moveTo>
                  <a:cubicBezTo>
                    <a:pt x="10" y="14"/>
                    <a:pt x="10" y="14"/>
                    <a:pt x="10" y="14"/>
                  </a:cubicBezTo>
                  <a:cubicBezTo>
                    <a:pt x="10" y="14"/>
                    <a:pt x="10" y="14"/>
                    <a:pt x="10" y="14"/>
                  </a:cubicBezTo>
                  <a:cubicBezTo>
                    <a:pt x="10" y="14"/>
                    <a:pt x="10" y="14"/>
                    <a:pt x="10" y="14"/>
                  </a:cubicBezTo>
                  <a:moveTo>
                    <a:pt x="10" y="14"/>
                  </a:moveTo>
                  <a:cubicBezTo>
                    <a:pt x="10" y="14"/>
                    <a:pt x="10" y="14"/>
                    <a:pt x="10" y="14"/>
                  </a:cubicBezTo>
                  <a:cubicBezTo>
                    <a:pt x="10" y="14"/>
                    <a:pt x="10" y="14"/>
                    <a:pt x="10" y="14"/>
                  </a:cubicBezTo>
                  <a:moveTo>
                    <a:pt x="10" y="14"/>
                  </a:moveTo>
                  <a:cubicBezTo>
                    <a:pt x="10" y="14"/>
                    <a:pt x="10" y="14"/>
                    <a:pt x="10" y="14"/>
                  </a:cubicBezTo>
                  <a:cubicBezTo>
                    <a:pt x="10" y="14"/>
                    <a:pt x="10" y="14"/>
                    <a:pt x="10" y="14"/>
                  </a:cubicBezTo>
                  <a:moveTo>
                    <a:pt x="0" y="0"/>
                  </a:moveTo>
                  <a:cubicBezTo>
                    <a:pt x="0" y="0"/>
                    <a:pt x="0" y="0"/>
                    <a:pt x="0" y="0"/>
                  </a:cubicBezTo>
                  <a:cubicBezTo>
                    <a:pt x="6" y="2"/>
                    <a:pt x="10" y="8"/>
                    <a:pt x="10" y="14"/>
                  </a:cubicBezTo>
                  <a:cubicBezTo>
                    <a:pt x="10" y="8"/>
                    <a:pt x="6" y="2"/>
                    <a:pt x="0" y="0"/>
                  </a:cubicBezTo>
                </a:path>
              </a:pathLst>
            </a:custGeom>
            <a:solidFill>
              <a:srgbClr val="AC87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T"/>
            </a:p>
          </p:txBody>
        </p:sp>
        <p:sp>
          <p:nvSpPr>
            <p:cNvPr id="688" name="Freeform 323">
              <a:extLst>
                <a:ext uri="{FF2B5EF4-FFF2-40B4-BE49-F238E27FC236}">
                  <a16:creationId xmlns:a16="http://schemas.microsoft.com/office/drawing/2014/main" id="{98B6EC08-21A4-40D3-A5CA-1D635F310969}"/>
                </a:ext>
              </a:extLst>
            </p:cNvPr>
            <p:cNvSpPr>
              <a:spLocks/>
            </p:cNvSpPr>
            <p:nvPr/>
          </p:nvSpPr>
          <p:spPr bwMode="auto">
            <a:xfrm>
              <a:off x="5797" y="2827"/>
              <a:ext cx="51" cy="30"/>
            </a:xfrm>
            <a:custGeom>
              <a:avLst/>
              <a:gdLst>
                <a:gd name="T0" fmla="*/ 25 w 25"/>
                <a:gd name="T1" fmla="*/ 0 h 15"/>
                <a:gd name="T2" fmla="*/ 0 w 25"/>
                <a:gd name="T3" fmla="*/ 0 h 15"/>
                <a:gd name="T4" fmla="*/ 10 w 25"/>
                <a:gd name="T5" fmla="*/ 14 h 15"/>
                <a:gd name="T6" fmla="*/ 10 w 25"/>
                <a:gd name="T7" fmla="*/ 14 h 15"/>
                <a:gd name="T8" fmla="*/ 10 w 25"/>
                <a:gd name="T9" fmla="*/ 14 h 15"/>
                <a:gd name="T10" fmla="*/ 10 w 25"/>
                <a:gd name="T11" fmla="*/ 14 h 15"/>
                <a:gd name="T12" fmla="*/ 10 w 25"/>
                <a:gd name="T13" fmla="*/ 14 h 15"/>
                <a:gd name="T14" fmla="*/ 10 w 25"/>
                <a:gd name="T15" fmla="*/ 14 h 15"/>
                <a:gd name="T16" fmla="*/ 10 w 25"/>
                <a:gd name="T17" fmla="*/ 14 h 15"/>
                <a:gd name="T18" fmla="*/ 10 w 25"/>
                <a:gd name="T19" fmla="*/ 14 h 15"/>
                <a:gd name="T20" fmla="*/ 10 w 25"/>
                <a:gd name="T21" fmla="*/ 14 h 15"/>
                <a:gd name="T22" fmla="*/ 10 w 25"/>
                <a:gd name="T23" fmla="*/ 14 h 15"/>
                <a:gd name="T24" fmla="*/ 10 w 25"/>
                <a:gd name="T25" fmla="*/ 15 h 15"/>
                <a:gd name="T26" fmla="*/ 25 w 25"/>
                <a:gd name="T27" fmla="*/ 15 h 15"/>
                <a:gd name="T28" fmla="*/ 25 w 25"/>
                <a:gd name="T29"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 h="15">
                  <a:moveTo>
                    <a:pt x="25" y="0"/>
                  </a:moveTo>
                  <a:cubicBezTo>
                    <a:pt x="0" y="0"/>
                    <a:pt x="0" y="0"/>
                    <a:pt x="0" y="0"/>
                  </a:cubicBezTo>
                  <a:cubicBezTo>
                    <a:pt x="6" y="2"/>
                    <a:pt x="10" y="8"/>
                    <a:pt x="10" y="14"/>
                  </a:cubicBezTo>
                  <a:cubicBezTo>
                    <a:pt x="10" y="14"/>
                    <a:pt x="10" y="14"/>
                    <a:pt x="10" y="14"/>
                  </a:cubicBezTo>
                  <a:cubicBezTo>
                    <a:pt x="10" y="14"/>
                    <a:pt x="10" y="14"/>
                    <a:pt x="10" y="14"/>
                  </a:cubicBezTo>
                  <a:cubicBezTo>
                    <a:pt x="10" y="14"/>
                    <a:pt x="10" y="14"/>
                    <a:pt x="10" y="14"/>
                  </a:cubicBezTo>
                  <a:cubicBezTo>
                    <a:pt x="10" y="14"/>
                    <a:pt x="10" y="14"/>
                    <a:pt x="10" y="14"/>
                  </a:cubicBezTo>
                  <a:cubicBezTo>
                    <a:pt x="10" y="14"/>
                    <a:pt x="10" y="14"/>
                    <a:pt x="10" y="14"/>
                  </a:cubicBezTo>
                  <a:cubicBezTo>
                    <a:pt x="10" y="14"/>
                    <a:pt x="10" y="14"/>
                    <a:pt x="10" y="14"/>
                  </a:cubicBezTo>
                  <a:cubicBezTo>
                    <a:pt x="10" y="14"/>
                    <a:pt x="10" y="14"/>
                    <a:pt x="10" y="14"/>
                  </a:cubicBezTo>
                  <a:cubicBezTo>
                    <a:pt x="10" y="14"/>
                    <a:pt x="10" y="14"/>
                    <a:pt x="10" y="14"/>
                  </a:cubicBezTo>
                  <a:cubicBezTo>
                    <a:pt x="10" y="14"/>
                    <a:pt x="10" y="14"/>
                    <a:pt x="10" y="14"/>
                  </a:cubicBezTo>
                  <a:cubicBezTo>
                    <a:pt x="10" y="15"/>
                    <a:pt x="10" y="15"/>
                    <a:pt x="10" y="15"/>
                  </a:cubicBezTo>
                  <a:cubicBezTo>
                    <a:pt x="25" y="15"/>
                    <a:pt x="25" y="15"/>
                    <a:pt x="25" y="15"/>
                  </a:cubicBezTo>
                  <a:cubicBezTo>
                    <a:pt x="25" y="0"/>
                    <a:pt x="25" y="0"/>
                    <a:pt x="25" y="0"/>
                  </a:cubicBezTo>
                </a:path>
              </a:pathLst>
            </a:custGeom>
            <a:solidFill>
              <a:srgbClr val="CC4F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T"/>
            </a:p>
          </p:txBody>
        </p:sp>
        <p:sp>
          <p:nvSpPr>
            <p:cNvPr id="689" name="Oval 324">
              <a:extLst>
                <a:ext uri="{FF2B5EF4-FFF2-40B4-BE49-F238E27FC236}">
                  <a16:creationId xmlns:a16="http://schemas.microsoft.com/office/drawing/2014/main" id="{CE1A9E85-1743-4083-959C-69EBB7561A23}"/>
                </a:ext>
              </a:extLst>
            </p:cNvPr>
            <p:cNvSpPr>
              <a:spLocks noChangeArrowheads="1"/>
            </p:cNvSpPr>
            <p:nvPr/>
          </p:nvSpPr>
          <p:spPr bwMode="auto">
            <a:xfrm>
              <a:off x="5529" y="2833"/>
              <a:ext cx="48" cy="46"/>
            </a:xfrm>
            <a:prstGeom prst="ellipse">
              <a:avLst/>
            </a:prstGeom>
            <a:solidFill>
              <a:srgbClr val="1E1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T"/>
            </a:p>
          </p:txBody>
        </p:sp>
        <p:sp>
          <p:nvSpPr>
            <p:cNvPr id="690" name="Oval 325">
              <a:extLst>
                <a:ext uri="{FF2B5EF4-FFF2-40B4-BE49-F238E27FC236}">
                  <a16:creationId xmlns:a16="http://schemas.microsoft.com/office/drawing/2014/main" id="{D74900C6-7388-4F7D-9C92-E982A72ADD29}"/>
                </a:ext>
              </a:extLst>
            </p:cNvPr>
            <p:cNvSpPr>
              <a:spLocks noChangeArrowheads="1"/>
            </p:cNvSpPr>
            <p:nvPr/>
          </p:nvSpPr>
          <p:spPr bwMode="auto">
            <a:xfrm>
              <a:off x="5541" y="2843"/>
              <a:ext cx="26" cy="26"/>
            </a:xfrm>
            <a:prstGeom prst="ellipse">
              <a:avLst/>
            </a:prstGeom>
            <a:solidFill>
              <a:srgbClr val="EC74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T"/>
            </a:p>
          </p:txBody>
        </p:sp>
        <p:sp>
          <p:nvSpPr>
            <p:cNvPr id="691" name="Oval 326">
              <a:extLst>
                <a:ext uri="{FF2B5EF4-FFF2-40B4-BE49-F238E27FC236}">
                  <a16:creationId xmlns:a16="http://schemas.microsoft.com/office/drawing/2014/main" id="{1E403760-F004-4817-9E8D-775AF50A0240}"/>
                </a:ext>
              </a:extLst>
            </p:cNvPr>
            <p:cNvSpPr>
              <a:spLocks noChangeArrowheads="1"/>
            </p:cNvSpPr>
            <p:nvPr/>
          </p:nvSpPr>
          <p:spPr bwMode="auto">
            <a:xfrm>
              <a:off x="5765" y="2833"/>
              <a:ext cx="46" cy="46"/>
            </a:xfrm>
            <a:prstGeom prst="ellipse">
              <a:avLst/>
            </a:prstGeom>
            <a:solidFill>
              <a:srgbClr val="1E1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T"/>
            </a:p>
          </p:txBody>
        </p:sp>
        <p:sp>
          <p:nvSpPr>
            <p:cNvPr id="692" name="Oval 327">
              <a:extLst>
                <a:ext uri="{FF2B5EF4-FFF2-40B4-BE49-F238E27FC236}">
                  <a16:creationId xmlns:a16="http://schemas.microsoft.com/office/drawing/2014/main" id="{63216E58-AC69-408A-88CE-08E0B70439AD}"/>
                </a:ext>
              </a:extLst>
            </p:cNvPr>
            <p:cNvSpPr>
              <a:spLocks noChangeArrowheads="1"/>
            </p:cNvSpPr>
            <p:nvPr/>
          </p:nvSpPr>
          <p:spPr bwMode="auto">
            <a:xfrm>
              <a:off x="5775" y="2843"/>
              <a:ext cx="26" cy="26"/>
            </a:xfrm>
            <a:prstGeom prst="ellipse">
              <a:avLst/>
            </a:prstGeom>
            <a:solidFill>
              <a:srgbClr val="EC74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T"/>
            </a:p>
          </p:txBody>
        </p:sp>
        <p:sp>
          <p:nvSpPr>
            <p:cNvPr id="693" name="Freeform 328">
              <a:extLst>
                <a:ext uri="{FF2B5EF4-FFF2-40B4-BE49-F238E27FC236}">
                  <a16:creationId xmlns:a16="http://schemas.microsoft.com/office/drawing/2014/main" id="{D5326876-CC34-49B8-B576-467D8CBA6ADF}"/>
                </a:ext>
              </a:extLst>
            </p:cNvPr>
            <p:cNvSpPr>
              <a:spLocks noEditPoints="1"/>
            </p:cNvSpPr>
            <p:nvPr/>
          </p:nvSpPr>
          <p:spPr bwMode="auto">
            <a:xfrm>
              <a:off x="5509" y="2741"/>
              <a:ext cx="242" cy="50"/>
            </a:xfrm>
            <a:custGeom>
              <a:avLst/>
              <a:gdLst>
                <a:gd name="T0" fmla="*/ 0 w 121"/>
                <a:gd name="T1" fmla="*/ 21 h 25"/>
                <a:gd name="T2" fmla="*/ 38 w 121"/>
                <a:gd name="T3" fmla="*/ 1 h 25"/>
                <a:gd name="T4" fmla="*/ 49 w 121"/>
                <a:gd name="T5" fmla="*/ 0 h 25"/>
                <a:gd name="T6" fmla="*/ 60 w 121"/>
                <a:gd name="T7" fmla="*/ 24 h 25"/>
                <a:gd name="T8" fmla="*/ 0 w 121"/>
                <a:gd name="T9" fmla="*/ 21 h 25"/>
                <a:gd name="T10" fmla="*/ 114 w 121"/>
                <a:gd name="T11" fmla="*/ 24 h 25"/>
                <a:gd name="T12" fmla="*/ 68 w 121"/>
                <a:gd name="T13" fmla="*/ 24 h 25"/>
                <a:gd name="T14" fmla="*/ 56 w 121"/>
                <a:gd name="T15" fmla="*/ 0 h 25"/>
                <a:gd name="T16" fmla="*/ 106 w 121"/>
                <a:gd name="T17" fmla="*/ 13 h 25"/>
                <a:gd name="T18" fmla="*/ 114 w 121"/>
                <a:gd name="T19" fmla="*/ 2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25">
                  <a:moveTo>
                    <a:pt x="0" y="21"/>
                  </a:moveTo>
                  <a:cubicBezTo>
                    <a:pt x="2" y="11"/>
                    <a:pt x="14" y="4"/>
                    <a:pt x="38" y="1"/>
                  </a:cubicBezTo>
                  <a:cubicBezTo>
                    <a:pt x="41" y="1"/>
                    <a:pt x="45" y="0"/>
                    <a:pt x="49" y="0"/>
                  </a:cubicBezTo>
                  <a:cubicBezTo>
                    <a:pt x="55" y="7"/>
                    <a:pt x="58" y="14"/>
                    <a:pt x="60" y="24"/>
                  </a:cubicBezTo>
                  <a:cubicBezTo>
                    <a:pt x="30" y="23"/>
                    <a:pt x="0" y="21"/>
                    <a:pt x="0" y="21"/>
                  </a:cubicBezTo>
                  <a:moveTo>
                    <a:pt x="114" y="24"/>
                  </a:moveTo>
                  <a:cubicBezTo>
                    <a:pt x="113" y="25"/>
                    <a:pt x="92" y="25"/>
                    <a:pt x="68" y="24"/>
                  </a:cubicBezTo>
                  <a:cubicBezTo>
                    <a:pt x="67" y="21"/>
                    <a:pt x="57" y="1"/>
                    <a:pt x="56" y="0"/>
                  </a:cubicBezTo>
                  <a:cubicBezTo>
                    <a:pt x="72" y="0"/>
                    <a:pt x="91" y="3"/>
                    <a:pt x="106" y="13"/>
                  </a:cubicBezTo>
                  <a:cubicBezTo>
                    <a:pt x="121" y="23"/>
                    <a:pt x="118" y="22"/>
                    <a:pt x="114" y="24"/>
                  </a:cubicBezTo>
                </a:path>
              </a:pathLst>
            </a:custGeom>
            <a:solidFill>
              <a:srgbClr val="B5CB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T"/>
            </a:p>
          </p:txBody>
        </p:sp>
        <p:sp>
          <p:nvSpPr>
            <p:cNvPr id="694" name="Freeform 329">
              <a:extLst>
                <a:ext uri="{FF2B5EF4-FFF2-40B4-BE49-F238E27FC236}">
                  <a16:creationId xmlns:a16="http://schemas.microsoft.com/office/drawing/2014/main" id="{0A5B0D56-625D-4E8D-978F-7D2F330C4928}"/>
                </a:ext>
              </a:extLst>
            </p:cNvPr>
            <p:cNvSpPr>
              <a:spLocks/>
            </p:cNvSpPr>
            <p:nvPr/>
          </p:nvSpPr>
          <p:spPr bwMode="auto">
            <a:xfrm>
              <a:off x="5621" y="2741"/>
              <a:ext cx="130" cy="50"/>
            </a:xfrm>
            <a:custGeom>
              <a:avLst/>
              <a:gdLst>
                <a:gd name="T0" fmla="*/ 58 w 65"/>
                <a:gd name="T1" fmla="*/ 24 h 25"/>
                <a:gd name="T2" fmla="*/ 12 w 65"/>
                <a:gd name="T3" fmla="*/ 24 h 25"/>
                <a:gd name="T4" fmla="*/ 0 w 65"/>
                <a:gd name="T5" fmla="*/ 0 h 25"/>
                <a:gd name="T6" fmla="*/ 50 w 65"/>
                <a:gd name="T7" fmla="*/ 13 h 25"/>
                <a:gd name="T8" fmla="*/ 58 w 65"/>
                <a:gd name="T9" fmla="*/ 24 h 25"/>
              </a:gdLst>
              <a:ahLst/>
              <a:cxnLst>
                <a:cxn ang="0">
                  <a:pos x="T0" y="T1"/>
                </a:cxn>
                <a:cxn ang="0">
                  <a:pos x="T2" y="T3"/>
                </a:cxn>
                <a:cxn ang="0">
                  <a:pos x="T4" y="T5"/>
                </a:cxn>
                <a:cxn ang="0">
                  <a:pos x="T6" y="T7"/>
                </a:cxn>
                <a:cxn ang="0">
                  <a:pos x="T8" y="T9"/>
                </a:cxn>
              </a:cxnLst>
              <a:rect l="0" t="0" r="r" b="b"/>
              <a:pathLst>
                <a:path w="65" h="25">
                  <a:moveTo>
                    <a:pt x="58" y="24"/>
                  </a:moveTo>
                  <a:cubicBezTo>
                    <a:pt x="57" y="25"/>
                    <a:pt x="36" y="25"/>
                    <a:pt x="12" y="24"/>
                  </a:cubicBezTo>
                  <a:cubicBezTo>
                    <a:pt x="11" y="21"/>
                    <a:pt x="1" y="1"/>
                    <a:pt x="0" y="0"/>
                  </a:cubicBezTo>
                  <a:cubicBezTo>
                    <a:pt x="16" y="0"/>
                    <a:pt x="35" y="3"/>
                    <a:pt x="50" y="13"/>
                  </a:cubicBezTo>
                  <a:cubicBezTo>
                    <a:pt x="65" y="23"/>
                    <a:pt x="62" y="22"/>
                    <a:pt x="58" y="24"/>
                  </a:cubicBezTo>
                </a:path>
              </a:pathLst>
            </a:custGeom>
            <a:solidFill>
              <a:srgbClr val="FE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T"/>
            </a:p>
          </p:txBody>
        </p:sp>
        <p:sp>
          <p:nvSpPr>
            <p:cNvPr id="695" name="Rectangle 330">
              <a:extLst>
                <a:ext uri="{FF2B5EF4-FFF2-40B4-BE49-F238E27FC236}">
                  <a16:creationId xmlns:a16="http://schemas.microsoft.com/office/drawing/2014/main" id="{55CA37D1-5349-4D66-A5FF-ACA0220998BA}"/>
                </a:ext>
              </a:extLst>
            </p:cNvPr>
            <p:cNvSpPr>
              <a:spLocks noChangeArrowheads="1"/>
            </p:cNvSpPr>
            <p:nvPr/>
          </p:nvSpPr>
          <p:spPr bwMode="auto">
            <a:xfrm>
              <a:off x="6456" y="3185"/>
              <a:ext cx="16" cy="73"/>
            </a:xfrm>
            <a:prstGeom prst="rect">
              <a:avLst/>
            </a:prstGeom>
            <a:solidFill>
              <a:srgbClr val="89888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T"/>
            </a:p>
          </p:txBody>
        </p:sp>
        <p:sp>
          <p:nvSpPr>
            <p:cNvPr id="696" name="Rectangle 331">
              <a:extLst>
                <a:ext uri="{FF2B5EF4-FFF2-40B4-BE49-F238E27FC236}">
                  <a16:creationId xmlns:a16="http://schemas.microsoft.com/office/drawing/2014/main" id="{5290E0A4-2383-47E3-A7BA-0EE1781311DB}"/>
                </a:ext>
              </a:extLst>
            </p:cNvPr>
            <p:cNvSpPr>
              <a:spLocks noChangeArrowheads="1"/>
            </p:cNvSpPr>
            <p:nvPr/>
          </p:nvSpPr>
          <p:spPr bwMode="auto">
            <a:xfrm>
              <a:off x="6440" y="3057"/>
              <a:ext cx="16" cy="70"/>
            </a:xfrm>
            <a:prstGeom prst="rect">
              <a:avLst/>
            </a:prstGeom>
            <a:solidFill>
              <a:srgbClr val="89888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T"/>
            </a:p>
          </p:txBody>
        </p:sp>
        <p:sp>
          <p:nvSpPr>
            <p:cNvPr id="697" name="Rectangle 332">
              <a:extLst>
                <a:ext uri="{FF2B5EF4-FFF2-40B4-BE49-F238E27FC236}">
                  <a16:creationId xmlns:a16="http://schemas.microsoft.com/office/drawing/2014/main" id="{FCDB7E97-59F8-4195-8846-C10A41A6272D}"/>
                </a:ext>
              </a:extLst>
            </p:cNvPr>
            <p:cNvSpPr>
              <a:spLocks noChangeArrowheads="1"/>
            </p:cNvSpPr>
            <p:nvPr/>
          </p:nvSpPr>
          <p:spPr bwMode="auto">
            <a:xfrm>
              <a:off x="6440" y="3147"/>
              <a:ext cx="16" cy="18"/>
            </a:xfrm>
            <a:prstGeom prst="rect">
              <a:avLst/>
            </a:prstGeom>
            <a:solidFill>
              <a:srgbClr val="89888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T"/>
            </a:p>
          </p:txBody>
        </p:sp>
        <p:sp>
          <p:nvSpPr>
            <p:cNvPr id="698" name="Rectangle 333">
              <a:extLst>
                <a:ext uri="{FF2B5EF4-FFF2-40B4-BE49-F238E27FC236}">
                  <a16:creationId xmlns:a16="http://schemas.microsoft.com/office/drawing/2014/main" id="{D7D4195E-7E28-4131-8102-E380500193CE}"/>
                </a:ext>
              </a:extLst>
            </p:cNvPr>
            <p:cNvSpPr>
              <a:spLocks noChangeArrowheads="1"/>
            </p:cNvSpPr>
            <p:nvPr/>
          </p:nvSpPr>
          <p:spPr bwMode="auto">
            <a:xfrm>
              <a:off x="6440" y="3185"/>
              <a:ext cx="16" cy="73"/>
            </a:xfrm>
            <a:prstGeom prst="rect">
              <a:avLst/>
            </a:prstGeom>
            <a:solidFill>
              <a:srgbClr val="89888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T"/>
            </a:p>
          </p:txBody>
        </p:sp>
        <p:sp>
          <p:nvSpPr>
            <p:cNvPr id="699" name="Rectangle 334">
              <a:extLst>
                <a:ext uri="{FF2B5EF4-FFF2-40B4-BE49-F238E27FC236}">
                  <a16:creationId xmlns:a16="http://schemas.microsoft.com/office/drawing/2014/main" id="{7002E1C6-E068-4183-BA4E-FA932A92EEDB}"/>
                </a:ext>
              </a:extLst>
            </p:cNvPr>
            <p:cNvSpPr>
              <a:spLocks noChangeArrowheads="1"/>
            </p:cNvSpPr>
            <p:nvPr/>
          </p:nvSpPr>
          <p:spPr bwMode="auto">
            <a:xfrm>
              <a:off x="6456" y="3057"/>
              <a:ext cx="16" cy="70"/>
            </a:xfrm>
            <a:prstGeom prst="rect">
              <a:avLst/>
            </a:prstGeom>
            <a:solidFill>
              <a:srgbClr val="89888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T"/>
            </a:p>
          </p:txBody>
        </p:sp>
        <p:sp>
          <p:nvSpPr>
            <p:cNvPr id="700" name="Rectangle 335">
              <a:extLst>
                <a:ext uri="{FF2B5EF4-FFF2-40B4-BE49-F238E27FC236}">
                  <a16:creationId xmlns:a16="http://schemas.microsoft.com/office/drawing/2014/main" id="{590CB401-E1D3-43D4-8370-D40B4031424C}"/>
                </a:ext>
              </a:extLst>
            </p:cNvPr>
            <p:cNvSpPr>
              <a:spLocks noChangeArrowheads="1"/>
            </p:cNvSpPr>
            <p:nvPr/>
          </p:nvSpPr>
          <p:spPr bwMode="auto">
            <a:xfrm>
              <a:off x="6456" y="3147"/>
              <a:ext cx="16" cy="18"/>
            </a:xfrm>
            <a:prstGeom prst="rect">
              <a:avLst/>
            </a:prstGeom>
            <a:solidFill>
              <a:srgbClr val="89888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T"/>
            </a:p>
          </p:txBody>
        </p:sp>
        <p:sp>
          <p:nvSpPr>
            <p:cNvPr id="701" name="Rectangle 336">
              <a:extLst>
                <a:ext uri="{FF2B5EF4-FFF2-40B4-BE49-F238E27FC236}">
                  <a16:creationId xmlns:a16="http://schemas.microsoft.com/office/drawing/2014/main" id="{04A8588B-882A-47F9-BC09-D24C427C77D4}"/>
                </a:ext>
              </a:extLst>
            </p:cNvPr>
            <p:cNvSpPr>
              <a:spLocks noChangeArrowheads="1"/>
            </p:cNvSpPr>
            <p:nvPr/>
          </p:nvSpPr>
          <p:spPr bwMode="auto">
            <a:xfrm>
              <a:off x="6456" y="3037"/>
              <a:ext cx="16" cy="20"/>
            </a:xfrm>
            <a:prstGeom prst="rect">
              <a:avLst/>
            </a:prstGeom>
            <a:solidFill>
              <a:srgbClr val="E8E7E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T"/>
            </a:p>
          </p:txBody>
        </p:sp>
        <p:sp>
          <p:nvSpPr>
            <p:cNvPr id="702" name="Rectangle 337">
              <a:extLst>
                <a:ext uri="{FF2B5EF4-FFF2-40B4-BE49-F238E27FC236}">
                  <a16:creationId xmlns:a16="http://schemas.microsoft.com/office/drawing/2014/main" id="{1ABA7802-004A-4397-BD5A-2DD42ECDBA2B}"/>
                </a:ext>
              </a:extLst>
            </p:cNvPr>
            <p:cNvSpPr>
              <a:spLocks noChangeArrowheads="1"/>
            </p:cNvSpPr>
            <p:nvPr/>
          </p:nvSpPr>
          <p:spPr bwMode="auto">
            <a:xfrm>
              <a:off x="6440" y="3037"/>
              <a:ext cx="16" cy="20"/>
            </a:xfrm>
            <a:prstGeom prst="rect">
              <a:avLst/>
            </a:prstGeom>
            <a:solidFill>
              <a:srgbClr val="E8E7E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T"/>
            </a:p>
          </p:txBody>
        </p:sp>
        <p:sp>
          <p:nvSpPr>
            <p:cNvPr id="703" name="Rectangle 338">
              <a:extLst>
                <a:ext uri="{FF2B5EF4-FFF2-40B4-BE49-F238E27FC236}">
                  <a16:creationId xmlns:a16="http://schemas.microsoft.com/office/drawing/2014/main" id="{EF6F84AC-9DA5-48D0-89BF-B8594B2AE4D9}"/>
                </a:ext>
              </a:extLst>
            </p:cNvPr>
            <p:cNvSpPr>
              <a:spLocks noChangeArrowheads="1"/>
            </p:cNvSpPr>
            <p:nvPr/>
          </p:nvSpPr>
          <p:spPr bwMode="auto">
            <a:xfrm>
              <a:off x="6440" y="3127"/>
              <a:ext cx="16" cy="20"/>
            </a:xfrm>
            <a:prstGeom prst="rect">
              <a:avLst/>
            </a:prstGeom>
            <a:solidFill>
              <a:srgbClr val="BD4C4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T"/>
            </a:p>
          </p:txBody>
        </p:sp>
        <p:sp>
          <p:nvSpPr>
            <p:cNvPr id="704" name="Rectangle 339">
              <a:extLst>
                <a:ext uri="{FF2B5EF4-FFF2-40B4-BE49-F238E27FC236}">
                  <a16:creationId xmlns:a16="http://schemas.microsoft.com/office/drawing/2014/main" id="{BCF8D057-8C4B-4514-9FD1-86AA0A2FB1AE}"/>
                </a:ext>
              </a:extLst>
            </p:cNvPr>
            <p:cNvSpPr>
              <a:spLocks noChangeArrowheads="1"/>
            </p:cNvSpPr>
            <p:nvPr/>
          </p:nvSpPr>
          <p:spPr bwMode="auto">
            <a:xfrm>
              <a:off x="6456" y="3127"/>
              <a:ext cx="16" cy="20"/>
            </a:xfrm>
            <a:prstGeom prst="rect">
              <a:avLst/>
            </a:prstGeom>
            <a:solidFill>
              <a:srgbClr val="BD4C4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T"/>
            </a:p>
          </p:txBody>
        </p:sp>
        <p:sp>
          <p:nvSpPr>
            <p:cNvPr id="705" name="Rectangle 340">
              <a:extLst>
                <a:ext uri="{FF2B5EF4-FFF2-40B4-BE49-F238E27FC236}">
                  <a16:creationId xmlns:a16="http://schemas.microsoft.com/office/drawing/2014/main" id="{964867C3-BC62-461F-A235-51BC2AB02419}"/>
                </a:ext>
              </a:extLst>
            </p:cNvPr>
            <p:cNvSpPr>
              <a:spLocks noChangeArrowheads="1"/>
            </p:cNvSpPr>
            <p:nvPr/>
          </p:nvSpPr>
          <p:spPr bwMode="auto">
            <a:xfrm>
              <a:off x="6456" y="3165"/>
              <a:ext cx="16" cy="20"/>
            </a:xfrm>
            <a:prstGeom prst="rect">
              <a:avLst/>
            </a:prstGeom>
            <a:solidFill>
              <a:srgbClr val="BD4C4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T"/>
            </a:p>
          </p:txBody>
        </p:sp>
        <p:sp>
          <p:nvSpPr>
            <p:cNvPr id="706" name="Rectangle 341">
              <a:extLst>
                <a:ext uri="{FF2B5EF4-FFF2-40B4-BE49-F238E27FC236}">
                  <a16:creationId xmlns:a16="http://schemas.microsoft.com/office/drawing/2014/main" id="{5ECBBD2E-F95D-4B07-A1D7-917213582E28}"/>
                </a:ext>
              </a:extLst>
            </p:cNvPr>
            <p:cNvSpPr>
              <a:spLocks noChangeArrowheads="1"/>
            </p:cNvSpPr>
            <p:nvPr/>
          </p:nvSpPr>
          <p:spPr bwMode="auto">
            <a:xfrm>
              <a:off x="6440" y="3165"/>
              <a:ext cx="16" cy="20"/>
            </a:xfrm>
            <a:prstGeom prst="rect">
              <a:avLst/>
            </a:prstGeom>
            <a:solidFill>
              <a:srgbClr val="BD4C4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T"/>
            </a:p>
          </p:txBody>
        </p:sp>
        <p:sp>
          <p:nvSpPr>
            <p:cNvPr id="707" name="Rectangle 342">
              <a:extLst>
                <a:ext uri="{FF2B5EF4-FFF2-40B4-BE49-F238E27FC236}">
                  <a16:creationId xmlns:a16="http://schemas.microsoft.com/office/drawing/2014/main" id="{37DCD0F4-1010-4B33-9A64-B8E7F2A9A105}"/>
                </a:ext>
              </a:extLst>
            </p:cNvPr>
            <p:cNvSpPr>
              <a:spLocks noChangeArrowheads="1"/>
            </p:cNvSpPr>
            <p:nvPr/>
          </p:nvSpPr>
          <p:spPr bwMode="auto">
            <a:xfrm>
              <a:off x="6504" y="3185"/>
              <a:ext cx="16" cy="73"/>
            </a:xfrm>
            <a:prstGeom prst="rect">
              <a:avLst/>
            </a:prstGeom>
            <a:solidFill>
              <a:srgbClr val="89888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T"/>
            </a:p>
          </p:txBody>
        </p:sp>
        <p:sp>
          <p:nvSpPr>
            <p:cNvPr id="708" name="Rectangle 343">
              <a:extLst>
                <a:ext uri="{FF2B5EF4-FFF2-40B4-BE49-F238E27FC236}">
                  <a16:creationId xmlns:a16="http://schemas.microsoft.com/office/drawing/2014/main" id="{F728DD26-DB49-41C1-80A2-01F89E768EB6}"/>
                </a:ext>
              </a:extLst>
            </p:cNvPr>
            <p:cNvSpPr>
              <a:spLocks noChangeArrowheads="1"/>
            </p:cNvSpPr>
            <p:nvPr/>
          </p:nvSpPr>
          <p:spPr bwMode="auto">
            <a:xfrm>
              <a:off x="6488" y="3057"/>
              <a:ext cx="16" cy="70"/>
            </a:xfrm>
            <a:prstGeom prst="rect">
              <a:avLst/>
            </a:prstGeom>
            <a:solidFill>
              <a:srgbClr val="89888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T"/>
            </a:p>
          </p:txBody>
        </p:sp>
        <p:sp>
          <p:nvSpPr>
            <p:cNvPr id="709" name="Rectangle 344">
              <a:extLst>
                <a:ext uri="{FF2B5EF4-FFF2-40B4-BE49-F238E27FC236}">
                  <a16:creationId xmlns:a16="http://schemas.microsoft.com/office/drawing/2014/main" id="{E45ED174-1ABD-4E13-8621-4EC48DE790C0}"/>
                </a:ext>
              </a:extLst>
            </p:cNvPr>
            <p:cNvSpPr>
              <a:spLocks noChangeArrowheads="1"/>
            </p:cNvSpPr>
            <p:nvPr/>
          </p:nvSpPr>
          <p:spPr bwMode="auto">
            <a:xfrm>
              <a:off x="6488" y="3147"/>
              <a:ext cx="16" cy="18"/>
            </a:xfrm>
            <a:prstGeom prst="rect">
              <a:avLst/>
            </a:prstGeom>
            <a:solidFill>
              <a:srgbClr val="89888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T"/>
            </a:p>
          </p:txBody>
        </p:sp>
        <p:sp>
          <p:nvSpPr>
            <p:cNvPr id="710" name="Rectangle 345">
              <a:extLst>
                <a:ext uri="{FF2B5EF4-FFF2-40B4-BE49-F238E27FC236}">
                  <a16:creationId xmlns:a16="http://schemas.microsoft.com/office/drawing/2014/main" id="{BD031B2A-84A6-405A-B472-DCA3152DE474}"/>
                </a:ext>
              </a:extLst>
            </p:cNvPr>
            <p:cNvSpPr>
              <a:spLocks noChangeArrowheads="1"/>
            </p:cNvSpPr>
            <p:nvPr/>
          </p:nvSpPr>
          <p:spPr bwMode="auto">
            <a:xfrm>
              <a:off x="6488" y="3185"/>
              <a:ext cx="16" cy="73"/>
            </a:xfrm>
            <a:prstGeom prst="rect">
              <a:avLst/>
            </a:prstGeom>
            <a:solidFill>
              <a:srgbClr val="89888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T"/>
            </a:p>
          </p:txBody>
        </p:sp>
        <p:sp>
          <p:nvSpPr>
            <p:cNvPr id="711" name="Rectangle 346">
              <a:extLst>
                <a:ext uri="{FF2B5EF4-FFF2-40B4-BE49-F238E27FC236}">
                  <a16:creationId xmlns:a16="http://schemas.microsoft.com/office/drawing/2014/main" id="{A8CFE175-95C1-4F67-97A7-B8029B331F89}"/>
                </a:ext>
              </a:extLst>
            </p:cNvPr>
            <p:cNvSpPr>
              <a:spLocks noChangeArrowheads="1"/>
            </p:cNvSpPr>
            <p:nvPr/>
          </p:nvSpPr>
          <p:spPr bwMode="auto">
            <a:xfrm>
              <a:off x="6504" y="3057"/>
              <a:ext cx="16" cy="70"/>
            </a:xfrm>
            <a:prstGeom prst="rect">
              <a:avLst/>
            </a:prstGeom>
            <a:solidFill>
              <a:srgbClr val="89888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T"/>
            </a:p>
          </p:txBody>
        </p:sp>
        <p:sp>
          <p:nvSpPr>
            <p:cNvPr id="712" name="Rectangle 347">
              <a:extLst>
                <a:ext uri="{FF2B5EF4-FFF2-40B4-BE49-F238E27FC236}">
                  <a16:creationId xmlns:a16="http://schemas.microsoft.com/office/drawing/2014/main" id="{53DCEE51-40CA-4082-B7F4-21E1661AF998}"/>
                </a:ext>
              </a:extLst>
            </p:cNvPr>
            <p:cNvSpPr>
              <a:spLocks noChangeArrowheads="1"/>
            </p:cNvSpPr>
            <p:nvPr/>
          </p:nvSpPr>
          <p:spPr bwMode="auto">
            <a:xfrm>
              <a:off x="6504" y="3147"/>
              <a:ext cx="16" cy="18"/>
            </a:xfrm>
            <a:prstGeom prst="rect">
              <a:avLst/>
            </a:prstGeom>
            <a:solidFill>
              <a:srgbClr val="89888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T"/>
            </a:p>
          </p:txBody>
        </p:sp>
        <p:sp>
          <p:nvSpPr>
            <p:cNvPr id="713" name="Rectangle 348">
              <a:extLst>
                <a:ext uri="{FF2B5EF4-FFF2-40B4-BE49-F238E27FC236}">
                  <a16:creationId xmlns:a16="http://schemas.microsoft.com/office/drawing/2014/main" id="{8292670A-47D1-4BDD-BF5E-9B75933A4C79}"/>
                </a:ext>
              </a:extLst>
            </p:cNvPr>
            <p:cNvSpPr>
              <a:spLocks noChangeArrowheads="1"/>
            </p:cNvSpPr>
            <p:nvPr/>
          </p:nvSpPr>
          <p:spPr bwMode="auto">
            <a:xfrm>
              <a:off x="6504" y="3037"/>
              <a:ext cx="16" cy="20"/>
            </a:xfrm>
            <a:prstGeom prst="rect">
              <a:avLst/>
            </a:prstGeom>
            <a:solidFill>
              <a:srgbClr val="E8E7E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T"/>
            </a:p>
          </p:txBody>
        </p:sp>
        <p:sp>
          <p:nvSpPr>
            <p:cNvPr id="714" name="Rectangle 349">
              <a:extLst>
                <a:ext uri="{FF2B5EF4-FFF2-40B4-BE49-F238E27FC236}">
                  <a16:creationId xmlns:a16="http://schemas.microsoft.com/office/drawing/2014/main" id="{6E3E4FCD-54C3-4AE7-9A2A-DBBC1B698D8D}"/>
                </a:ext>
              </a:extLst>
            </p:cNvPr>
            <p:cNvSpPr>
              <a:spLocks noChangeArrowheads="1"/>
            </p:cNvSpPr>
            <p:nvPr/>
          </p:nvSpPr>
          <p:spPr bwMode="auto">
            <a:xfrm>
              <a:off x="6488" y="3037"/>
              <a:ext cx="16" cy="20"/>
            </a:xfrm>
            <a:prstGeom prst="rect">
              <a:avLst/>
            </a:prstGeom>
            <a:solidFill>
              <a:srgbClr val="E8E7E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T"/>
            </a:p>
          </p:txBody>
        </p:sp>
        <p:sp>
          <p:nvSpPr>
            <p:cNvPr id="715" name="Rectangle 350">
              <a:extLst>
                <a:ext uri="{FF2B5EF4-FFF2-40B4-BE49-F238E27FC236}">
                  <a16:creationId xmlns:a16="http://schemas.microsoft.com/office/drawing/2014/main" id="{E8EE4A8E-CC92-4B82-8FF7-94AB61E3BCEA}"/>
                </a:ext>
              </a:extLst>
            </p:cNvPr>
            <p:cNvSpPr>
              <a:spLocks noChangeArrowheads="1"/>
            </p:cNvSpPr>
            <p:nvPr/>
          </p:nvSpPr>
          <p:spPr bwMode="auto">
            <a:xfrm>
              <a:off x="6488" y="3127"/>
              <a:ext cx="16" cy="20"/>
            </a:xfrm>
            <a:prstGeom prst="rect">
              <a:avLst/>
            </a:prstGeom>
            <a:solidFill>
              <a:srgbClr val="BD4C4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T"/>
            </a:p>
          </p:txBody>
        </p:sp>
        <p:sp>
          <p:nvSpPr>
            <p:cNvPr id="716" name="Rectangle 351">
              <a:extLst>
                <a:ext uri="{FF2B5EF4-FFF2-40B4-BE49-F238E27FC236}">
                  <a16:creationId xmlns:a16="http://schemas.microsoft.com/office/drawing/2014/main" id="{A2B125ED-1233-4EA4-991E-AE9EB5997F1E}"/>
                </a:ext>
              </a:extLst>
            </p:cNvPr>
            <p:cNvSpPr>
              <a:spLocks noChangeArrowheads="1"/>
            </p:cNvSpPr>
            <p:nvPr/>
          </p:nvSpPr>
          <p:spPr bwMode="auto">
            <a:xfrm>
              <a:off x="6504" y="3127"/>
              <a:ext cx="16" cy="20"/>
            </a:xfrm>
            <a:prstGeom prst="rect">
              <a:avLst/>
            </a:prstGeom>
            <a:solidFill>
              <a:srgbClr val="BD4C4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T"/>
            </a:p>
          </p:txBody>
        </p:sp>
        <p:sp>
          <p:nvSpPr>
            <p:cNvPr id="717" name="Rectangle 352">
              <a:extLst>
                <a:ext uri="{FF2B5EF4-FFF2-40B4-BE49-F238E27FC236}">
                  <a16:creationId xmlns:a16="http://schemas.microsoft.com/office/drawing/2014/main" id="{CFD3E79A-1235-4A2A-AFA3-C2434F4117D6}"/>
                </a:ext>
              </a:extLst>
            </p:cNvPr>
            <p:cNvSpPr>
              <a:spLocks noChangeArrowheads="1"/>
            </p:cNvSpPr>
            <p:nvPr/>
          </p:nvSpPr>
          <p:spPr bwMode="auto">
            <a:xfrm>
              <a:off x="6504" y="3165"/>
              <a:ext cx="16" cy="20"/>
            </a:xfrm>
            <a:prstGeom prst="rect">
              <a:avLst/>
            </a:prstGeom>
            <a:solidFill>
              <a:srgbClr val="BD4C4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T"/>
            </a:p>
          </p:txBody>
        </p:sp>
        <p:sp>
          <p:nvSpPr>
            <p:cNvPr id="718" name="Rectangle 353">
              <a:extLst>
                <a:ext uri="{FF2B5EF4-FFF2-40B4-BE49-F238E27FC236}">
                  <a16:creationId xmlns:a16="http://schemas.microsoft.com/office/drawing/2014/main" id="{DC22CC13-EBA1-479D-BB39-0AFABF2C6A78}"/>
                </a:ext>
              </a:extLst>
            </p:cNvPr>
            <p:cNvSpPr>
              <a:spLocks noChangeArrowheads="1"/>
            </p:cNvSpPr>
            <p:nvPr/>
          </p:nvSpPr>
          <p:spPr bwMode="auto">
            <a:xfrm>
              <a:off x="6488" y="3165"/>
              <a:ext cx="16" cy="20"/>
            </a:xfrm>
            <a:prstGeom prst="rect">
              <a:avLst/>
            </a:prstGeom>
            <a:solidFill>
              <a:srgbClr val="BD4C4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T"/>
            </a:p>
          </p:txBody>
        </p:sp>
        <p:sp>
          <p:nvSpPr>
            <p:cNvPr id="719" name="Freeform 354">
              <a:extLst>
                <a:ext uri="{FF2B5EF4-FFF2-40B4-BE49-F238E27FC236}">
                  <a16:creationId xmlns:a16="http://schemas.microsoft.com/office/drawing/2014/main" id="{54663299-AD13-453E-BA2B-00714B5DD078}"/>
                </a:ext>
              </a:extLst>
            </p:cNvPr>
            <p:cNvSpPr>
              <a:spLocks/>
            </p:cNvSpPr>
            <p:nvPr/>
          </p:nvSpPr>
          <p:spPr bwMode="auto">
            <a:xfrm>
              <a:off x="6128" y="3197"/>
              <a:ext cx="278" cy="235"/>
            </a:xfrm>
            <a:custGeom>
              <a:avLst/>
              <a:gdLst>
                <a:gd name="T0" fmla="*/ 278 w 278"/>
                <a:gd name="T1" fmla="*/ 235 h 235"/>
                <a:gd name="T2" fmla="*/ 0 w 278"/>
                <a:gd name="T3" fmla="*/ 235 h 235"/>
                <a:gd name="T4" fmla="*/ 0 w 278"/>
                <a:gd name="T5" fmla="*/ 85 h 235"/>
                <a:gd name="T6" fmla="*/ 140 w 278"/>
                <a:gd name="T7" fmla="*/ 0 h 235"/>
                <a:gd name="T8" fmla="*/ 140 w 278"/>
                <a:gd name="T9" fmla="*/ 83 h 235"/>
                <a:gd name="T10" fmla="*/ 278 w 278"/>
                <a:gd name="T11" fmla="*/ 0 h 235"/>
                <a:gd name="T12" fmla="*/ 278 w 278"/>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278" h="235">
                  <a:moveTo>
                    <a:pt x="278" y="235"/>
                  </a:moveTo>
                  <a:lnTo>
                    <a:pt x="0" y="235"/>
                  </a:lnTo>
                  <a:lnTo>
                    <a:pt x="0" y="85"/>
                  </a:lnTo>
                  <a:lnTo>
                    <a:pt x="140" y="0"/>
                  </a:lnTo>
                  <a:lnTo>
                    <a:pt x="140" y="83"/>
                  </a:lnTo>
                  <a:lnTo>
                    <a:pt x="278" y="0"/>
                  </a:lnTo>
                  <a:lnTo>
                    <a:pt x="278" y="235"/>
                  </a:lnTo>
                  <a:close/>
                </a:path>
              </a:pathLst>
            </a:custGeom>
            <a:solidFill>
              <a:srgbClr val="ECE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T"/>
            </a:p>
          </p:txBody>
        </p:sp>
        <p:sp>
          <p:nvSpPr>
            <p:cNvPr id="720" name="Rectangle 355">
              <a:extLst>
                <a:ext uri="{FF2B5EF4-FFF2-40B4-BE49-F238E27FC236}">
                  <a16:creationId xmlns:a16="http://schemas.microsoft.com/office/drawing/2014/main" id="{A8C9B47A-D1E7-49D4-8589-8C744520A0AD}"/>
                </a:ext>
              </a:extLst>
            </p:cNvPr>
            <p:cNvSpPr>
              <a:spLocks noChangeArrowheads="1"/>
            </p:cNvSpPr>
            <p:nvPr/>
          </p:nvSpPr>
          <p:spPr bwMode="auto">
            <a:xfrm>
              <a:off x="6292" y="3312"/>
              <a:ext cx="88" cy="72"/>
            </a:xfrm>
            <a:prstGeom prst="rect">
              <a:avLst/>
            </a:prstGeom>
            <a:solidFill>
              <a:srgbClr val="5C6B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T"/>
            </a:p>
          </p:txBody>
        </p:sp>
        <p:sp>
          <p:nvSpPr>
            <p:cNvPr id="721" name="Freeform 356">
              <a:extLst>
                <a:ext uri="{FF2B5EF4-FFF2-40B4-BE49-F238E27FC236}">
                  <a16:creationId xmlns:a16="http://schemas.microsoft.com/office/drawing/2014/main" id="{BAAFD6A5-A411-4E7D-8777-51D1F20AEE98}"/>
                </a:ext>
              </a:extLst>
            </p:cNvPr>
            <p:cNvSpPr>
              <a:spLocks noEditPoints="1"/>
            </p:cNvSpPr>
            <p:nvPr/>
          </p:nvSpPr>
          <p:spPr bwMode="auto">
            <a:xfrm>
              <a:off x="6288" y="3310"/>
              <a:ext cx="94" cy="78"/>
            </a:xfrm>
            <a:custGeom>
              <a:avLst/>
              <a:gdLst>
                <a:gd name="T0" fmla="*/ 94 w 94"/>
                <a:gd name="T1" fmla="*/ 78 h 78"/>
                <a:gd name="T2" fmla="*/ 0 w 94"/>
                <a:gd name="T3" fmla="*/ 78 h 78"/>
                <a:gd name="T4" fmla="*/ 0 w 94"/>
                <a:gd name="T5" fmla="*/ 0 h 78"/>
                <a:gd name="T6" fmla="*/ 94 w 94"/>
                <a:gd name="T7" fmla="*/ 0 h 78"/>
                <a:gd name="T8" fmla="*/ 94 w 94"/>
                <a:gd name="T9" fmla="*/ 78 h 78"/>
                <a:gd name="T10" fmla="*/ 60 w 94"/>
                <a:gd name="T11" fmla="*/ 2 h 78"/>
                <a:gd name="T12" fmla="*/ 34 w 94"/>
                <a:gd name="T13" fmla="*/ 2 h 78"/>
                <a:gd name="T14" fmla="*/ 34 w 94"/>
                <a:gd name="T15" fmla="*/ 74 h 78"/>
                <a:gd name="T16" fmla="*/ 60 w 94"/>
                <a:gd name="T17" fmla="*/ 74 h 78"/>
                <a:gd name="T18" fmla="*/ 60 w 94"/>
                <a:gd name="T19" fmla="*/ 2 h 78"/>
                <a:gd name="T20" fmla="*/ 64 w 94"/>
                <a:gd name="T21" fmla="*/ 74 h 78"/>
                <a:gd name="T22" fmla="*/ 92 w 94"/>
                <a:gd name="T23" fmla="*/ 74 h 78"/>
                <a:gd name="T24" fmla="*/ 92 w 94"/>
                <a:gd name="T25" fmla="*/ 2 h 78"/>
                <a:gd name="T26" fmla="*/ 64 w 94"/>
                <a:gd name="T27" fmla="*/ 2 h 78"/>
                <a:gd name="T28" fmla="*/ 64 w 94"/>
                <a:gd name="T29" fmla="*/ 74 h 78"/>
                <a:gd name="T30" fmla="*/ 4 w 94"/>
                <a:gd name="T31" fmla="*/ 74 h 78"/>
                <a:gd name="T32" fmla="*/ 30 w 94"/>
                <a:gd name="T33" fmla="*/ 74 h 78"/>
                <a:gd name="T34" fmla="*/ 30 w 94"/>
                <a:gd name="T35" fmla="*/ 2 h 78"/>
                <a:gd name="T36" fmla="*/ 4 w 94"/>
                <a:gd name="T37" fmla="*/ 2 h 78"/>
                <a:gd name="T38" fmla="*/ 4 w 94"/>
                <a:gd name="T39" fmla="*/ 74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4" h="78">
                  <a:moveTo>
                    <a:pt x="94" y="78"/>
                  </a:moveTo>
                  <a:lnTo>
                    <a:pt x="0" y="78"/>
                  </a:lnTo>
                  <a:lnTo>
                    <a:pt x="0" y="0"/>
                  </a:lnTo>
                  <a:lnTo>
                    <a:pt x="94" y="0"/>
                  </a:lnTo>
                  <a:lnTo>
                    <a:pt x="94" y="78"/>
                  </a:lnTo>
                  <a:close/>
                  <a:moveTo>
                    <a:pt x="60" y="2"/>
                  </a:moveTo>
                  <a:lnTo>
                    <a:pt x="34" y="2"/>
                  </a:lnTo>
                  <a:lnTo>
                    <a:pt x="34" y="74"/>
                  </a:lnTo>
                  <a:lnTo>
                    <a:pt x="60" y="74"/>
                  </a:lnTo>
                  <a:lnTo>
                    <a:pt x="60" y="2"/>
                  </a:lnTo>
                  <a:close/>
                  <a:moveTo>
                    <a:pt x="64" y="74"/>
                  </a:moveTo>
                  <a:lnTo>
                    <a:pt x="92" y="74"/>
                  </a:lnTo>
                  <a:lnTo>
                    <a:pt x="92" y="2"/>
                  </a:lnTo>
                  <a:lnTo>
                    <a:pt x="64" y="2"/>
                  </a:lnTo>
                  <a:lnTo>
                    <a:pt x="64" y="74"/>
                  </a:lnTo>
                  <a:close/>
                  <a:moveTo>
                    <a:pt x="4" y="74"/>
                  </a:moveTo>
                  <a:lnTo>
                    <a:pt x="30" y="74"/>
                  </a:lnTo>
                  <a:lnTo>
                    <a:pt x="30" y="2"/>
                  </a:lnTo>
                  <a:lnTo>
                    <a:pt x="4" y="2"/>
                  </a:lnTo>
                  <a:lnTo>
                    <a:pt x="4" y="74"/>
                  </a:lnTo>
                  <a:close/>
                </a:path>
              </a:pathLst>
            </a:custGeom>
            <a:solidFill>
              <a:srgbClr val="ACA59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T"/>
            </a:p>
          </p:txBody>
        </p:sp>
        <p:sp>
          <p:nvSpPr>
            <p:cNvPr id="722" name="Rectangle 357">
              <a:extLst>
                <a:ext uri="{FF2B5EF4-FFF2-40B4-BE49-F238E27FC236}">
                  <a16:creationId xmlns:a16="http://schemas.microsoft.com/office/drawing/2014/main" id="{78BBFF7F-9099-4AF4-A811-6C247A21A72A}"/>
                </a:ext>
              </a:extLst>
            </p:cNvPr>
            <p:cNvSpPr>
              <a:spLocks noChangeArrowheads="1"/>
            </p:cNvSpPr>
            <p:nvPr/>
          </p:nvSpPr>
          <p:spPr bwMode="auto">
            <a:xfrm>
              <a:off x="6156" y="3312"/>
              <a:ext cx="86" cy="72"/>
            </a:xfrm>
            <a:prstGeom prst="rect">
              <a:avLst/>
            </a:prstGeom>
            <a:solidFill>
              <a:srgbClr val="5C6B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T"/>
            </a:p>
          </p:txBody>
        </p:sp>
        <p:sp>
          <p:nvSpPr>
            <p:cNvPr id="723" name="Freeform 358">
              <a:extLst>
                <a:ext uri="{FF2B5EF4-FFF2-40B4-BE49-F238E27FC236}">
                  <a16:creationId xmlns:a16="http://schemas.microsoft.com/office/drawing/2014/main" id="{A77D6730-A9DD-4701-90CB-B22F28B1DCAF}"/>
                </a:ext>
              </a:extLst>
            </p:cNvPr>
            <p:cNvSpPr>
              <a:spLocks noEditPoints="1"/>
            </p:cNvSpPr>
            <p:nvPr/>
          </p:nvSpPr>
          <p:spPr bwMode="auto">
            <a:xfrm>
              <a:off x="6152" y="3310"/>
              <a:ext cx="94" cy="78"/>
            </a:xfrm>
            <a:custGeom>
              <a:avLst/>
              <a:gdLst>
                <a:gd name="T0" fmla="*/ 94 w 94"/>
                <a:gd name="T1" fmla="*/ 78 h 78"/>
                <a:gd name="T2" fmla="*/ 0 w 94"/>
                <a:gd name="T3" fmla="*/ 78 h 78"/>
                <a:gd name="T4" fmla="*/ 0 w 94"/>
                <a:gd name="T5" fmla="*/ 0 h 78"/>
                <a:gd name="T6" fmla="*/ 94 w 94"/>
                <a:gd name="T7" fmla="*/ 0 h 78"/>
                <a:gd name="T8" fmla="*/ 94 w 94"/>
                <a:gd name="T9" fmla="*/ 78 h 78"/>
                <a:gd name="T10" fmla="*/ 60 w 94"/>
                <a:gd name="T11" fmla="*/ 2 h 78"/>
                <a:gd name="T12" fmla="*/ 34 w 94"/>
                <a:gd name="T13" fmla="*/ 2 h 78"/>
                <a:gd name="T14" fmla="*/ 34 w 94"/>
                <a:gd name="T15" fmla="*/ 74 h 78"/>
                <a:gd name="T16" fmla="*/ 60 w 94"/>
                <a:gd name="T17" fmla="*/ 74 h 78"/>
                <a:gd name="T18" fmla="*/ 60 w 94"/>
                <a:gd name="T19" fmla="*/ 2 h 78"/>
                <a:gd name="T20" fmla="*/ 62 w 94"/>
                <a:gd name="T21" fmla="*/ 74 h 78"/>
                <a:gd name="T22" fmla="*/ 90 w 94"/>
                <a:gd name="T23" fmla="*/ 74 h 78"/>
                <a:gd name="T24" fmla="*/ 90 w 94"/>
                <a:gd name="T25" fmla="*/ 2 h 78"/>
                <a:gd name="T26" fmla="*/ 62 w 94"/>
                <a:gd name="T27" fmla="*/ 2 h 78"/>
                <a:gd name="T28" fmla="*/ 62 w 94"/>
                <a:gd name="T29" fmla="*/ 74 h 78"/>
                <a:gd name="T30" fmla="*/ 4 w 94"/>
                <a:gd name="T31" fmla="*/ 74 h 78"/>
                <a:gd name="T32" fmla="*/ 30 w 94"/>
                <a:gd name="T33" fmla="*/ 74 h 78"/>
                <a:gd name="T34" fmla="*/ 30 w 94"/>
                <a:gd name="T35" fmla="*/ 2 h 78"/>
                <a:gd name="T36" fmla="*/ 4 w 94"/>
                <a:gd name="T37" fmla="*/ 2 h 78"/>
                <a:gd name="T38" fmla="*/ 4 w 94"/>
                <a:gd name="T39" fmla="*/ 74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4" h="78">
                  <a:moveTo>
                    <a:pt x="94" y="78"/>
                  </a:moveTo>
                  <a:lnTo>
                    <a:pt x="0" y="78"/>
                  </a:lnTo>
                  <a:lnTo>
                    <a:pt x="0" y="0"/>
                  </a:lnTo>
                  <a:lnTo>
                    <a:pt x="94" y="0"/>
                  </a:lnTo>
                  <a:lnTo>
                    <a:pt x="94" y="78"/>
                  </a:lnTo>
                  <a:close/>
                  <a:moveTo>
                    <a:pt x="60" y="2"/>
                  </a:moveTo>
                  <a:lnTo>
                    <a:pt x="34" y="2"/>
                  </a:lnTo>
                  <a:lnTo>
                    <a:pt x="34" y="74"/>
                  </a:lnTo>
                  <a:lnTo>
                    <a:pt x="60" y="74"/>
                  </a:lnTo>
                  <a:lnTo>
                    <a:pt x="60" y="2"/>
                  </a:lnTo>
                  <a:close/>
                  <a:moveTo>
                    <a:pt x="62" y="74"/>
                  </a:moveTo>
                  <a:lnTo>
                    <a:pt x="90" y="74"/>
                  </a:lnTo>
                  <a:lnTo>
                    <a:pt x="90" y="2"/>
                  </a:lnTo>
                  <a:lnTo>
                    <a:pt x="62" y="2"/>
                  </a:lnTo>
                  <a:lnTo>
                    <a:pt x="62" y="74"/>
                  </a:lnTo>
                  <a:close/>
                  <a:moveTo>
                    <a:pt x="4" y="74"/>
                  </a:moveTo>
                  <a:lnTo>
                    <a:pt x="30" y="74"/>
                  </a:lnTo>
                  <a:lnTo>
                    <a:pt x="30" y="2"/>
                  </a:lnTo>
                  <a:lnTo>
                    <a:pt x="4" y="2"/>
                  </a:lnTo>
                  <a:lnTo>
                    <a:pt x="4" y="74"/>
                  </a:lnTo>
                  <a:close/>
                </a:path>
              </a:pathLst>
            </a:custGeom>
            <a:solidFill>
              <a:srgbClr val="ACA59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T"/>
            </a:p>
          </p:txBody>
        </p:sp>
        <p:sp>
          <p:nvSpPr>
            <p:cNvPr id="724" name="Freeform 359">
              <a:extLst>
                <a:ext uri="{FF2B5EF4-FFF2-40B4-BE49-F238E27FC236}">
                  <a16:creationId xmlns:a16="http://schemas.microsoft.com/office/drawing/2014/main" id="{03E91458-6502-44C8-9BD2-75A659758F5E}"/>
                </a:ext>
              </a:extLst>
            </p:cNvPr>
            <p:cNvSpPr>
              <a:spLocks noEditPoints="1"/>
            </p:cNvSpPr>
            <p:nvPr/>
          </p:nvSpPr>
          <p:spPr bwMode="auto">
            <a:xfrm>
              <a:off x="6128" y="3175"/>
              <a:ext cx="284" cy="107"/>
            </a:xfrm>
            <a:custGeom>
              <a:avLst/>
              <a:gdLst>
                <a:gd name="T0" fmla="*/ 0 w 284"/>
                <a:gd name="T1" fmla="*/ 107 h 107"/>
                <a:gd name="T2" fmla="*/ 148 w 284"/>
                <a:gd name="T3" fmla="*/ 18 h 107"/>
                <a:gd name="T4" fmla="*/ 148 w 284"/>
                <a:gd name="T5" fmla="*/ 0 h 107"/>
                <a:gd name="T6" fmla="*/ 0 w 284"/>
                <a:gd name="T7" fmla="*/ 91 h 107"/>
                <a:gd name="T8" fmla="*/ 0 w 284"/>
                <a:gd name="T9" fmla="*/ 107 h 107"/>
                <a:gd name="T10" fmla="*/ 284 w 284"/>
                <a:gd name="T11" fmla="*/ 2 h 107"/>
                <a:gd name="T12" fmla="*/ 284 w 284"/>
                <a:gd name="T13" fmla="*/ 20 h 107"/>
                <a:gd name="T14" fmla="*/ 140 w 284"/>
                <a:gd name="T15" fmla="*/ 105 h 107"/>
                <a:gd name="T16" fmla="*/ 140 w 284"/>
                <a:gd name="T17" fmla="*/ 89 h 107"/>
                <a:gd name="T18" fmla="*/ 284 w 284"/>
                <a:gd name="T19" fmla="*/ 2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4" h="107">
                  <a:moveTo>
                    <a:pt x="0" y="107"/>
                  </a:moveTo>
                  <a:lnTo>
                    <a:pt x="148" y="18"/>
                  </a:lnTo>
                  <a:lnTo>
                    <a:pt x="148" y="0"/>
                  </a:lnTo>
                  <a:lnTo>
                    <a:pt x="0" y="91"/>
                  </a:lnTo>
                  <a:lnTo>
                    <a:pt x="0" y="107"/>
                  </a:lnTo>
                  <a:close/>
                  <a:moveTo>
                    <a:pt x="284" y="2"/>
                  </a:moveTo>
                  <a:lnTo>
                    <a:pt x="284" y="20"/>
                  </a:lnTo>
                  <a:lnTo>
                    <a:pt x="140" y="105"/>
                  </a:lnTo>
                  <a:lnTo>
                    <a:pt x="140" y="89"/>
                  </a:lnTo>
                  <a:lnTo>
                    <a:pt x="284" y="2"/>
                  </a:lnTo>
                  <a:close/>
                </a:path>
              </a:pathLst>
            </a:custGeom>
            <a:solidFill>
              <a:srgbClr val="ACA59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T"/>
            </a:p>
          </p:txBody>
        </p:sp>
        <p:sp>
          <p:nvSpPr>
            <p:cNvPr id="725" name="Rectangle 360">
              <a:extLst>
                <a:ext uri="{FF2B5EF4-FFF2-40B4-BE49-F238E27FC236}">
                  <a16:creationId xmlns:a16="http://schemas.microsoft.com/office/drawing/2014/main" id="{B7354770-834A-450B-BA5C-448BC861E9FD}"/>
                </a:ext>
              </a:extLst>
            </p:cNvPr>
            <p:cNvSpPr>
              <a:spLocks noChangeArrowheads="1"/>
            </p:cNvSpPr>
            <p:nvPr/>
          </p:nvSpPr>
          <p:spPr bwMode="auto">
            <a:xfrm>
              <a:off x="6122" y="3412"/>
              <a:ext cx="288" cy="20"/>
            </a:xfrm>
            <a:prstGeom prst="rect">
              <a:avLst/>
            </a:prstGeom>
            <a:solidFill>
              <a:srgbClr val="ACA59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T"/>
            </a:p>
          </p:txBody>
        </p:sp>
        <p:sp>
          <p:nvSpPr>
            <p:cNvPr id="726" name="Freeform 361">
              <a:extLst>
                <a:ext uri="{FF2B5EF4-FFF2-40B4-BE49-F238E27FC236}">
                  <a16:creationId xmlns:a16="http://schemas.microsoft.com/office/drawing/2014/main" id="{3FFEFC7F-6BED-4F72-9527-E58459D0B519}"/>
                </a:ext>
              </a:extLst>
            </p:cNvPr>
            <p:cNvSpPr>
              <a:spLocks/>
            </p:cNvSpPr>
            <p:nvPr/>
          </p:nvSpPr>
          <p:spPr bwMode="auto">
            <a:xfrm>
              <a:off x="6266" y="3197"/>
              <a:ext cx="278" cy="235"/>
            </a:xfrm>
            <a:custGeom>
              <a:avLst/>
              <a:gdLst>
                <a:gd name="T0" fmla="*/ 278 w 278"/>
                <a:gd name="T1" fmla="*/ 235 h 235"/>
                <a:gd name="T2" fmla="*/ 0 w 278"/>
                <a:gd name="T3" fmla="*/ 235 h 235"/>
                <a:gd name="T4" fmla="*/ 0 w 278"/>
                <a:gd name="T5" fmla="*/ 85 h 235"/>
                <a:gd name="T6" fmla="*/ 140 w 278"/>
                <a:gd name="T7" fmla="*/ 0 h 235"/>
                <a:gd name="T8" fmla="*/ 140 w 278"/>
                <a:gd name="T9" fmla="*/ 83 h 235"/>
                <a:gd name="T10" fmla="*/ 278 w 278"/>
                <a:gd name="T11" fmla="*/ 0 h 235"/>
                <a:gd name="T12" fmla="*/ 278 w 278"/>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278" h="235">
                  <a:moveTo>
                    <a:pt x="278" y="235"/>
                  </a:moveTo>
                  <a:lnTo>
                    <a:pt x="0" y="235"/>
                  </a:lnTo>
                  <a:lnTo>
                    <a:pt x="0" y="85"/>
                  </a:lnTo>
                  <a:lnTo>
                    <a:pt x="140" y="0"/>
                  </a:lnTo>
                  <a:lnTo>
                    <a:pt x="140" y="83"/>
                  </a:lnTo>
                  <a:lnTo>
                    <a:pt x="278" y="0"/>
                  </a:lnTo>
                  <a:lnTo>
                    <a:pt x="278" y="235"/>
                  </a:lnTo>
                  <a:close/>
                </a:path>
              </a:pathLst>
            </a:custGeom>
            <a:solidFill>
              <a:srgbClr val="ECE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T"/>
            </a:p>
          </p:txBody>
        </p:sp>
        <p:sp>
          <p:nvSpPr>
            <p:cNvPr id="727" name="Rectangle 362">
              <a:extLst>
                <a:ext uri="{FF2B5EF4-FFF2-40B4-BE49-F238E27FC236}">
                  <a16:creationId xmlns:a16="http://schemas.microsoft.com/office/drawing/2014/main" id="{8FE5CA7E-F4D3-46F2-BE08-AA23265503D3}"/>
                </a:ext>
              </a:extLst>
            </p:cNvPr>
            <p:cNvSpPr>
              <a:spLocks noChangeArrowheads="1"/>
            </p:cNvSpPr>
            <p:nvPr/>
          </p:nvSpPr>
          <p:spPr bwMode="auto">
            <a:xfrm>
              <a:off x="6430" y="3312"/>
              <a:ext cx="88" cy="72"/>
            </a:xfrm>
            <a:prstGeom prst="rect">
              <a:avLst/>
            </a:prstGeom>
            <a:solidFill>
              <a:srgbClr val="5C6B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T"/>
            </a:p>
          </p:txBody>
        </p:sp>
        <p:sp>
          <p:nvSpPr>
            <p:cNvPr id="728" name="Freeform 363">
              <a:extLst>
                <a:ext uri="{FF2B5EF4-FFF2-40B4-BE49-F238E27FC236}">
                  <a16:creationId xmlns:a16="http://schemas.microsoft.com/office/drawing/2014/main" id="{689926C8-5A8B-48B1-BDF8-8AD2B3E06260}"/>
                </a:ext>
              </a:extLst>
            </p:cNvPr>
            <p:cNvSpPr>
              <a:spLocks noEditPoints="1"/>
            </p:cNvSpPr>
            <p:nvPr/>
          </p:nvSpPr>
          <p:spPr bwMode="auto">
            <a:xfrm>
              <a:off x="6426" y="3310"/>
              <a:ext cx="94" cy="78"/>
            </a:xfrm>
            <a:custGeom>
              <a:avLst/>
              <a:gdLst>
                <a:gd name="T0" fmla="*/ 94 w 94"/>
                <a:gd name="T1" fmla="*/ 78 h 78"/>
                <a:gd name="T2" fmla="*/ 0 w 94"/>
                <a:gd name="T3" fmla="*/ 78 h 78"/>
                <a:gd name="T4" fmla="*/ 0 w 94"/>
                <a:gd name="T5" fmla="*/ 0 h 78"/>
                <a:gd name="T6" fmla="*/ 94 w 94"/>
                <a:gd name="T7" fmla="*/ 0 h 78"/>
                <a:gd name="T8" fmla="*/ 94 w 94"/>
                <a:gd name="T9" fmla="*/ 78 h 78"/>
                <a:gd name="T10" fmla="*/ 60 w 94"/>
                <a:gd name="T11" fmla="*/ 2 h 78"/>
                <a:gd name="T12" fmla="*/ 34 w 94"/>
                <a:gd name="T13" fmla="*/ 2 h 78"/>
                <a:gd name="T14" fmla="*/ 34 w 94"/>
                <a:gd name="T15" fmla="*/ 74 h 78"/>
                <a:gd name="T16" fmla="*/ 60 w 94"/>
                <a:gd name="T17" fmla="*/ 74 h 78"/>
                <a:gd name="T18" fmla="*/ 60 w 94"/>
                <a:gd name="T19" fmla="*/ 2 h 78"/>
                <a:gd name="T20" fmla="*/ 64 w 94"/>
                <a:gd name="T21" fmla="*/ 74 h 78"/>
                <a:gd name="T22" fmla="*/ 92 w 94"/>
                <a:gd name="T23" fmla="*/ 74 h 78"/>
                <a:gd name="T24" fmla="*/ 92 w 94"/>
                <a:gd name="T25" fmla="*/ 2 h 78"/>
                <a:gd name="T26" fmla="*/ 64 w 94"/>
                <a:gd name="T27" fmla="*/ 2 h 78"/>
                <a:gd name="T28" fmla="*/ 64 w 94"/>
                <a:gd name="T29" fmla="*/ 74 h 78"/>
                <a:gd name="T30" fmla="*/ 4 w 94"/>
                <a:gd name="T31" fmla="*/ 74 h 78"/>
                <a:gd name="T32" fmla="*/ 30 w 94"/>
                <a:gd name="T33" fmla="*/ 74 h 78"/>
                <a:gd name="T34" fmla="*/ 30 w 94"/>
                <a:gd name="T35" fmla="*/ 2 h 78"/>
                <a:gd name="T36" fmla="*/ 4 w 94"/>
                <a:gd name="T37" fmla="*/ 2 h 78"/>
                <a:gd name="T38" fmla="*/ 4 w 94"/>
                <a:gd name="T39" fmla="*/ 74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4" h="78">
                  <a:moveTo>
                    <a:pt x="94" y="78"/>
                  </a:moveTo>
                  <a:lnTo>
                    <a:pt x="0" y="78"/>
                  </a:lnTo>
                  <a:lnTo>
                    <a:pt x="0" y="0"/>
                  </a:lnTo>
                  <a:lnTo>
                    <a:pt x="94" y="0"/>
                  </a:lnTo>
                  <a:lnTo>
                    <a:pt x="94" y="78"/>
                  </a:lnTo>
                  <a:close/>
                  <a:moveTo>
                    <a:pt x="60" y="2"/>
                  </a:moveTo>
                  <a:lnTo>
                    <a:pt x="34" y="2"/>
                  </a:lnTo>
                  <a:lnTo>
                    <a:pt x="34" y="74"/>
                  </a:lnTo>
                  <a:lnTo>
                    <a:pt x="60" y="74"/>
                  </a:lnTo>
                  <a:lnTo>
                    <a:pt x="60" y="2"/>
                  </a:lnTo>
                  <a:close/>
                  <a:moveTo>
                    <a:pt x="64" y="74"/>
                  </a:moveTo>
                  <a:lnTo>
                    <a:pt x="92" y="74"/>
                  </a:lnTo>
                  <a:lnTo>
                    <a:pt x="92" y="2"/>
                  </a:lnTo>
                  <a:lnTo>
                    <a:pt x="64" y="2"/>
                  </a:lnTo>
                  <a:lnTo>
                    <a:pt x="64" y="74"/>
                  </a:lnTo>
                  <a:close/>
                  <a:moveTo>
                    <a:pt x="4" y="74"/>
                  </a:moveTo>
                  <a:lnTo>
                    <a:pt x="30" y="74"/>
                  </a:lnTo>
                  <a:lnTo>
                    <a:pt x="30" y="2"/>
                  </a:lnTo>
                  <a:lnTo>
                    <a:pt x="4" y="2"/>
                  </a:lnTo>
                  <a:lnTo>
                    <a:pt x="4" y="74"/>
                  </a:lnTo>
                  <a:close/>
                </a:path>
              </a:pathLst>
            </a:custGeom>
            <a:solidFill>
              <a:srgbClr val="ACA59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T"/>
            </a:p>
          </p:txBody>
        </p:sp>
        <p:sp>
          <p:nvSpPr>
            <p:cNvPr id="729" name="Rectangle 364">
              <a:extLst>
                <a:ext uri="{FF2B5EF4-FFF2-40B4-BE49-F238E27FC236}">
                  <a16:creationId xmlns:a16="http://schemas.microsoft.com/office/drawing/2014/main" id="{67D43722-29FF-4E2E-8CEE-CD3AF631A308}"/>
                </a:ext>
              </a:extLst>
            </p:cNvPr>
            <p:cNvSpPr>
              <a:spLocks noChangeArrowheads="1"/>
            </p:cNvSpPr>
            <p:nvPr/>
          </p:nvSpPr>
          <p:spPr bwMode="auto">
            <a:xfrm>
              <a:off x="6294" y="3312"/>
              <a:ext cx="86" cy="72"/>
            </a:xfrm>
            <a:prstGeom prst="rect">
              <a:avLst/>
            </a:prstGeom>
            <a:solidFill>
              <a:srgbClr val="5C6B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T"/>
            </a:p>
          </p:txBody>
        </p:sp>
        <p:sp>
          <p:nvSpPr>
            <p:cNvPr id="730" name="Freeform 365">
              <a:extLst>
                <a:ext uri="{FF2B5EF4-FFF2-40B4-BE49-F238E27FC236}">
                  <a16:creationId xmlns:a16="http://schemas.microsoft.com/office/drawing/2014/main" id="{310AD587-7F65-4A11-B563-9CC53A7DF48F}"/>
                </a:ext>
              </a:extLst>
            </p:cNvPr>
            <p:cNvSpPr>
              <a:spLocks noEditPoints="1"/>
            </p:cNvSpPr>
            <p:nvPr/>
          </p:nvSpPr>
          <p:spPr bwMode="auto">
            <a:xfrm>
              <a:off x="6290" y="3310"/>
              <a:ext cx="94" cy="78"/>
            </a:xfrm>
            <a:custGeom>
              <a:avLst/>
              <a:gdLst>
                <a:gd name="T0" fmla="*/ 94 w 94"/>
                <a:gd name="T1" fmla="*/ 78 h 78"/>
                <a:gd name="T2" fmla="*/ 0 w 94"/>
                <a:gd name="T3" fmla="*/ 78 h 78"/>
                <a:gd name="T4" fmla="*/ 0 w 94"/>
                <a:gd name="T5" fmla="*/ 0 h 78"/>
                <a:gd name="T6" fmla="*/ 94 w 94"/>
                <a:gd name="T7" fmla="*/ 0 h 78"/>
                <a:gd name="T8" fmla="*/ 94 w 94"/>
                <a:gd name="T9" fmla="*/ 78 h 78"/>
                <a:gd name="T10" fmla="*/ 60 w 94"/>
                <a:gd name="T11" fmla="*/ 2 h 78"/>
                <a:gd name="T12" fmla="*/ 34 w 94"/>
                <a:gd name="T13" fmla="*/ 2 h 78"/>
                <a:gd name="T14" fmla="*/ 34 w 94"/>
                <a:gd name="T15" fmla="*/ 74 h 78"/>
                <a:gd name="T16" fmla="*/ 60 w 94"/>
                <a:gd name="T17" fmla="*/ 74 h 78"/>
                <a:gd name="T18" fmla="*/ 60 w 94"/>
                <a:gd name="T19" fmla="*/ 2 h 78"/>
                <a:gd name="T20" fmla="*/ 64 w 94"/>
                <a:gd name="T21" fmla="*/ 74 h 78"/>
                <a:gd name="T22" fmla="*/ 90 w 94"/>
                <a:gd name="T23" fmla="*/ 74 h 78"/>
                <a:gd name="T24" fmla="*/ 90 w 94"/>
                <a:gd name="T25" fmla="*/ 2 h 78"/>
                <a:gd name="T26" fmla="*/ 64 w 94"/>
                <a:gd name="T27" fmla="*/ 2 h 78"/>
                <a:gd name="T28" fmla="*/ 64 w 94"/>
                <a:gd name="T29" fmla="*/ 74 h 78"/>
                <a:gd name="T30" fmla="*/ 4 w 94"/>
                <a:gd name="T31" fmla="*/ 74 h 78"/>
                <a:gd name="T32" fmla="*/ 30 w 94"/>
                <a:gd name="T33" fmla="*/ 74 h 78"/>
                <a:gd name="T34" fmla="*/ 30 w 94"/>
                <a:gd name="T35" fmla="*/ 2 h 78"/>
                <a:gd name="T36" fmla="*/ 4 w 94"/>
                <a:gd name="T37" fmla="*/ 2 h 78"/>
                <a:gd name="T38" fmla="*/ 4 w 94"/>
                <a:gd name="T39" fmla="*/ 74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4" h="78">
                  <a:moveTo>
                    <a:pt x="94" y="78"/>
                  </a:moveTo>
                  <a:lnTo>
                    <a:pt x="0" y="78"/>
                  </a:lnTo>
                  <a:lnTo>
                    <a:pt x="0" y="0"/>
                  </a:lnTo>
                  <a:lnTo>
                    <a:pt x="94" y="0"/>
                  </a:lnTo>
                  <a:lnTo>
                    <a:pt x="94" y="78"/>
                  </a:lnTo>
                  <a:close/>
                  <a:moveTo>
                    <a:pt x="60" y="2"/>
                  </a:moveTo>
                  <a:lnTo>
                    <a:pt x="34" y="2"/>
                  </a:lnTo>
                  <a:lnTo>
                    <a:pt x="34" y="74"/>
                  </a:lnTo>
                  <a:lnTo>
                    <a:pt x="60" y="74"/>
                  </a:lnTo>
                  <a:lnTo>
                    <a:pt x="60" y="2"/>
                  </a:lnTo>
                  <a:close/>
                  <a:moveTo>
                    <a:pt x="64" y="74"/>
                  </a:moveTo>
                  <a:lnTo>
                    <a:pt x="90" y="74"/>
                  </a:lnTo>
                  <a:lnTo>
                    <a:pt x="90" y="2"/>
                  </a:lnTo>
                  <a:lnTo>
                    <a:pt x="64" y="2"/>
                  </a:lnTo>
                  <a:lnTo>
                    <a:pt x="64" y="74"/>
                  </a:lnTo>
                  <a:close/>
                  <a:moveTo>
                    <a:pt x="4" y="74"/>
                  </a:moveTo>
                  <a:lnTo>
                    <a:pt x="30" y="74"/>
                  </a:lnTo>
                  <a:lnTo>
                    <a:pt x="30" y="2"/>
                  </a:lnTo>
                  <a:lnTo>
                    <a:pt x="4" y="2"/>
                  </a:lnTo>
                  <a:lnTo>
                    <a:pt x="4" y="74"/>
                  </a:lnTo>
                  <a:close/>
                </a:path>
              </a:pathLst>
            </a:custGeom>
            <a:solidFill>
              <a:srgbClr val="ACA59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T"/>
            </a:p>
          </p:txBody>
        </p:sp>
        <p:sp>
          <p:nvSpPr>
            <p:cNvPr id="731" name="Freeform 366">
              <a:extLst>
                <a:ext uri="{FF2B5EF4-FFF2-40B4-BE49-F238E27FC236}">
                  <a16:creationId xmlns:a16="http://schemas.microsoft.com/office/drawing/2014/main" id="{DAFDD345-A37D-41DC-B986-3F82086693FC}"/>
                </a:ext>
              </a:extLst>
            </p:cNvPr>
            <p:cNvSpPr>
              <a:spLocks noEditPoints="1"/>
            </p:cNvSpPr>
            <p:nvPr/>
          </p:nvSpPr>
          <p:spPr bwMode="auto">
            <a:xfrm>
              <a:off x="6266" y="3175"/>
              <a:ext cx="284" cy="107"/>
            </a:xfrm>
            <a:custGeom>
              <a:avLst/>
              <a:gdLst>
                <a:gd name="T0" fmla="*/ 0 w 284"/>
                <a:gd name="T1" fmla="*/ 107 h 107"/>
                <a:gd name="T2" fmla="*/ 148 w 284"/>
                <a:gd name="T3" fmla="*/ 18 h 107"/>
                <a:gd name="T4" fmla="*/ 148 w 284"/>
                <a:gd name="T5" fmla="*/ 0 h 107"/>
                <a:gd name="T6" fmla="*/ 0 w 284"/>
                <a:gd name="T7" fmla="*/ 91 h 107"/>
                <a:gd name="T8" fmla="*/ 0 w 284"/>
                <a:gd name="T9" fmla="*/ 107 h 107"/>
                <a:gd name="T10" fmla="*/ 284 w 284"/>
                <a:gd name="T11" fmla="*/ 2 h 107"/>
                <a:gd name="T12" fmla="*/ 284 w 284"/>
                <a:gd name="T13" fmla="*/ 20 h 107"/>
                <a:gd name="T14" fmla="*/ 140 w 284"/>
                <a:gd name="T15" fmla="*/ 105 h 107"/>
                <a:gd name="T16" fmla="*/ 140 w 284"/>
                <a:gd name="T17" fmla="*/ 89 h 107"/>
                <a:gd name="T18" fmla="*/ 284 w 284"/>
                <a:gd name="T19" fmla="*/ 2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4" h="107">
                  <a:moveTo>
                    <a:pt x="0" y="107"/>
                  </a:moveTo>
                  <a:lnTo>
                    <a:pt x="148" y="18"/>
                  </a:lnTo>
                  <a:lnTo>
                    <a:pt x="148" y="0"/>
                  </a:lnTo>
                  <a:lnTo>
                    <a:pt x="0" y="91"/>
                  </a:lnTo>
                  <a:lnTo>
                    <a:pt x="0" y="107"/>
                  </a:lnTo>
                  <a:close/>
                  <a:moveTo>
                    <a:pt x="284" y="2"/>
                  </a:moveTo>
                  <a:lnTo>
                    <a:pt x="284" y="20"/>
                  </a:lnTo>
                  <a:lnTo>
                    <a:pt x="140" y="105"/>
                  </a:lnTo>
                  <a:lnTo>
                    <a:pt x="140" y="89"/>
                  </a:lnTo>
                  <a:lnTo>
                    <a:pt x="284" y="2"/>
                  </a:lnTo>
                  <a:close/>
                </a:path>
              </a:pathLst>
            </a:custGeom>
            <a:solidFill>
              <a:srgbClr val="ACA59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T"/>
            </a:p>
          </p:txBody>
        </p:sp>
        <p:sp>
          <p:nvSpPr>
            <p:cNvPr id="732" name="Rectangle 367">
              <a:extLst>
                <a:ext uri="{FF2B5EF4-FFF2-40B4-BE49-F238E27FC236}">
                  <a16:creationId xmlns:a16="http://schemas.microsoft.com/office/drawing/2014/main" id="{B853A947-E7B4-4F95-83C7-17A998CB4867}"/>
                </a:ext>
              </a:extLst>
            </p:cNvPr>
            <p:cNvSpPr>
              <a:spLocks noChangeArrowheads="1"/>
            </p:cNvSpPr>
            <p:nvPr/>
          </p:nvSpPr>
          <p:spPr bwMode="auto">
            <a:xfrm>
              <a:off x="6260" y="3412"/>
              <a:ext cx="288" cy="20"/>
            </a:xfrm>
            <a:prstGeom prst="rect">
              <a:avLst/>
            </a:prstGeom>
            <a:solidFill>
              <a:srgbClr val="ACA59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T"/>
            </a:p>
          </p:txBody>
        </p:sp>
        <p:sp>
          <p:nvSpPr>
            <p:cNvPr id="733" name="Rectangle 368">
              <a:extLst>
                <a:ext uri="{FF2B5EF4-FFF2-40B4-BE49-F238E27FC236}">
                  <a16:creationId xmlns:a16="http://schemas.microsoft.com/office/drawing/2014/main" id="{220063A1-889A-4AC5-9571-199E8FA79E2C}"/>
                </a:ext>
              </a:extLst>
            </p:cNvPr>
            <p:cNvSpPr>
              <a:spLocks noChangeArrowheads="1"/>
            </p:cNvSpPr>
            <p:nvPr/>
          </p:nvSpPr>
          <p:spPr bwMode="auto">
            <a:xfrm>
              <a:off x="4750" y="2372"/>
              <a:ext cx="258" cy="166"/>
            </a:xfrm>
            <a:prstGeom prst="rect">
              <a:avLst/>
            </a:prstGeom>
            <a:solidFill>
              <a:srgbClr val="BFBFB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T"/>
            </a:p>
          </p:txBody>
        </p:sp>
        <p:sp>
          <p:nvSpPr>
            <p:cNvPr id="734" name="Rectangle 369">
              <a:extLst>
                <a:ext uri="{FF2B5EF4-FFF2-40B4-BE49-F238E27FC236}">
                  <a16:creationId xmlns:a16="http://schemas.microsoft.com/office/drawing/2014/main" id="{7326C066-A2D2-4A0D-9A84-A006374085FD}"/>
                </a:ext>
              </a:extLst>
            </p:cNvPr>
            <p:cNvSpPr>
              <a:spLocks noChangeArrowheads="1"/>
            </p:cNvSpPr>
            <p:nvPr/>
          </p:nvSpPr>
          <p:spPr bwMode="auto">
            <a:xfrm>
              <a:off x="4752" y="2376"/>
              <a:ext cx="254" cy="2"/>
            </a:xfrm>
            <a:prstGeom prst="rect">
              <a:avLst/>
            </a:prstGeom>
            <a:solidFill>
              <a:srgbClr val="69696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T"/>
            </a:p>
          </p:txBody>
        </p:sp>
        <p:sp>
          <p:nvSpPr>
            <p:cNvPr id="735" name="Rectangle 370">
              <a:extLst>
                <a:ext uri="{FF2B5EF4-FFF2-40B4-BE49-F238E27FC236}">
                  <a16:creationId xmlns:a16="http://schemas.microsoft.com/office/drawing/2014/main" id="{8E6F8C82-1BFB-4C8C-8517-53E0C6B4C7DD}"/>
                </a:ext>
              </a:extLst>
            </p:cNvPr>
            <p:cNvSpPr>
              <a:spLocks noChangeArrowheads="1"/>
            </p:cNvSpPr>
            <p:nvPr/>
          </p:nvSpPr>
          <p:spPr bwMode="auto">
            <a:xfrm>
              <a:off x="4752" y="2382"/>
              <a:ext cx="254" cy="2"/>
            </a:xfrm>
            <a:prstGeom prst="rect">
              <a:avLst/>
            </a:prstGeom>
            <a:solidFill>
              <a:srgbClr val="69696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T"/>
            </a:p>
          </p:txBody>
        </p:sp>
        <p:sp>
          <p:nvSpPr>
            <p:cNvPr id="736" name="Rectangle 371">
              <a:extLst>
                <a:ext uri="{FF2B5EF4-FFF2-40B4-BE49-F238E27FC236}">
                  <a16:creationId xmlns:a16="http://schemas.microsoft.com/office/drawing/2014/main" id="{2E4A5AA2-E698-4996-B4AB-923302870435}"/>
                </a:ext>
              </a:extLst>
            </p:cNvPr>
            <p:cNvSpPr>
              <a:spLocks noChangeArrowheads="1"/>
            </p:cNvSpPr>
            <p:nvPr/>
          </p:nvSpPr>
          <p:spPr bwMode="auto">
            <a:xfrm>
              <a:off x="4752" y="2388"/>
              <a:ext cx="254" cy="2"/>
            </a:xfrm>
            <a:prstGeom prst="rect">
              <a:avLst/>
            </a:prstGeom>
            <a:solidFill>
              <a:srgbClr val="69696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T"/>
            </a:p>
          </p:txBody>
        </p:sp>
        <p:sp>
          <p:nvSpPr>
            <p:cNvPr id="737" name="Rectangle 372">
              <a:extLst>
                <a:ext uri="{FF2B5EF4-FFF2-40B4-BE49-F238E27FC236}">
                  <a16:creationId xmlns:a16="http://schemas.microsoft.com/office/drawing/2014/main" id="{9E3B93EC-4D19-47DE-8A58-9F0B9566D856}"/>
                </a:ext>
              </a:extLst>
            </p:cNvPr>
            <p:cNvSpPr>
              <a:spLocks noChangeArrowheads="1"/>
            </p:cNvSpPr>
            <p:nvPr/>
          </p:nvSpPr>
          <p:spPr bwMode="auto">
            <a:xfrm>
              <a:off x="4752" y="2394"/>
              <a:ext cx="254" cy="2"/>
            </a:xfrm>
            <a:prstGeom prst="rect">
              <a:avLst/>
            </a:prstGeom>
            <a:solidFill>
              <a:srgbClr val="69696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T"/>
            </a:p>
          </p:txBody>
        </p:sp>
        <p:sp>
          <p:nvSpPr>
            <p:cNvPr id="738" name="Rectangle 373">
              <a:extLst>
                <a:ext uri="{FF2B5EF4-FFF2-40B4-BE49-F238E27FC236}">
                  <a16:creationId xmlns:a16="http://schemas.microsoft.com/office/drawing/2014/main" id="{55EF503D-E9BD-4969-B903-82167BAD29DC}"/>
                </a:ext>
              </a:extLst>
            </p:cNvPr>
            <p:cNvSpPr>
              <a:spLocks noChangeArrowheads="1"/>
            </p:cNvSpPr>
            <p:nvPr/>
          </p:nvSpPr>
          <p:spPr bwMode="auto">
            <a:xfrm>
              <a:off x="4752" y="2400"/>
              <a:ext cx="254" cy="2"/>
            </a:xfrm>
            <a:prstGeom prst="rect">
              <a:avLst/>
            </a:prstGeom>
            <a:solidFill>
              <a:srgbClr val="69696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T"/>
            </a:p>
          </p:txBody>
        </p:sp>
        <p:sp>
          <p:nvSpPr>
            <p:cNvPr id="739" name="Rectangle 374">
              <a:extLst>
                <a:ext uri="{FF2B5EF4-FFF2-40B4-BE49-F238E27FC236}">
                  <a16:creationId xmlns:a16="http://schemas.microsoft.com/office/drawing/2014/main" id="{D9019271-EDDF-4187-A55C-0EEC43830C4B}"/>
                </a:ext>
              </a:extLst>
            </p:cNvPr>
            <p:cNvSpPr>
              <a:spLocks noChangeArrowheads="1"/>
            </p:cNvSpPr>
            <p:nvPr/>
          </p:nvSpPr>
          <p:spPr bwMode="auto">
            <a:xfrm>
              <a:off x="4752" y="2406"/>
              <a:ext cx="254" cy="2"/>
            </a:xfrm>
            <a:prstGeom prst="rect">
              <a:avLst/>
            </a:prstGeom>
            <a:solidFill>
              <a:srgbClr val="69696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T"/>
            </a:p>
          </p:txBody>
        </p:sp>
        <p:sp>
          <p:nvSpPr>
            <p:cNvPr id="740" name="Rectangle 375">
              <a:extLst>
                <a:ext uri="{FF2B5EF4-FFF2-40B4-BE49-F238E27FC236}">
                  <a16:creationId xmlns:a16="http://schemas.microsoft.com/office/drawing/2014/main" id="{67667494-C32D-4CBB-8EB0-1956BEEAA2F9}"/>
                </a:ext>
              </a:extLst>
            </p:cNvPr>
            <p:cNvSpPr>
              <a:spLocks noChangeArrowheads="1"/>
            </p:cNvSpPr>
            <p:nvPr/>
          </p:nvSpPr>
          <p:spPr bwMode="auto">
            <a:xfrm>
              <a:off x="4752" y="2412"/>
              <a:ext cx="254" cy="2"/>
            </a:xfrm>
            <a:prstGeom prst="rect">
              <a:avLst/>
            </a:prstGeom>
            <a:solidFill>
              <a:srgbClr val="69696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T"/>
            </a:p>
          </p:txBody>
        </p:sp>
        <p:sp>
          <p:nvSpPr>
            <p:cNvPr id="741" name="Rectangle 376">
              <a:extLst>
                <a:ext uri="{FF2B5EF4-FFF2-40B4-BE49-F238E27FC236}">
                  <a16:creationId xmlns:a16="http://schemas.microsoft.com/office/drawing/2014/main" id="{035FA8A1-622D-446C-A9F6-722A64640069}"/>
                </a:ext>
              </a:extLst>
            </p:cNvPr>
            <p:cNvSpPr>
              <a:spLocks noChangeArrowheads="1"/>
            </p:cNvSpPr>
            <p:nvPr/>
          </p:nvSpPr>
          <p:spPr bwMode="auto">
            <a:xfrm>
              <a:off x="4752" y="2418"/>
              <a:ext cx="254" cy="2"/>
            </a:xfrm>
            <a:prstGeom prst="rect">
              <a:avLst/>
            </a:prstGeom>
            <a:solidFill>
              <a:srgbClr val="69696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T"/>
            </a:p>
          </p:txBody>
        </p:sp>
        <p:sp>
          <p:nvSpPr>
            <p:cNvPr id="742" name="Rectangle 377">
              <a:extLst>
                <a:ext uri="{FF2B5EF4-FFF2-40B4-BE49-F238E27FC236}">
                  <a16:creationId xmlns:a16="http://schemas.microsoft.com/office/drawing/2014/main" id="{00D3F980-AD24-4B8C-AA5C-C40B454597CF}"/>
                </a:ext>
              </a:extLst>
            </p:cNvPr>
            <p:cNvSpPr>
              <a:spLocks noChangeArrowheads="1"/>
            </p:cNvSpPr>
            <p:nvPr/>
          </p:nvSpPr>
          <p:spPr bwMode="auto">
            <a:xfrm>
              <a:off x="4752" y="2424"/>
              <a:ext cx="254" cy="2"/>
            </a:xfrm>
            <a:prstGeom prst="rect">
              <a:avLst/>
            </a:prstGeom>
            <a:solidFill>
              <a:srgbClr val="69696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T"/>
            </a:p>
          </p:txBody>
        </p:sp>
        <p:sp>
          <p:nvSpPr>
            <p:cNvPr id="743" name="Rectangle 378">
              <a:extLst>
                <a:ext uri="{FF2B5EF4-FFF2-40B4-BE49-F238E27FC236}">
                  <a16:creationId xmlns:a16="http://schemas.microsoft.com/office/drawing/2014/main" id="{F3A3C3EC-AE98-4C5A-8BB3-77DA9DD9B958}"/>
                </a:ext>
              </a:extLst>
            </p:cNvPr>
            <p:cNvSpPr>
              <a:spLocks noChangeArrowheads="1"/>
            </p:cNvSpPr>
            <p:nvPr/>
          </p:nvSpPr>
          <p:spPr bwMode="auto">
            <a:xfrm>
              <a:off x="4752" y="2430"/>
              <a:ext cx="254" cy="2"/>
            </a:xfrm>
            <a:prstGeom prst="rect">
              <a:avLst/>
            </a:prstGeom>
            <a:solidFill>
              <a:srgbClr val="69696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T"/>
            </a:p>
          </p:txBody>
        </p:sp>
        <p:sp>
          <p:nvSpPr>
            <p:cNvPr id="744" name="Rectangle 379">
              <a:extLst>
                <a:ext uri="{FF2B5EF4-FFF2-40B4-BE49-F238E27FC236}">
                  <a16:creationId xmlns:a16="http://schemas.microsoft.com/office/drawing/2014/main" id="{E886610C-709E-4C17-9729-18414D27BECE}"/>
                </a:ext>
              </a:extLst>
            </p:cNvPr>
            <p:cNvSpPr>
              <a:spLocks noChangeArrowheads="1"/>
            </p:cNvSpPr>
            <p:nvPr/>
          </p:nvSpPr>
          <p:spPr bwMode="auto">
            <a:xfrm>
              <a:off x="4752" y="2436"/>
              <a:ext cx="254" cy="2"/>
            </a:xfrm>
            <a:prstGeom prst="rect">
              <a:avLst/>
            </a:prstGeom>
            <a:solidFill>
              <a:srgbClr val="69696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T"/>
            </a:p>
          </p:txBody>
        </p:sp>
        <p:sp>
          <p:nvSpPr>
            <p:cNvPr id="745" name="Rectangle 380">
              <a:extLst>
                <a:ext uri="{FF2B5EF4-FFF2-40B4-BE49-F238E27FC236}">
                  <a16:creationId xmlns:a16="http://schemas.microsoft.com/office/drawing/2014/main" id="{6BBE5113-B8AA-4903-ABC4-4A8104EED3B6}"/>
                </a:ext>
              </a:extLst>
            </p:cNvPr>
            <p:cNvSpPr>
              <a:spLocks noChangeArrowheads="1"/>
            </p:cNvSpPr>
            <p:nvPr/>
          </p:nvSpPr>
          <p:spPr bwMode="auto">
            <a:xfrm>
              <a:off x="4752" y="2442"/>
              <a:ext cx="254" cy="2"/>
            </a:xfrm>
            <a:prstGeom prst="rect">
              <a:avLst/>
            </a:prstGeom>
            <a:solidFill>
              <a:srgbClr val="69696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T"/>
            </a:p>
          </p:txBody>
        </p:sp>
        <p:sp>
          <p:nvSpPr>
            <p:cNvPr id="746" name="Rectangle 381">
              <a:extLst>
                <a:ext uri="{FF2B5EF4-FFF2-40B4-BE49-F238E27FC236}">
                  <a16:creationId xmlns:a16="http://schemas.microsoft.com/office/drawing/2014/main" id="{810D2497-A174-422E-A2C4-455F579A3634}"/>
                </a:ext>
              </a:extLst>
            </p:cNvPr>
            <p:cNvSpPr>
              <a:spLocks noChangeArrowheads="1"/>
            </p:cNvSpPr>
            <p:nvPr/>
          </p:nvSpPr>
          <p:spPr bwMode="auto">
            <a:xfrm>
              <a:off x="4752" y="2448"/>
              <a:ext cx="254" cy="2"/>
            </a:xfrm>
            <a:prstGeom prst="rect">
              <a:avLst/>
            </a:prstGeom>
            <a:solidFill>
              <a:srgbClr val="69696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T"/>
            </a:p>
          </p:txBody>
        </p:sp>
        <p:sp>
          <p:nvSpPr>
            <p:cNvPr id="747" name="Rectangle 382">
              <a:extLst>
                <a:ext uri="{FF2B5EF4-FFF2-40B4-BE49-F238E27FC236}">
                  <a16:creationId xmlns:a16="http://schemas.microsoft.com/office/drawing/2014/main" id="{CE35BEFB-C18F-49A3-ADCA-727F5CC429DD}"/>
                </a:ext>
              </a:extLst>
            </p:cNvPr>
            <p:cNvSpPr>
              <a:spLocks noChangeArrowheads="1"/>
            </p:cNvSpPr>
            <p:nvPr/>
          </p:nvSpPr>
          <p:spPr bwMode="auto">
            <a:xfrm>
              <a:off x="4752" y="2454"/>
              <a:ext cx="254" cy="2"/>
            </a:xfrm>
            <a:prstGeom prst="rect">
              <a:avLst/>
            </a:prstGeom>
            <a:solidFill>
              <a:srgbClr val="69696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T"/>
            </a:p>
          </p:txBody>
        </p:sp>
        <p:sp>
          <p:nvSpPr>
            <p:cNvPr id="748" name="Rectangle 383">
              <a:extLst>
                <a:ext uri="{FF2B5EF4-FFF2-40B4-BE49-F238E27FC236}">
                  <a16:creationId xmlns:a16="http://schemas.microsoft.com/office/drawing/2014/main" id="{B286674B-4E03-4E3F-9F54-6EBED2AE2F16}"/>
                </a:ext>
              </a:extLst>
            </p:cNvPr>
            <p:cNvSpPr>
              <a:spLocks noChangeArrowheads="1"/>
            </p:cNvSpPr>
            <p:nvPr/>
          </p:nvSpPr>
          <p:spPr bwMode="auto">
            <a:xfrm>
              <a:off x="4752" y="2460"/>
              <a:ext cx="254" cy="2"/>
            </a:xfrm>
            <a:prstGeom prst="rect">
              <a:avLst/>
            </a:prstGeom>
            <a:solidFill>
              <a:srgbClr val="69696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T"/>
            </a:p>
          </p:txBody>
        </p:sp>
        <p:sp>
          <p:nvSpPr>
            <p:cNvPr id="749" name="Rectangle 384">
              <a:extLst>
                <a:ext uri="{FF2B5EF4-FFF2-40B4-BE49-F238E27FC236}">
                  <a16:creationId xmlns:a16="http://schemas.microsoft.com/office/drawing/2014/main" id="{A008AADF-4180-45E2-B125-19C2DFF4691E}"/>
                </a:ext>
              </a:extLst>
            </p:cNvPr>
            <p:cNvSpPr>
              <a:spLocks noChangeArrowheads="1"/>
            </p:cNvSpPr>
            <p:nvPr/>
          </p:nvSpPr>
          <p:spPr bwMode="auto">
            <a:xfrm>
              <a:off x="4752" y="2466"/>
              <a:ext cx="254" cy="2"/>
            </a:xfrm>
            <a:prstGeom prst="rect">
              <a:avLst/>
            </a:prstGeom>
            <a:solidFill>
              <a:srgbClr val="69696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T"/>
            </a:p>
          </p:txBody>
        </p:sp>
        <p:sp>
          <p:nvSpPr>
            <p:cNvPr id="750" name="Rectangle 385">
              <a:extLst>
                <a:ext uri="{FF2B5EF4-FFF2-40B4-BE49-F238E27FC236}">
                  <a16:creationId xmlns:a16="http://schemas.microsoft.com/office/drawing/2014/main" id="{3D85FC89-0EF4-48F4-AE27-A0D3EA75463B}"/>
                </a:ext>
              </a:extLst>
            </p:cNvPr>
            <p:cNvSpPr>
              <a:spLocks noChangeArrowheads="1"/>
            </p:cNvSpPr>
            <p:nvPr/>
          </p:nvSpPr>
          <p:spPr bwMode="auto">
            <a:xfrm>
              <a:off x="4752" y="2472"/>
              <a:ext cx="254" cy="2"/>
            </a:xfrm>
            <a:prstGeom prst="rect">
              <a:avLst/>
            </a:prstGeom>
            <a:solidFill>
              <a:srgbClr val="69696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T"/>
            </a:p>
          </p:txBody>
        </p:sp>
        <p:sp>
          <p:nvSpPr>
            <p:cNvPr id="751" name="Rectangle 386">
              <a:extLst>
                <a:ext uri="{FF2B5EF4-FFF2-40B4-BE49-F238E27FC236}">
                  <a16:creationId xmlns:a16="http://schemas.microsoft.com/office/drawing/2014/main" id="{5837D291-2921-473B-97BD-8E920679A970}"/>
                </a:ext>
              </a:extLst>
            </p:cNvPr>
            <p:cNvSpPr>
              <a:spLocks noChangeArrowheads="1"/>
            </p:cNvSpPr>
            <p:nvPr/>
          </p:nvSpPr>
          <p:spPr bwMode="auto">
            <a:xfrm>
              <a:off x="4752" y="2478"/>
              <a:ext cx="254" cy="2"/>
            </a:xfrm>
            <a:prstGeom prst="rect">
              <a:avLst/>
            </a:prstGeom>
            <a:solidFill>
              <a:srgbClr val="69696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T"/>
            </a:p>
          </p:txBody>
        </p:sp>
        <p:sp>
          <p:nvSpPr>
            <p:cNvPr id="752" name="Rectangle 387">
              <a:extLst>
                <a:ext uri="{FF2B5EF4-FFF2-40B4-BE49-F238E27FC236}">
                  <a16:creationId xmlns:a16="http://schemas.microsoft.com/office/drawing/2014/main" id="{C5D83D02-83F1-45BD-9B03-64183B7821CE}"/>
                </a:ext>
              </a:extLst>
            </p:cNvPr>
            <p:cNvSpPr>
              <a:spLocks noChangeArrowheads="1"/>
            </p:cNvSpPr>
            <p:nvPr/>
          </p:nvSpPr>
          <p:spPr bwMode="auto">
            <a:xfrm>
              <a:off x="4752" y="2484"/>
              <a:ext cx="254" cy="2"/>
            </a:xfrm>
            <a:prstGeom prst="rect">
              <a:avLst/>
            </a:prstGeom>
            <a:solidFill>
              <a:srgbClr val="69696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T"/>
            </a:p>
          </p:txBody>
        </p:sp>
        <p:sp>
          <p:nvSpPr>
            <p:cNvPr id="753" name="Rectangle 388">
              <a:extLst>
                <a:ext uri="{FF2B5EF4-FFF2-40B4-BE49-F238E27FC236}">
                  <a16:creationId xmlns:a16="http://schemas.microsoft.com/office/drawing/2014/main" id="{C2A21BEE-23B1-4DB8-B049-EB869FC2B963}"/>
                </a:ext>
              </a:extLst>
            </p:cNvPr>
            <p:cNvSpPr>
              <a:spLocks noChangeArrowheads="1"/>
            </p:cNvSpPr>
            <p:nvPr/>
          </p:nvSpPr>
          <p:spPr bwMode="auto">
            <a:xfrm>
              <a:off x="4752" y="2490"/>
              <a:ext cx="254" cy="2"/>
            </a:xfrm>
            <a:prstGeom prst="rect">
              <a:avLst/>
            </a:prstGeom>
            <a:solidFill>
              <a:srgbClr val="69696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T"/>
            </a:p>
          </p:txBody>
        </p:sp>
        <p:sp>
          <p:nvSpPr>
            <p:cNvPr id="754" name="Rectangle 389">
              <a:extLst>
                <a:ext uri="{FF2B5EF4-FFF2-40B4-BE49-F238E27FC236}">
                  <a16:creationId xmlns:a16="http://schemas.microsoft.com/office/drawing/2014/main" id="{EE2A2E07-12D4-4AC1-AEAC-72CCA7EE0623}"/>
                </a:ext>
              </a:extLst>
            </p:cNvPr>
            <p:cNvSpPr>
              <a:spLocks noChangeArrowheads="1"/>
            </p:cNvSpPr>
            <p:nvPr/>
          </p:nvSpPr>
          <p:spPr bwMode="auto">
            <a:xfrm>
              <a:off x="4752" y="2496"/>
              <a:ext cx="254" cy="2"/>
            </a:xfrm>
            <a:prstGeom prst="rect">
              <a:avLst/>
            </a:prstGeom>
            <a:solidFill>
              <a:srgbClr val="69696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T"/>
            </a:p>
          </p:txBody>
        </p:sp>
        <p:sp>
          <p:nvSpPr>
            <p:cNvPr id="755" name="Rectangle 390">
              <a:extLst>
                <a:ext uri="{FF2B5EF4-FFF2-40B4-BE49-F238E27FC236}">
                  <a16:creationId xmlns:a16="http://schemas.microsoft.com/office/drawing/2014/main" id="{A8576CAF-70B9-4FCC-8F3C-A3BDE8CD7F07}"/>
                </a:ext>
              </a:extLst>
            </p:cNvPr>
            <p:cNvSpPr>
              <a:spLocks noChangeArrowheads="1"/>
            </p:cNvSpPr>
            <p:nvPr/>
          </p:nvSpPr>
          <p:spPr bwMode="auto">
            <a:xfrm>
              <a:off x="4752" y="2502"/>
              <a:ext cx="254" cy="2"/>
            </a:xfrm>
            <a:prstGeom prst="rect">
              <a:avLst/>
            </a:prstGeom>
            <a:solidFill>
              <a:srgbClr val="69696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T"/>
            </a:p>
          </p:txBody>
        </p:sp>
        <p:sp>
          <p:nvSpPr>
            <p:cNvPr id="756" name="Rectangle 391">
              <a:extLst>
                <a:ext uri="{FF2B5EF4-FFF2-40B4-BE49-F238E27FC236}">
                  <a16:creationId xmlns:a16="http://schemas.microsoft.com/office/drawing/2014/main" id="{54A48106-44AC-411C-A997-F546262F14A5}"/>
                </a:ext>
              </a:extLst>
            </p:cNvPr>
            <p:cNvSpPr>
              <a:spLocks noChangeArrowheads="1"/>
            </p:cNvSpPr>
            <p:nvPr/>
          </p:nvSpPr>
          <p:spPr bwMode="auto">
            <a:xfrm>
              <a:off x="4752" y="2508"/>
              <a:ext cx="254" cy="2"/>
            </a:xfrm>
            <a:prstGeom prst="rect">
              <a:avLst/>
            </a:prstGeom>
            <a:solidFill>
              <a:srgbClr val="69696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T"/>
            </a:p>
          </p:txBody>
        </p:sp>
        <p:sp>
          <p:nvSpPr>
            <p:cNvPr id="757" name="Rectangle 392">
              <a:extLst>
                <a:ext uri="{FF2B5EF4-FFF2-40B4-BE49-F238E27FC236}">
                  <a16:creationId xmlns:a16="http://schemas.microsoft.com/office/drawing/2014/main" id="{30EFE9BF-9108-46AC-9E3F-BAA0317D640E}"/>
                </a:ext>
              </a:extLst>
            </p:cNvPr>
            <p:cNvSpPr>
              <a:spLocks noChangeArrowheads="1"/>
            </p:cNvSpPr>
            <p:nvPr/>
          </p:nvSpPr>
          <p:spPr bwMode="auto">
            <a:xfrm>
              <a:off x="4752" y="2514"/>
              <a:ext cx="254" cy="2"/>
            </a:xfrm>
            <a:prstGeom prst="rect">
              <a:avLst/>
            </a:prstGeom>
            <a:solidFill>
              <a:srgbClr val="69696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T"/>
            </a:p>
          </p:txBody>
        </p:sp>
        <p:sp>
          <p:nvSpPr>
            <p:cNvPr id="758" name="Rectangle 393">
              <a:extLst>
                <a:ext uri="{FF2B5EF4-FFF2-40B4-BE49-F238E27FC236}">
                  <a16:creationId xmlns:a16="http://schemas.microsoft.com/office/drawing/2014/main" id="{C807EC74-7A53-4650-AA42-A68E26B83ACF}"/>
                </a:ext>
              </a:extLst>
            </p:cNvPr>
            <p:cNvSpPr>
              <a:spLocks noChangeArrowheads="1"/>
            </p:cNvSpPr>
            <p:nvPr/>
          </p:nvSpPr>
          <p:spPr bwMode="auto">
            <a:xfrm>
              <a:off x="4752" y="2520"/>
              <a:ext cx="254" cy="2"/>
            </a:xfrm>
            <a:prstGeom prst="rect">
              <a:avLst/>
            </a:prstGeom>
            <a:solidFill>
              <a:srgbClr val="69696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T"/>
            </a:p>
          </p:txBody>
        </p:sp>
        <p:sp>
          <p:nvSpPr>
            <p:cNvPr id="759" name="Rectangle 394">
              <a:extLst>
                <a:ext uri="{FF2B5EF4-FFF2-40B4-BE49-F238E27FC236}">
                  <a16:creationId xmlns:a16="http://schemas.microsoft.com/office/drawing/2014/main" id="{90FF52A4-19B0-48CD-98B0-C49A3ED9A5CD}"/>
                </a:ext>
              </a:extLst>
            </p:cNvPr>
            <p:cNvSpPr>
              <a:spLocks noChangeArrowheads="1"/>
            </p:cNvSpPr>
            <p:nvPr/>
          </p:nvSpPr>
          <p:spPr bwMode="auto">
            <a:xfrm>
              <a:off x="4752" y="2526"/>
              <a:ext cx="254" cy="2"/>
            </a:xfrm>
            <a:prstGeom prst="rect">
              <a:avLst/>
            </a:prstGeom>
            <a:solidFill>
              <a:srgbClr val="69696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T"/>
            </a:p>
          </p:txBody>
        </p:sp>
        <p:sp>
          <p:nvSpPr>
            <p:cNvPr id="760" name="Rectangle 395">
              <a:extLst>
                <a:ext uri="{FF2B5EF4-FFF2-40B4-BE49-F238E27FC236}">
                  <a16:creationId xmlns:a16="http://schemas.microsoft.com/office/drawing/2014/main" id="{E92E415F-0ACC-45A9-B214-258A23FED4B8}"/>
                </a:ext>
              </a:extLst>
            </p:cNvPr>
            <p:cNvSpPr>
              <a:spLocks noChangeArrowheads="1"/>
            </p:cNvSpPr>
            <p:nvPr/>
          </p:nvSpPr>
          <p:spPr bwMode="auto">
            <a:xfrm>
              <a:off x="4752" y="2532"/>
              <a:ext cx="254" cy="2"/>
            </a:xfrm>
            <a:prstGeom prst="rect">
              <a:avLst/>
            </a:prstGeom>
            <a:solidFill>
              <a:srgbClr val="69696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T"/>
            </a:p>
          </p:txBody>
        </p:sp>
        <p:sp>
          <p:nvSpPr>
            <p:cNvPr id="761" name="Rectangle 396">
              <a:extLst>
                <a:ext uri="{FF2B5EF4-FFF2-40B4-BE49-F238E27FC236}">
                  <a16:creationId xmlns:a16="http://schemas.microsoft.com/office/drawing/2014/main" id="{C4E6EBD2-8E28-46AD-88CA-F2E7537172F7}"/>
                </a:ext>
              </a:extLst>
            </p:cNvPr>
            <p:cNvSpPr>
              <a:spLocks noChangeArrowheads="1"/>
            </p:cNvSpPr>
            <p:nvPr/>
          </p:nvSpPr>
          <p:spPr bwMode="auto">
            <a:xfrm>
              <a:off x="4778" y="2324"/>
              <a:ext cx="10" cy="50"/>
            </a:xfrm>
            <a:prstGeom prst="rect">
              <a:avLst/>
            </a:prstGeom>
            <a:solidFill>
              <a:srgbClr val="7A676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T"/>
            </a:p>
          </p:txBody>
        </p:sp>
        <p:sp>
          <p:nvSpPr>
            <p:cNvPr id="762" name="Rectangle 397">
              <a:extLst>
                <a:ext uri="{FF2B5EF4-FFF2-40B4-BE49-F238E27FC236}">
                  <a16:creationId xmlns:a16="http://schemas.microsoft.com/office/drawing/2014/main" id="{173A4413-A4FA-482D-A919-601C1E58AB57}"/>
                </a:ext>
              </a:extLst>
            </p:cNvPr>
            <p:cNvSpPr>
              <a:spLocks noChangeArrowheads="1"/>
            </p:cNvSpPr>
            <p:nvPr/>
          </p:nvSpPr>
          <p:spPr bwMode="auto">
            <a:xfrm>
              <a:off x="4810" y="2324"/>
              <a:ext cx="10" cy="50"/>
            </a:xfrm>
            <a:prstGeom prst="rect">
              <a:avLst/>
            </a:prstGeom>
            <a:solidFill>
              <a:srgbClr val="7A676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T"/>
            </a:p>
          </p:txBody>
        </p:sp>
        <p:sp>
          <p:nvSpPr>
            <p:cNvPr id="763" name="Rectangle 398">
              <a:extLst>
                <a:ext uri="{FF2B5EF4-FFF2-40B4-BE49-F238E27FC236}">
                  <a16:creationId xmlns:a16="http://schemas.microsoft.com/office/drawing/2014/main" id="{C5E70CF4-693C-41FD-8D19-1DC4BDD9BABB}"/>
                </a:ext>
              </a:extLst>
            </p:cNvPr>
            <p:cNvSpPr>
              <a:spLocks noChangeArrowheads="1"/>
            </p:cNvSpPr>
            <p:nvPr/>
          </p:nvSpPr>
          <p:spPr bwMode="auto">
            <a:xfrm>
              <a:off x="4928" y="2324"/>
              <a:ext cx="10" cy="50"/>
            </a:xfrm>
            <a:prstGeom prst="rect">
              <a:avLst/>
            </a:prstGeom>
            <a:solidFill>
              <a:srgbClr val="7A676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T"/>
            </a:p>
          </p:txBody>
        </p:sp>
        <p:sp>
          <p:nvSpPr>
            <p:cNvPr id="764" name="Rectangle 399">
              <a:extLst>
                <a:ext uri="{FF2B5EF4-FFF2-40B4-BE49-F238E27FC236}">
                  <a16:creationId xmlns:a16="http://schemas.microsoft.com/office/drawing/2014/main" id="{41BCEDC8-7130-41FC-A021-C5151393F393}"/>
                </a:ext>
              </a:extLst>
            </p:cNvPr>
            <p:cNvSpPr>
              <a:spLocks noChangeArrowheads="1"/>
            </p:cNvSpPr>
            <p:nvPr/>
          </p:nvSpPr>
          <p:spPr bwMode="auto">
            <a:xfrm>
              <a:off x="4960" y="2324"/>
              <a:ext cx="10" cy="50"/>
            </a:xfrm>
            <a:prstGeom prst="rect">
              <a:avLst/>
            </a:prstGeom>
            <a:solidFill>
              <a:srgbClr val="7A676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T"/>
            </a:p>
          </p:txBody>
        </p:sp>
        <p:sp>
          <p:nvSpPr>
            <p:cNvPr id="765" name="Freeform 400">
              <a:extLst>
                <a:ext uri="{FF2B5EF4-FFF2-40B4-BE49-F238E27FC236}">
                  <a16:creationId xmlns:a16="http://schemas.microsoft.com/office/drawing/2014/main" id="{6F28CC62-8152-42A1-B237-97B82D2D648E}"/>
                </a:ext>
              </a:extLst>
            </p:cNvPr>
            <p:cNvSpPr>
              <a:spLocks/>
            </p:cNvSpPr>
            <p:nvPr/>
          </p:nvSpPr>
          <p:spPr bwMode="auto">
            <a:xfrm>
              <a:off x="5008" y="2218"/>
              <a:ext cx="101" cy="322"/>
            </a:xfrm>
            <a:custGeom>
              <a:avLst/>
              <a:gdLst>
                <a:gd name="T0" fmla="*/ 0 w 101"/>
                <a:gd name="T1" fmla="*/ 320 h 322"/>
                <a:gd name="T2" fmla="*/ 38 w 101"/>
                <a:gd name="T3" fmla="*/ 0 h 322"/>
                <a:gd name="T4" fmla="*/ 71 w 101"/>
                <a:gd name="T5" fmla="*/ 0 h 322"/>
                <a:gd name="T6" fmla="*/ 101 w 101"/>
                <a:gd name="T7" fmla="*/ 322 h 322"/>
                <a:gd name="T8" fmla="*/ 0 w 101"/>
                <a:gd name="T9" fmla="*/ 320 h 322"/>
              </a:gdLst>
              <a:ahLst/>
              <a:cxnLst>
                <a:cxn ang="0">
                  <a:pos x="T0" y="T1"/>
                </a:cxn>
                <a:cxn ang="0">
                  <a:pos x="T2" y="T3"/>
                </a:cxn>
                <a:cxn ang="0">
                  <a:pos x="T4" y="T5"/>
                </a:cxn>
                <a:cxn ang="0">
                  <a:pos x="T6" y="T7"/>
                </a:cxn>
                <a:cxn ang="0">
                  <a:pos x="T8" y="T9"/>
                </a:cxn>
              </a:cxnLst>
              <a:rect l="0" t="0" r="r" b="b"/>
              <a:pathLst>
                <a:path w="101" h="322">
                  <a:moveTo>
                    <a:pt x="0" y="320"/>
                  </a:moveTo>
                  <a:lnTo>
                    <a:pt x="38" y="0"/>
                  </a:lnTo>
                  <a:lnTo>
                    <a:pt x="71" y="0"/>
                  </a:lnTo>
                  <a:lnTo>
                    <a:pt x="101" y="322"/>
                  </a:lnTo>
                  <a:lnTo>
                    <a:pt x="0" y="320"/>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T"/>
            </a:p>
          </p:txBody>
        </p:sp>
        <p:sp>
          <p:nvSpPr>
            <p:cNvPr id="766" name="Freeform 401">
              <a:extLst>
                <a:ext uri="{FF2B5EF4-FFF2-40B4-BE49-F238E27FC236}">
                  <a16:creationId xmlns:a16="http://schemas.microsoft.com/office/drawing/2014/main" id="{8C74CE27-EB61-480C-BB58-EA825F893F81}"/>
                </a:ext>
              </a:extLst>
            </p:cNvPr>
            <p:cNvSpPr>
              <a:spLocks/>
            </p:cNvSpPr>
            <p:nvPr/>
          </p:nvSpPr>
          <p:spPr bwMode="auto">
            <a:xfrm>
              <a:off x="5036" y="2274"/>
              <a:ext cx="51" cy="22"/>
            </a:xfrm>
            <a:custGeom>
              <a:avLst/>
              <a:gdLst>
                <a:gd name="T0" fmla="*/ 4 w 51"/>
                <a:gd name="T1" fmla="*/ 0 h 22"/>
                <a:gd name="T2" fmla="*/ 0 w 51"/>
                <a:gd name="T3" fmla="*/ 22 h 22"/>
                <a:gd name="T4" fmla="*/ 51 w 51"/>
                <a:gd name="T5" fmla="*/ 22 h 22"/>
                <a:gd name="T6" fmla="*/ 49 w 51"/>
                <a:gd name="T7" fmla="*/ 0 h 22"/>
                <a:gd name="T8" fmla="*/ 4 w 51"/>
                <a:gd name="T9" fmla="*/ 0 h 22"/>
              </a:gdLst>
              <a:ahLst/>
              <a:cxnLst>
                <a:cxn ang="0">
                  <a:pos x="T0" y="T1"/>
                </a:cxn>
                <a:cxn ang="0">
                  <a:pos x="T2" y="T3"/>
                </a:cxn>
                <a:cxn ang="0">
                  <a:pos x="T4" y="T5"/>
                </a:cxn>
                <a:cxn ang="0">
                  <a:pos x="T6" y="T7"/>
                </a:cxn>
                <a:cxn ang="0">
                  <a:pos x="T8" y="T9"/>
                </a:cxn>
              </a:cxnLst>
              <a:rect l="0" t="0" r="r" b="b"/>
              <a:pathLst>
                <a:path w="51" h="22">
                  <a:moveTo>
                    <a:pt x="4" y="0"/>
                  </a:moveTo>
                  <a:lnTo>
                    <a:pt x="0" y="22"/>
                  </a:lnTo>
                  <a:lnTo>
                    <a:pt x="51" y="22"/>
                  </a:lnTo>
                  <a:lnTo>
                    <a:pt x="49" y="0"/>
                  </a:lnTo>
                  <a:lnTo>
                    <a:pt x="4" y="0"/>
                  </a:lnTo>
                  <a:close/>
                </a:path>
              </a:pathLst>
            </a:custGeom>
            <a:solidFill>
              <a:srgbClr val="E86D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T"/>
            </a:p>
          </p:txBody>
        </p:sp>
        <p:sp>
          <p:nvSpPr>
            <p:cNvPr id="767" name="Freeform 402">
              <a:extLst>
                <a:ext uri="{FF2B5EF4-FFF2-40B4-BE49-F238E27FC236}">
                  <a16:creationId xmlns:a16="http://schemas.microsoft.com/office/drawing/2014/main" id="{E829BB76-7A6D-4F2D-817B-0BACA1893EE2}"/>
                </a:ext>
              </a:extLst>
            </p:cNvPr>
            <p:cNvSpPr>
              <a:spLocks/>
            </p:cNvSpPr>
            <p:nvPr/>
          </p:nvSpPr>
          <p:spPr bwMode="auto">
            <a:xfrm>
              <a:off x="3110" y="2837"/>
              <a:ext cx="619" cy="358"/>
            </a:xfrm>
            <a:custGeom>
              <a:avLst/>
              <a:gdLst>
                <a:gd name="T0" fmla="*/ 286 w 619"/>
                <a:gd name="T1" fmla="*/ 358 h 358"/>
                <a:gd name="T2" fmla="*/ 619 w 619"/>
                <a:gd name="T3" fmla="*/ 218 h 358"/>
                <a:gd name="T4" fmla="*/ 330 w 619"/>
                <a:gd name="T5" fmla="*/ 0 h 358"/>
                <a:gd name="T6" fmla="*/ 0 w 619"/>
                <a:gd name="T7" fmla="*/ 140 h 358"/>
                <a:gd name="T8" fmla="*/ 286 w 619"/>
                <a:gd name="T9" fmla="*/ 358 h 358"/>
              </a:gdLst>
              <a:ahLst/>
              <a:cxnLst>
                <a:cxn ang="0">
                  <a:pos x="T0" y="T1"/>
                </a:cxn>
                <a:cxn ang="0">
                  <a:pos x="T2" y="T3"/>
                </a:cxn>
                <a:cxn ang="0">
                  <a:pos x="T4" y="T5"/>
                </a:cxn>
                <a:cxn ang="0">
                  <a:pos x="T6" y="T7"/>
                </a:cxn>
                <a:cxn ang="0">
                  <a:pos x="T8" y="T9"/>
                </a:cxn>
              </a:cxnLst>
              <a:rect l="0" t="0" r="r" b="b"/>
              <a:pathLst>
                <a:path w="619" h="358">
                  <a:moveTo>
                    <a:pt x="286" y="358"/>
                  </a:moveTo>
                  <a:lnTo>
                    <a:pt x="619" y="218"/>
                  </a:lnTo>
                  <a:lnTo>
                    <a:pt x="330" y="0"/>
                  </a:lnTo>
                  <a:lnTo>
                    <a:pt x="0" y="140"/>
                  </a:lnTo>
                  <a:lnTo>
                    <a:pt x="286" y="358"/>
                  </a:lnTo>
                  <a:close/>
                </a:path>
              </a:pathLst>
            </a:custGeom>
            <a:solidFill>
              <a:srgbClr val="A076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T"/>
            </a:p>
          </p:txBody>
        </p:sp>
        <p:sp>
          <p:nvSpPr>
            <p:cNvPr id="768" name="Freeform 403">
              <a:extLst>
                <a:ext uri="{FF2B5EF4-FFF2-40B4-BE49-F238E27FC236}">
                  <a16:creationId xmlns:a16="http://schemas.microsoft.com/office/drawing/2014/main" id="{AE235553-C63C-4ADA-9C5E-140395EB967B}"/>
                </a:ext>
              </a:extLst>
            </p:cNvPr>
            <p:cNvSpPr>
              <a:spLocks/>
            </p:cNvSpPr>
            <p:nvPr/>
          </p:nvSpPr>
          <p:spPr bwMode="auto">
            <a:xfrm>
              <a:off x="3422" y="2837"/>
              <a:ext cx="307" cy="226"/>
            </a:xfrm>
            <a:custGeom>
              <a:avLst/>
              <a:gdLst>
                <a:gd name="T0" fmla="*/ 289 w 307"/>
                <a:gd name="T1" fmla="*/ 226 h 226"/>
                <a:gd name="T2" fmla="*/ 307 w 307"/>
                <a:gd name="T3" fmla="*/ 218 h 226"/>
                <a:gd name="T4" fmla="*/ 18 w 307"/>
                <a:gd name="T5" fmla="*/ 0 h 226"/>
                <a:gd name="T6" fmla="*/ 0 w 307"/>
                <a:gd name="T7" fmla="*/ 8 h 226"/>
                <a:gd name="T8" fmla="*/ 289 w 307"/>
                <a:gd name="T9" fmla="*/ 226 h 226"/>
              </a:gdLst>
              <a:ahLst/>
              <a:cxnLst>
                <a:cxn ang="0">
                  <a:pos x="T0" y="T1"/>
                </a:cxn>
                <a:cxn ang="0">
                  <a:pos x="T2" y="T3"/>
                </a:cxn>
                <a:cxn ang="0">
                  <a:pos x="T4" y="T5"/>
                </a:cxn>
                <a:cxn ang="0">
                  <a:pos x="T6" y="T7"/>
                </a:cxn>
                <a:cxn ang="0">
                  <a:pos x="T8" y="T9"/>
                </a:cxn>
              </a:cxnLst>
              <a:rect l="0" t="0" r="r" b="b"/>
              <a:pathLst>
                <a:path w="307" h="226">
                  <a:moveTo>
                    <a:pt x="289" y="226"/>
                  </a:moveTo>
                  <a:lnTo>
                    <a:pt x="307" y="218"/>
                  </a:lnTo>
                  <a:lnTo>
                    <a:pt x="18" y="0"/>
                  </a:lnTo>
                  <a:lnTo>
                    <a:pt x="0" y="8"/>
                  </a:lnTo>
                  <a:lnTo>
                    <a:pt x="289" y="226"/>
                  </a:lnTo>
                  <a:close/>
                </a:path>
              </a:pathLst>
            </a:custGeom>
            <a:solidFill>
              <a:srgbClr val="B688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T"/>
            </a:p>
          </p:txBody>
        </p:sp>
        <p:sp>
          <p:nvSpPr>
            <p:cNvPr id="769" name="Freeform 404">
              <a:extLst>
                <a:ext uri="{FF2B5EF4-FFF2-40B4-BE49-F238E27FC236}">
                  <a16:creationId xmlns:a16="http://schemas.microsoft.com/office/drawing/2014/main" id="{F3896BF2-D58B-4FD4-B446-33EB955A04A6}"/>
                </a:ext>
              </a:extLst>
            </p:cNvPr>
            <p:cNvSpPr>
              <a:spLocks/>
            </p:cNvSpPr>
            <p:nvPr/>
          </p:nvSpPr>
          <p:spPr bwMode="auto">
            <a:xfrm>
              <a:off x="3382" y="2853"/>
              <a:ext cx="309" cy="228"/>
            </a:xfrm>
            <a:custGeom>
              <a:avLst/>
              <a:gdLst>
                <a:gd name="T0" fmla="*/ 289 w 309"/>
                <a:gd name="T1" fmla="*/ 228 h 228"/>
                <a:gd name="T2" fmla="*/ 309 w 309"/>
                <a:gd name="T3" fmla="*/ 220 h 228"/>
                <a:gd name="T4" fmla="*/ 20 w 309"/>
                <a:gd name="T5" fmla="*/ 0 h 228"/>
                <a:gd name="T6" fmla="*/ 0 w 309"/>
                <a:gd name="T7" fmla="*/ 8 h 228"/>
                <a:gd name="T8" fmla="*/ 289 w 309"/>
                <a:gd name="T9" fmla="*/ 228 h 228"/>
              </a:gdLst>
              <a:ahLst/>
              <a:cxnLst>
                <a:cxn ang="0">
                  <a:pos x="T0" y="T1"/>
                </a:cxn>
                <a:cxn ang="0">
                  <a:pos x="T2" y="T3"/>
                </a:cxn>
                <a:cxn ang="0">
                  <a:pos x="T4" y="T5"/>
                </a:cxn>
                <a:cxn ang="0">
                  <a:pos x="T6" y="T7"/>
                </a:cxn>
                <a:cxn ang="0">
                  <a:pos x="T8" y="T9"/>
                </a:cxn>
              </a:cxnLst>
              <a:rect l="0" t="0" r="r" b="b"/>
              <a:pathLst>
                <a:path w="309" h="228">
                  <a:moveTo>
                    <a:pt x="289" y="228"/>
                  </a:moveTo>
                  <a:lnTo>
                    <a:pt x="309" y="220"/>
                  </a:lnTo>
                  <a:lnTo>
                    <a:pt x="20" y="0"/>
                  </a:lnTo>
                  <a:lnTo>
                    <a:pt x="0" y="8"/>
                  </a:lnTo>
                  <a:lnTo>
                    <a:pt x="289" y="228"/>
                  </a:lnTo>
                  <a:close/>
                </a:path>
              </a:pathLst>
            </a:custGeom>
            <a:solidFill>
              <a:srgbClr val="B688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T"/>
            </a:p>
          </p:txBody>
        </p:sp>
        <p:sp>
          <p:nvSpPr>
            <p:cNvPr id="770" name="Freeform 405">
              <a:extLst>
                <a:ext uri="{FF2B5EF4-FFF2-40B4-BE49-F238E27FC236}">
                  <a16:creationId xmlns:a16="http://schemas.microsoft.com/office/drawing/2014/main" id="{DF1FCEF5-FC2A-4DE8-93F5-2C462A0EDB31}"/>
                </a:ext>
              </a:extLst>
            </p:cNvPr>
            <p:cNvSpPr>
              <a:spLocks/>
            </p:cNvSpPr>
            <p:nvPr/>
          </p:nvSpPr>
          <p:spPr bwMode="auto">
            <a:xfrm>
              <a:off x="3344" y="2871"/>
              <a:ext cx="307" cy="226"/>
            </a:xfrm>
            <a:custGeom>
              <a:avLst/>
              <a:gdLst>
                <a:gd name="T0" fmla="*/ 289 w 307"/>
                <a:gd name="T1" fmla="*/ 226 h 226"/>
                <a:gd name="T2" fmla="*/ 307 w 307"/>
                <a:gd name="T3" fmla="*/ 218 h 226"/>
                <a:gd name="T4" fmla="*/ 18 w 307"/>
                <a:gd name="T5" fmla="*/ 0 h 226"/>
                <a:gd name="T6" fmla="*/ 0 w 307"/>
                <a:gd name="T7" fmla="*/ 8 h 226"/>
                <a:gd name="T8" fmla="*/ 289 w 307"/>
                <a:gd name="T9" fmla="*/ 226 h 226"/>
              </a:gdLst>
              <a:ahLst/>
              <a:cxnLst>
                <a:cxn ang="0">
                  <a:pos x="T0" y="T1"/>
                </a:cxn>
                <a:cxn ang="0">
                  <a:pos x="T2" y="T3"/>
                </a:cxn>
                <a:cxn ang="0">
                  <a:pos x="T4" y="T5"/>
                </a:cxn>
                <a:cxn ang="0">
                  <a:pos x="T6" y="T7"/>
                </a:cxn>
                <a:cxn ang="0">
                  <a:pos x="T8" y="T9"/>
                </a:cxn>
              </a:cxnLst>
              <a:rect l="0" t="0" r="r" b="b"/>
              <a:pathLst>
                <a:path w="307" h="226">
                  <a:moveTo>
                    <a:pt x="289" y="226"/>
                  </a:moveTo>
                  <a:lnTo>
                    <a:pt x="307" y="218"/>
                  </a:lnTo>
                  <a:lnTo>
                    <a:pt x="18" y="0"/>
                  </a:lnTo>
                  <a:lnTo>
                    <a:pt x="0" y="8"/>
                  </a:lnTo>
                  <a:lnTo>
                    <a:pt x="289" y="226"/>
                  </a:lnTo>
                  <a:close/>
                </a:path>
              </a:pathLst>
            </a:custGeom>
            <a:solidFill>
              <a:srgbClr val="B688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T"/>
            </a:p>
          </p:txBody>
        </p:sp>
      </p:grpSp>
      <p:sp>
        <p:nvSpPr>
          <p:cNvPr id="371" name="Freeform 407">
            <a:extLst>
              <a:ext uri="{FF2B5EF4-FFF2-40B4-BE49-F238E27FC236}">
                <a16:creationId xmlns:a16="http://schemas.microsoft.com/office/drawing/2014/main" id="{CD722958-E0CE-4032-AA9A-BEF9B15F8FBE}"/>
              </a:ext>
            </a:extLst>
          </p:cNvPr>
          <p:cNvSpPr>
            <a:spLocks/>
          </p:cNvSpPr>
          <p:nvPr/>
        </p:nvSpPr>
        <p:spPr bwMode="auto">
          <a:xfrm>
            <a:off x="1526991" y="4986768"/>
            <a:ext cx="531042" cy="390929"/>
          </a:xfrm>
          <a:custGeom>
            <a:avLst/>
            <a:gdLst>
              <a:gd name="T0" fmla="*/ 289 w 307"/>
              <a:gd name="T1" fmla="*/ 226 h 226"/>
              <a:gd name="T2" fmla="*/ 307 w 307"/>
              <a:gd name="T3" fmla="*/ 218 h 226"/>
              <a:gd name="T4" fmla="*/ 20 w 307"/>
              <a:gd name="T5" fmla="*/ 0 h 226"/>
              <a:gd name="T6" fmla="*/ 0 w 307"/>
              <a:gd name="T7" fmla="*/ 8 h 226"/>
              <a:gd name="T8" fmla="*/ 289 w 307"/>
              <a:gd name="T9" fmla="*/ 226 h 226"/>
            </a:gdLst>
            <a:ahLst/>
            <a:cxnLst>
              <a:cxn ang="0">
                <a:pos x="T0" y="T1"/>
              </a:cxn>
              <a:cxn ang="0">
                <a:pos x="T2" y="T3"/>
              </a:cxn>
              <a:cxn ang="0">
                <a:pos x="T4" y="T5"/>
              </a:cxn>
              <a:cxn ang="0">
                <a:pos x="T6" y="T7"/>
              </a:cxn>
              <a:cxn ang="0">
                <a:pos x="T8" y="T9"/>
              </a:cxn>
            </a:cxnLst>
            <a:rect l="0" t="0" r="r" b="b"/>
            <a:pathLst>
              <a:path w="307" h="226">
                <a:moveTo>
                  <a:pt x="289" y="226"/>
                </a:moveTo>
                <a:lnTo>
                  <a:pt x="307" y="218"/>
                </a:lnTo>
                <a:lnTo>
                  <a:pt x="20" y="0"/>
                </a:lnTo>
                <a:lnTo>
                  <a:pt x="0" y="8"/>
                </a:lnTo>
                <a:lnTo>
                  <a:pt x="289" y="226"/>
                </a:lnTo>
                <a:close/>
              </a:path>
            </a:pathLst>
          </a:custGeom>
          <a:solidFill>
            <a:srgbClr val="B688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T"/>
          </a:p>
        </p:txBody>
      </p:sp>
      <p:sp>
        <p:nvSpPr>
          <p:cNvPr id="372" name="Freeform 408">
            <a:extLst>
              <a:ext uri="{FF2B5EF4-FFF2-40B4-BE49-F238E27FC236}">
                <a16:creationId xmlns:a16="http://schemas.microsoft.com/office/drawing/2014/main" id="{B1C8AD98-22B6-4AF7-A69A-8BAD180012D8}"/>
              </a:ext>
            </a:extLst>
          </p:cNvPr>
          <p:cNvSpPr>
            <a:spLocks/>
          </p:cNvSpPr>
          <p:nvPr/>
        </p:nvSpPr>
        <p:spPr bwMode="auto">
          <a:xfrm>
            <a:off x="1461259" y="5014444"/>
            <a:ext cx="531042" cy="390929"/>
          </a:xfrm>
          <a:custGeom>
            <a:avLst/>
            <a:gdLst>
              <a:gd name="T0" fmla="*/ 288 w 307"/>
              <a:gd name="T1" fmla="*/ 226 h 226"/>
              <a:gd name="T2" fmla="*/ 307 w 307"/>
              <a:gd name="T3" fmla="*/ 218 h 226"/>
              <a:gd name="T4" fmla="*/ 18 w 307"/>
              <a:gd name="T5" fmla="*/ 0 h 226"/>
              <a:gd name="T6" fmla="*/ 0 w 307"/>
              <a:gd name="T7" fmla="*/ 8 h 226"/>
              <a:gd name="T8" fmla="*/ 288 w 307"/>
              <a:gd name="T9" fmla="*/ 226 h 226"/>
            </a:gdLst>
            <a:ahLst/>
            <a:cxnLst>
              <a:cxn ang="0">
                <a:pos x="T0" y="T1"/>
              </a:cxn>
              <a:cxn ang="0">
                <a:pos x="T2" y="T3"/>
              </a:cxn>
              <a:cxn ang="0">
                <a:pos x="T4" y="T5"/>
              </a:cxn>
              <a:cxn ang="0">
                <a:pos x="T6" y="T7"/>
              </a:cxn>
              <a:cxn ang="0">
                <a:pos x="T8" y="T9"/>
              </a:cxn>
            </a:cxnLst>
            <a:rect l="0" t="0" r="r" b="b"/>
            <a:pathLst>
              <a:path w="307" h="226">
                <a:moveTo>
                  <a:pt x="288" y="226"/>
                </a:moveTo>
                <a:lnTo>
                  <a:pt x="307" y="218"/>
                </a:lnTo>
                <a:lnTo>
                  <a:pt x="18" y="0"/>
                </a:lnTo>
                <a:lnTo>
                  <a:pt x="0" y="8"/>
                </a:lnTo>
                <a:lnTo>
                  <a:pt x="288" y="226"/>
                </a:lnTo>
                <a:close/>
              </a:path>
            </a:pathLst>
          </a:custGeom>
          <a:solidFill>
            <a:srgbClr val="B688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T"/>
          </a:p>
        </p:txBody>
      </p:sp>
      <p:sp>
        <p:nvSpPr>
          <p:cNvPr id="373" name="Freeform 409">
            <a:extLst>
              <a:ext uri="{FF2B5EF4-FFF2-40B4-BE49-F238E27FC236}">
                <a16:creationId xmlns:a16="http://schemas.microsoft.com/office/drawing/2014/main" id="{887BA543-AA6D-4CBD-A669-87C62AD09D7F}"/>
              </a:ext>
            </a:extLst>
          </p:cNvPr>
          <p:cNvSpPr>
            <a:spLocks/>
          </p:cNvSpPr>
          <p:nvPr/>
        </p:nvSpPr>
        <p:spPr bwMode="auto">
          <a:xfrm>
            <a:off x="1392068" y="5042120"/>
            <a:ext cx="529312" cy="390929"/>
          </a:xfrm>
          <a:custGeom>
            <a:avLst/>
            <a:gdLst>
              <a:gd name="T0" fmla="*/ 288 w 306"/>
              <a:gd name="T1" fmla="*/ 226 h 226"/>
              <a:gd name="T2" fmla="*/ 306 w 306"/>
              <a:gd name="T3" fmla="*/ 220 h 226"/>
              <a:gd name="T4" fmla="*/ 20 w 306"/>
              <a:gd name="T5" fmla="*/ 0 h 226"/>
              <a:gd name="T6" fmla="*/ 0 w 306"/>
              <a:gd name="T7" fmla="*/ 8 h 226"/>
              <a:gd name="T8" fmla="*/ 288 w 306"/>
              <a:gd name="T9" fmla="*/ 226 h 226"/>
            </a:gdLst>
            <a:ahLst/>
            <a:cxnLst>
              <a:cxn ang="0">
                <a:pos x="T0" y="T1"/>
              </a:cxn>
              <a:cxn ang="0">
                <a:pos x="T2" y="T3"/>
              </a:cxn>
              <a:cxn ang="0">
                <a:pos x="T4" y="T5"/>
              </a:cxn>
              <a:cxn ang="0">
                <a:pos x="T6" y="T7"/>
              </a:cxn>
              <a:cxn ang="0">
                <a:pos x="T8" y="T9"/>
              </a:cxn>
            </a:cxnLst>
            <a:rect l="0" t="0" r="r" b="b"/>
            <a:pathLst>
              <a:path w="306" h="226">
                <a:moveTo>
                  <a:pt x="288" y="226"/>
                </a:moveTo>
                <a:lnTo>
                  <a:pt x="306" y="220"/>
                </a:lnTo>
                <a:lnTo>
                  <a:pt x="20" y="0"/>
                </a:lnTo>
                <a:lnTo>
                  <a:pt x="0" y="8"/>
                </a:lnTo>
                <a:lnTo>
                  <a:pt x="288" y="226"/>
                </a:lnTo>
                <a:close/>
              </a:path>
            </a:pathLst>
          </a:custGeom>
          <a:solidFill>
            <a:srgbClr val="B688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T"/>
          </a:p>
        </p:txBody>
      </p:sp>
      <p:sp>
        <p:nvSpPr>
          <p:cNvPr id="374" name="Freeform 410">
            <a:extLst>
              <a:ext uri="{FF2B5EF4-FFF2-40B4-BE49-F238E27FC236}">
                <a16:creationId xmlns:a16="http://schemas.microsoft.com/office/drawing/2014/main" id="{649DFD70-CEAF-4B30-8C55-79A04B57821E}"/>
              </a:ext>
            </a:extLst>
          </p:cNvPr>
          <p:cNvSpPr>
            <a:spLocks/>
          </p:cNvSpPr>
          <p:nvPr/>
        </p:nvSpPr>
        <p:spPr bwMode="auto">
          <a:xfrm>
            <a:off x="1326337" y="5069797"/>
            <a:ext cx="529312" cy="394389"/>
          </a:xfrm>
          <a:custGeom>
            <a:avLst/>
            <a:gdLst>
              <a:gd name="T0" fmla="*/ 286 w 306"/>
              <a:gd name="T1" fmla="*/ 228 h 228"/>
              <a:gd name="T2" fmla="*/ 306 w 306"/>
              <a:gd name="T3" fmla="*/ 220 h 228"/>
              <a:gd name="T4" fmla="*/ 18 w 306"/>
              <a:gd name="T5" fmla="*/ 0 h 228"/>
              <a:gd name="T6" fmla="*/ 0 w 306"/>
              <a:gd name="T7" fmla="*/ 8 h 228"/>
              <a:gd name="T8" fmla="*/ 286 w 306"/>
              <a:gd name="T9" fmla="*/ 228 h 228"/>
            </a:gdLst>
            <a:ahLst/>
            <a:cxnLst>
              <a:cxn ang="0">
                <a:pos x="T0" y="T1"/>
              </a:cxn>
              <a:cxn ang="0">
                <a:pos x="T2" y="T3"/>
              </a:cxn>
              <a:cxn ang="0">
                <a:pos x="T4" y="T5"/>
              </a:cxn>
              <a:cxn ang="0">
                <a:pos x="T6" y="T7"/>
              </a:cxn>
              <a:cxn ang="0">
                <a:pos x="T8" y="T9"/>
              </a:cxn>
            </a:cxnLst>
            <a:rect l="0" t="0" r="r" b="b"/>
            <a:pathLst>
              <a:path w="306" h="228">
                <a:moveTo>
                  <a:pt x="286" y="228"/>
                </a:moveTo>
                <a:lnTo>
                  <a:pt x="306" y="220"/>
                </a:lnTo>
                <a:lnTo>
                  <a:pt x="18" y="0"/>
                </a:lnTo>
                <a:lnTo>
                  <a:pt x="0" y="8"/>
                </a:lnTo>
                <a:lnTo>
                  <a:pt x="286" y="228"/>
                </a:lnTo>
                <a:close/>
              </a:path>
            </a:pathLst>
          </a:custGeom>
          <a:solidFill>
            <a:srgbClr val="B688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T"/>
          </a:p>
        </p:txBody>
      </p:sp>
      <p:sp>
        <p:nvSpPr>
          <p:cNvPr id="375" name="Freeform 411">
            <a:extLst>
              <a:ext uri="{FF2B5EF4-FFF2-40B4-BE49-F238E27FC236}">
                <a16:creationId xmlns:a16="http://schemas.microsoft.com/office/drawing/2014/main" id="{921CB789-46D5-4A6D-83B0-D49A24B9CF32}"/>
              </a:ext>
            </a:extLst>
          </p:cNvPr>
          <p:cNvSpPr>
            <a:spLocks/>
          </p:cNvSpPr>
          <p:nvPr/>
        </p:nvSpPr>
        <p:spPr bwMode="auto">
          <a:xfrm>
            <a:off x="1257146" y="5100933"/>
            <a:ext cx="529312" cy="390929"/>
          </a:xfrm>
          <a:custGeom>
            <a:avLst/>
            <a:gdLst>
              <a:gd name="T0" fmla="*/ 288 w 306"/>
              <a:gd name="T1" fmla="*/ 226 h 226"/>
              <a:gd name="T2" fmla="*/ 306 w 306"/>
              <a:gd name="T3" fmla="*/ 218 h 226"/>
              <a:gd name="T4" fmla="*/ 20 w 306"/>
              <a:gd name="T5" fmla="*/ 0 h 226"/>
              <a:gd name="T6" fmla="*/ 0 w 306"/>
              <a:gd name="T7" fmla="*/ 8 h 226"/>
              <a:gd name="T8" fmla="*/ 288 w 306"/>
              <a:gd name="T9" fmla="*/ 226 h 226"/>
            </a:gdLst>
            <a:ahLst/>
            <a:cxnLst>
              <a:cxn ang="0">
                <a:pos x="T0" y="T1"/>
              </a:cxn>
              <a:cxn ang="0">
                <a:pos x="T2" y="T3"/>
              </a:cxn>
              <a:cxn ang="0">
                <a:pos x="T4" y="T5"/>
              </a:cxn>
              <a:cxn ang="0">
                <a:pos x="T6" y="T7"/>
              </a:cxn>
              <a:cxn ang="0">
                <a:pos x="T8" y="T9"/>
              </a:cxn>
            </a:cxnLst>
            <a:rect l="0" t="0" r="r" b="b"/>
            <a:pathLst>
              <a:path w="306" h="226">
                <a:moveTo>
                  <a:pt x="288" y="226"/>
                </a:moveTo>
                <a:lnTo>
                  <a:pt x="306" y="218"/>
                </a:lnTo>
                <a:lnTo>
                  <a:pt x="20" y="0"/>
                </a:lnTo>
                <a:lnTo>
                  <a:pt x="0" y="8"/>
                </a:lnTo>
                <a:lnTo>
                  <a:pt x="288" y="226"/>
                </a:lnTo>
                <a:close/>
              </a:path>
            </a:pathLst>
          </a:custGeom>
          <a:solidFill>
            <a:srgbClr val="B688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T"/>
          </a:p>
        </p:txBody>
      </p:sp>
      <p:sp>
        <p:nvSpPr>
          <p:cNvPr id="376" name="Freeform 412">
            <a:extLst>
              <a:ext uri="{FF2B5EF4-FFF2-40B4-BE49-F238E27FC236}">
                <a16:creationId xmlns:a16="http://schemas.microsoft.com/office/drawing/2014/main" id="{8E7A8B36-E269-4793-9459-E7B72D7CAF04}"/>
              </a:ext>
            </a:extLst>
          </p:cNvPr>
          <p:cNvSpPr>
            <a:spLocks/>
          </p:cNvSpPr>
          <p:nvPr/>
        </p:nvSpPr>
        <p:spPr bwMode="auto">
          <a:xfrm>
            <a:off x="1191414" y="5128609"/>
            <a:ext cx="529312" cy="390929"/>
          </a:xfrm>
          <a:custGeom>
            <a:avLst/>
            <a:gdLst>
              <a:gd name="T0" fmla="*/ 286 w 306"/>
              <a:gd name="T1" fmla="*/ 226 h 226"/>
              <a:gd name="T2" fmla="*/ 306 w 306"/>
              <a:gd name="T3" fmla="*/ 218 h 226"/>
              <a:gd name="T4" fmla="*/ 18 w 306"/>
              <a:gd name="T5" fmla="*/ 0 h 226"/>
              <a:gd name="T6" fmla="*/ 0 w 306"/>
              <a:gd name="T7" fmla="*/ 8 h 226"/>
              <a:gd name="T8" fmla="*/ 286 w 306"/>
              <a:gd name="T9" fmla="*/ 226 h 226"/>
            </a:gdLst>
            <a:ahLst/>
            <a:cxnLst>
              <a:cxn ang="0">
                <a:pos x="T0" y="T1"/>
              </a:cxn>
              <a:cxn ang="0">
                <a:pos x="T2" y="T3"/>
              </a:cxn>
              <a:cxn ang="0">
                <a:pos x="T4" y="T5"/>
              </a:cxn>
              <a:cxn ang="0">
                <a:pos x="T6" y="T7"/>
              </a:cxn>
              <a:cxn ang="0">
                <a:pos x="T8" y="T9"/>
              </a:cxn>
            </a:cxnLst>
            <a:rect l="0" t="0" r="r" b="b"/>
            <a:pathLst>
              <a:path w="306" h="226">
                <a:moveTo>
                  <a:pt x="286" y="226"/>
                </a:moveTo>
                <a:lnTo>
                  <a:pt x="306" y="218"/>
                </a:lnTo>
                <a:lnTo>
                  <a:pt x="18" y="0"/>
                </a:lnTo>
                <a:lnTo>
                  <a:pt x="0" y="8"/>
                </a:lnTo>
                <a:lnTo>
                  <a:pt x="286" y="226"/>
                </a:lnTo>
                <a:close/>
              </a:path>
            </a:pathLst>
          </a:custGeom>
          <a:solidFill>
            <a:srgbClr val="B688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T"/>
          </a:p>
        </p:txBody>
      </p:sp>
      <p:sp>
        <p:nvSpPr>
          <p:cNvPr id="377" name="Freeform 413">
            <a:extLst>
              <a:ext uri="{FF2B5EF4-FFF2-40B4-BE49-F238E27FC236}">
                <a16:creationId xmlns:a16="http://schemas.microsoft.com/office/drawing/2014/main" id="{CCE124D3-B3FA-45D6-9EEF-A96254059C12}"/>
              </a:ext>
            </a:extLst>
          </p:cNvPr>
          <p:cNvSpPr>
            <a:spLocks/>
          </p:cNvSpPr>
          <p:nvPr/>
        </p:nvSpPr>
        <p:spPr bwMode="auto">
          <a:xfrm>
            <a:off x="1755321" y="4599298"/>
            <a:ext cx="1323279" cy="764561"/>
          </a:xfrm>
          <a:custGeom>
            <a:avLst/>
            <a:gdLst>
              <a:gd name="T0" fmla="*/ 765 w 765"/>
              <a:gd name="T1" fmla="*/ 270 h 442"/>
              <a:gd name="T2" fmla="*/ 355 w 765"/>
              <a:gd name="T3" fmla="*/ 442 h 442"/>
              <a:gd name="T4" fmla="*/ 0 w 765"/>
              <a:gd name="T5" fmla="*/ 172 h 442"/>
              <a:gd name="T6" fmla="*/ 409 w 765"/>
              <a:gd name="T7" fmla="*/ 0 h 442"/>
              <a:gd name="T8" fmla="*/ 765 w 765"/>
              <a:gd name="T9" fmla="*/ 270 h 442"/>
            </a:gdLst>
            <a:ahLst/>
            <a:cxnLst>
              <a:cxn ang="0">
                <a:pos x="T0" y="T1"/>
              </a:cxn>
              <a:cxn ang="0">
                <a:pos x="T2" y="T3"/>
              </a:cxn>
              <a:cxn ang="0">
                <a:pos x="T4" y="T5"/>
              </a:cxn>
              <a:cxn ang="0">
                <a:pos x="T6" y="T7"/>
              </a:cxn>
              <a:cxn ang="0">
                <a:pos x="T8" y="T9"/>
              </a:cxn>
            </a:cxnLst>
            <a:rect l="0" t="0" r="r" b="b"/>
            <a:pathLst>
              <a:path w="765" h="442">
                <a:moveTo>
                  <a:pt x="765" y="270"/>
                </a:moveTo>
                <a:lnTo>
                  <a:pt x="355" y="442"/>
                </a:lnTo>
                <a:lnTo>
                  <a:pt x="0" y="172"/>
                </a:lnTo>
                <a:lnTo>
                  <a:pt x="409" y="0"/>
                </a:lnTo>
                <a:lnTo>
                  <a:pt x="765" y="270"/>
                </a:lnTo>
                <a:close/>
              </a:path>
            </a:pathLst>
          </a:custGeom>
          <a:solidFill>
            <a:srgbClr val="FCDF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T"/>
          </a:p>
        </p:txBody>
      </p:sp>
      <p:sp>
        <p:nvSpPr>
          <p:cNvPr id="378" name="Freeform 414">
            <a:extLst>
              <a:ext uri="{FF2B5EF4-FFF2-40B4-BE49-F238E27FC236}">
                <a16:creationId xmlns:a16="http://schemas.microsoft.com/office/drawing/2014/main" id="{8A6F9089-15C9-47CE-A9DF-5707B7B0F330}"/>
              </a:ext>
            </a:extLst>
          </p:cNvPr>
          <p:cNvSpPr>
            <a:spLocks/>
          </p:cNvSpPr>
          <p:nvPr/>
        </p:nvSpPr>
        <p:spPr bwMode="auto">
          <a:xfrm>
            <a:off x="1827972" y="4644272"/>
            <a:ext cx="631369" cy="276764"/>
          </a:xfrm>
          <a:custGeom>
            <a:avLst/>
            <a:gdLst>
              <a:gd name="T0" fmla="*/ 0 w 182"/>
              <a:gd name="T1" fmla="*/ 77 h 80"/>
              <a:gd name="T2" fmla="*/ 27 w 182"/>
              <a:gd name="T3" fmla="*/ 76 h 80"/>
              <a:gd name="T4" fmla="*/ 46 w 182"/>
              <a:gd name="T5" fmla="*/ 57 h 80"/>
              <a:gd name="T6" fmla="*/ 72 w 182"/>
              <a:gd name="T7" fmla="*/ 56 h 80"/>
              <a:gd name="T8" fmla="*/ 91 w 182"/>
              <a:gd name="T9" fmla="*/ 38 h 80"/>
              <a:gd name="T10" fmla="*/ 118 w 182"/>
              <a:gd name="T11" fmla="*/ 37 h 80"/>
              <a:gd name="T12" fmla="*/ 137 w 182"/>
              <a:gd name="T13" fmla="*/ 19 h 80"/>
              <a:gd name="T14" fmla="*/ 163 w 182"/>
              <a:gd name="T15" fmla="*/ 18 h 80"/>
              <a:gd name="T16" fmla="*/ 182 w 182"/>
              <a:gd name="T17"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2" h="80">
                <a:moveTo>
                  <a:pt x="0" y="77"/>
                </a:moveTo>
                <a:cubicBezTo>
                  <a:pt x="12" y="72"/>
                  <a:pt x="15" y="80"/>
                  <a:pt x="27" y="76"/>
                </a:cubicBezTo>
                <a:cubicBezTo>
                  <a:pt x="38" y="71"/>
                  <a:pt x="34" y="62"/>
                  <a:pt x="46" y="57"/>
                </a:cubicBezTo>
                <a:cubicBezTo>
                  <a:pt x="57" y="53"/>
                  <a:pt x="61" y="61"/>
                  <a:pt x="72" y="56"/>
                </a:cubicBezTo>
                <a:cubicBezTo>
                  <a:pt x="84" y="52"/>
                  <a:pt x="80" y="43"/>
                  <a:pt x="91" y="38"/>
                </a:cubicBezTo>
                <a:cubicBezTo>
                  <a:pt x="103" y="33"/>
                  <a:pt x="106" y="42"/>
                  <a:pt x="118" y="37"/>
                </a:cubicBezTo>
                <a:cubicBezTo>
                  <a:pt x="129" y="32"/>
                  <a:pt x="125" y="24"/>
                  <a:pt x="137" y="19"/>
                </a:cubicBezTo>
                <a:cubicBezTo>
                  <a:pt x="148" y="14"/>
                  <a:pt x="152" y="23"/>
                  <a:pt x="163" y="18"/>
                </a:cubicBezTo>
                <a:cubicBezTo>
                  <a:pt x="174" y="13"/>
                  <a:pt x="171" y="5"/>
                  <a:pt x="182" y="0"/>
                </a:cubicBezTo>
              </a:path>
            </a:pathLst>
          </a:custGeom>
          <a:noFill/>
          <a:ln w="12700" cap="flat">
            <a:solidFill>
              <a:srgbClr val="E8BF5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AT"/>
          </a:p>
        </p:txBody>
      </p:sp>
      <p:sp>
        <p:nvSpPr>
          <p:cNvPr id="379" name="Freeform 415">
            <a:extLst>
              <a:ext uri="{FF2B5EF4-FFF2-40B4-BE49-F238E27FC236}">
                <a16:creationId xmlns:a16="http://schemas.microsoft.com/office/drawing/2014/main" id="{F7426294-3C35-48EB-AC07-B86BA337391D}"/>
              </a:ext>
            </a:extLst>
          </p:cNvPr>
          <p:cNvSpPr>
            <a:spLocks/>
          </p:cNvSpPr>
          <p:nvPr/>
        </p:nvSpPr>
        <p:spPr bwMode="auto">
          <a:xfrm>
            <a:off x="1886784" y="4685787"/>
            <a:ext cx="631369" cy="280224"/>
          </a:xfrm>
          <a:custGeom>
            <a:avLst/>
            <a:gdLst>
              <a:gd name="T0" fmla="*/ 0 w 182"/>
              <a:gd name="T1" fmla="*/ 77 h 81"/>
              <a:gd name="T2" fmla="*/ 26 w 182"/>
              <a:gd name="T3" fmla="*/ 76 h 81"/>
              <a:gd name="T4" fmla="*/ 45 w 182"/>
              <a:gd name="T5" fmla="*/ 58 h 81"/>
              <a:gd name="T6" fmla="*/ 72 w 182"/>
              <a:gd name="T7" fmla="*/ 57 h 81"/>
              <a:gd name="T8" fmla="*/ 91 w 182"/>
              <a:gd name="T9" fmla="*/ 38 h 81"/>
              <a:gd name="T10" fmla="*/ 117 w 182"/>
              <a:gd name="T11" fmla="*/ 38 h 81"/>
              <a:gd name="T12" fmla="*/ 136 w 182"/>
              <a:gd name="T13" fmla="*/ 19 h 81"/>
              <a:gd name="T14" fmla="*/ 162 w 182"/>
              <a:gd name="T15" fmla="*/ 18 h 81"/>
              <a:gd name="T16" fmla="*/ 182 w 182"/>
              <a:gd name="T17" fmla="*/ 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2" h="81">
                <a:moveTo>
                  <a:pt x="0" y="77"/>
                </a:moveTo>
                <a:cubicBezTo>
                  <a:pt x="11" y="72"/>
                  <a:pt x="15" y="81"/>
                  <a:pt x="26" y="76"/>
                </a:cubicBezTo>
                <a:cubicBezTo>
                  <a:pt x="38" y="71"/>
                  <a:pt x="34" y="62"/>
                  <a:pt x="45" y="58"/>
                </a:cubicBezTo>
                <a:cubicBezTo>
                  <a:pt x="57" y="53"/>
                  <a:pt x="60" y="62"/>
                  <a:pt x="72" y="57"/>
                </a:cubicBezTo>
                <a:cubicBezTo>
                  <a:pt x="83" y="52"/>
                  <a:pt x="79" y="43"/>
                  <a:pt x="91" y="38"/>
                </a:cubicBezTo>
                <a:cubicBezTo>
                  <a:pt x="102" y="34"/>
                  <a:pt x="106" y="42"/>
                  <a:pt x="117" y="38"/>
                </a:cubicBezTo>
                <a:cubicBezTo>
                  <a:pt x="128" y="33"/>
                  <a:pt x="125" y="24"/>
                  <a:pt x="136" y="19"/>
                </a:cubicBezTo>
                <a:cubicBezTo>
                  <a:pt x="147" y="14"/>
                  <a:pt x="151" y="23"/>
                  <a:pt x="162" y="18"/>
                </a:cubicBezTo>
                <a:cubicBezTo>
                  <a:pt x="174" y="13"/>
                  <a:pt x="170" y="5"/>
                  <a:pt x="182" y="0"/>
                </a:cubicBezTo>
              </a:path>
            </a:pathLst>
          </a:custGeom>
          <a:noFill/>
          <a:ln w="12700" cap="flat">
            <a:solidFill>
              <a:srgbClr val="E8BF5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AT"/>
          </a:p>
        </p:txBody>
      </p:sp>
      <p:sp>
        <p:nvSpPr>
          <p:cNvPr id="380" name="Freeform 416">
            <a:extLst>
              <a:ext uri="{FF2B5EF4-FFF2-40B4-BE49-F238E27FC236}">
                <a16:creationId xmlns:a16="http://schemas.microsoft.com/office/drawing/2014/main" id="{55069BAE-CA8C-4030-A34E-206FAB0C34F1}"/>
              </a:ext>
            </a:extLst>
          </p:cNvPr>
          <p:cNvSpPr>
            <a:spLocks/>
          </p:cNvSpPr>
          <p:nvPr/>
        </p:nvSpPr>
        <p:spPr bwMode="auto">
          <a:xfrm>
            <a:off x="1942137" y="4727301"/>
            <a:ext cx="631369" cy="280224"/>
          </a:xfrm>
          <a:custGeom>
            <a:avLst/>
            <a:gdLst>
              <a:gd name="T0" fmla="*/ 0 w 182"/>
              <a:gd name="T1" fmla="*/ 77 h 81"/>
              <a:gd name="T2" fmla="*/ 27 w 182"/>
              <a:gd name="T3" fmla="*/ 76 h 81"/>
              <a:gd name="T4" fmla="*/ 46 w 182"/>
              <a:gd name="T5" fmla="*/ 58 h 81"/>
              <a:gd name="T6" fmla="*/ 72 w 182"/>
              <a:gd name="T7" fmla="*/ 57 h 81"/>
              <a:gd name="T8" fmla="*/ 91 w 182"/>
              <a:gd name="T9" fmla="*/ 39 h 81"/>
              <a:gd name="T10" fmla="*/ 117 w 182"/>
              <a:gd name="T11" fmla="*/ 38 h 81"/>
              <a:gd name="T12" fmla="*/ 136 w 182"/>
              <a:gd name="T13" fmla="*/ 20 h 81"/>
              <a:gd name="T14" fmla="*/ 163 w 182"/>
              <a:gd name="T15" fmla="*/ 19 h 81"/>
              <a:gd name="T16" fmla="*/ 182 w 182"/>
              <a:gd name="T17" fmla="*/ 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2" h="81">
                <a:moveTo>
                  <a:pt x="0" y="77"/>
                </a:moveTo>
                <a:cubicBezTo>
                  <a:pt x="12" y="72"/>
                  <a:pt x="15" y="81"/>
                  <a:pt x="27" y="76"/>
                </a:cubicBezTo>
                <a:cubicBezTo>
                  <a:pt x="38" y="71"/>
                  <a:pt x="34" y="63"/>
                  <a:pt x="46" y="58"/>
                </a:cubicBezTo>
                <a:cubicBezTo>
                  <a:pt x="57" y="53"/>
                  <a:pt x="61" y="62"/>
                  <a:pt x="72" y="57"/>
                </a:cubicBezTo>
                <a:cubicBezTo>
                  <a:pt x="83" y="52"/>
                  <a:pt x="80" y="44"/>
                  <a:pt x="91" y="39"/>
                </a:cubicBezTo>
                <a:cubicBezTo>
                  <a:pt x="102" y="34"/>
                  <a:pt x="106" y="43"/>
                  <a:pt x="117" y="38"/>
                </a:cubicBezTo>
                <a:cubicBezTo>
                  <a:pt x="129" y="33"/>
                  <a:pt x="125" y="24"/>
                  <a:pt x="136" y="20"/>
                </a:cubicBezTo>
                <a:cubicBezTo>
                  <a:pt x="148" y="15"/>
                  <a:pt x="151" y="23"/>
                  <a:pt x="163" y="19"/>
                </a:cubicBezTo>
                <a:cubicBezTo>
                  <a:pt x="174" y="14"/>
                  <a:pt x="171" y="5"/>
                  <a:pt x="182" y="0"/>
                </a:cubicBezTo>
              </a:path>
            </a:pathLst>
          </a:custGeom>
          <a:noFill/>
          <a:ln w="12700" cap="flat">
            <a:solidFill>
              <a:srgbClr val="E8BF5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AT"/>
          </a:p>
        </p:txBody>
      </p:sp>
      <p:sp>
        <p:nvSpPr>
          <p:cNvPr id="381" name="Freeform 417">
            <a:extLst>
              <a:ext uri="{FF2B5EF4-FFF2-40B4-BE49-F238E27FC236}">
                <a16:creationId xmlns:a16="http://schemas.microsoft.com/office/drawing/2014/main" id="{95136B54-FB6C-4095-A8F9-73E9DF1AB875}"/>
              </a:ext>
            </a:extLst>
          </p:cNvPr>
          <p:cNvSpPr>
            <a:spLocks/>
          </p:cNvSpPr>
          <p:nvPr/>
        </p:nvSpPr>
        <p:spPr bwMode="auto">
          <a:xfrm>
            <a:off x="2002680" y="4772275"/>
            <a:ext cx="626179" cy="276764"/>
          </a:xfrm>
          <a:custGeom>
            <a:avLst/>
            <a:gdLst>
              <a:gd name="T0" fmla="*/ 0 w 181"/>
              <a:gd name="T1" fmla="*/ 76 h 80"/>
              <a:gd name="T2" fmla="*/ 26 w 181"/>
              <a:gd name="T3" fmla="*/ 75 h 80"/>
              <a:gd name="T4" fmla="*/ 45 w 181"/>
              <a:gd name="T5" fmla="*/ 57 h 80"/>
              <a:gd name="T6" fmla="*/ 71 w 181"/>
              <a:gd name="T7" fmla="*/ 56 h 80"/>
              <a:gd name="T8" fmla="*/ 90 w 181"/>
              <a:gd name="T9" fmla="*/ 38 h 80"/>
              <a:gd name="T10" fmla="*/ 117 w 181"/>
              <a:gd name="T11" fmla="*/ 37 h 80"/>
              <a:gd name="T12" fmla="*/ 136 w 181"/>
              <a:gd name="T13" fmla="*/ 19 h 80"/>
              <a:gd name="T14" fmla="*/ 162 w 181"/>
              <a:gd name="T15" fmla="*/ 18 h 80"/>
              <a:gd name="T16" fmla="*/ 181 w 181"/>
              <a:gd name="T17"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1" h="80">
                <a:moveTo>
                  <a:pt x="0" y="76"/>
                </a:moveTo>
                <a:cubicBezTo>
                  <a:pt x="11" y="72"/>
                  <a:pt x="15" y="80"/>
                  <a:pt x="26" y="75"/>
                </a:cubicBezTo>
                <a:cubicBezTo>
                  <a:pt x="37" y="71"/>
                  <a:pt x="34" y="62"/>
                  <a:pt x="45" y="57"/>
                </a:cubicBezTo>
                <a:cubicBezTo>
                  <a:pt x="56" y="52"/>
                  <a:pt x="60" y="61"/>
                  <a:pt x="71" y="56"/>
                </a:cubicBezTo>
                <a:cubicBezTo>
                  <a:pt x="83" y="51"/>
                  <a:pt x="79" y="43"/>
                  <a:pt x="90" y="38"/>
                </a:cubicBezTo>
                <a:cubicBezTo>
                  <a:pt x="102" y="33"/>
                  <a:pt x="105" y="42"/>
                  <a:pt x="117" y="37"/>
                </a:cubicBezTo>
                <a:cubicBezTo>
                  <a:pt x="128" y="32"/>
                  <a:pt x="125" y="24"/>
                  <a:pt x="136" y="19"/>
                </a:cubicBezTo>
                <a:cubicBezTo>
                  <a:pt x="147" y="14"/>
                  <a:pt x="151" y="23"/>
                  <a:pt x="162" y="18"/>
                </a:cubicBezTo>
                <a:cubicBezTo>
                  <a:pt x="174" y="13"/>
                  <a:pt x="170" y="4"/>
                  <a:pt x="181" y="0"/>
                </a:cubicBezTo>
              </a:path>
            </a:pathLst>
          </a:custGeom>
          <a:noFill/>
          <a:ln w="12700" cap="flat">
            <a:solidFill>
              <a:srgbClr val="E8BF5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AT"/>
          </a:p>
        </p:txBody>
      </p:sp>
      <p:sp>
        <p:nvSpPr>
          <p:cNvPr id="382" name="Freeform 418">
            <a:extLst>
              <a:ext uri="{FF2B5EF4-FFF2-40B4-BE49-F238E27FC236}">
                <a16:creationId xmlns:a16="http://schemas.microsoft.com/office/drawing/2014/main" id="{6E039FB9-AFA5-4A14-B015-42D1167CB244}"/>
              </a:ext>
            </a:extLst>
          </p:cNvPr>
          <p:cNvSpPr>
            <a:spLocks/>
          </p:cNvSpPr>
          <p:nvPr/>
        </p:nvSpPr>
        <p:spPr bwMode="auto">
          <a:xfrm>
            <a:off x="2058032" y="4813790"/>
            <a:ext cx="629639" cy="280224"/>
          </a:xfrm>
          <a:custGeom>
            <a:avLst/>
            <a:gdLst>
              <a:gd name="T0" fmla="*/ 0 w 182"/>
              <a:gd name="T1" fmla="*/ 77 h 81"/>
              <a:gd name="T2" fmla="*/ 26 w 182"/>
              <a:gd name="T3" fmla="*/ 76 h 81"/>
              <a:gd name="T4" fmla="*/ 45 w 182"/>
              <a:gd name="T5" fmla="*/ 57 h 81"/>
              <a:gd name="T6" fmla="*/ 72 w 182"/>
              <a:gd name="T7" fmla="*/ 56 h 81"/>
              <a:gd name="T8" fmla="*/ 91 w 182"/>
              <a:gd name="T9" fmla="*/ 38 h 81"/>
              <a:gd name="T10" fmla="*/ 117 w 182"/>
              <a:gd name="T11" fmla="*/ 37 h 81"/>
              <a:gd name="T12" fmla="*/ 136 w 182"/>
              <a:gd name="T13" fmla="*/ 19 h 81"/>
              <a:gd name="T14" fmla="*/ 163 w 182"/>
              <a:gd name="T15" fmla="*/ 18 h 81"/>
              <a:gd name="T16" fmla="*/ 182 w 182"/>
              <a:gd name="T17" fmla="*/ 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2" h="81">
                <a:moveTo>
                  <a:pt x="0" y="77"/>
                </a:moveTo>
                <a:cubicBezTo>
                  <a:pt x="11" y="72"/>
                  <a:pt x="15" y="81"/>
                  <a:pt x="26" y="76"/>
                </a:cubicBezTo>
                <a:cubicBezTo>
                  <a:pt x="38" y="71"/>
                  <a:pt x="34" y="62"/>
                  <a:pt x="45" y="57"/>
                </a:cubicBezTo>
                <a:cubicBezTo>
                  <a:pt x="57" y="53"/>
                  <a:pt x="60" y="61"/>
                  <a:pt x="72" y="56"/>
                </a:cubicBezTo>
                <a:cubicBezTo>
                  <a:pt x="83" y="52"/>
                  <a:pt x="80" y="43"/>
                  <a:pt x="91" y="38"/>
                </a:cubicBezTo>
                <a:cubicBezTo>
                  <a:pt x="102" y="33"/>
                  <a:pt x="106" y="42"/>
                  <a:pt x="117" y="37"/>
                </a:cubicBezTo>
                <a:cubicBezTo>
                  <a:pt x="129" y="32"/>
                  <a:pt x="125" y="24"/>
                  <a:pt x="136" y="19"/>
                </a:cubicBezTo>
                <a:cubicBezTo>
                  <a:pt x="148" y="14"/>
                  <a:pt x="151" y="23"/>
                  <a:pt x="163" y="18"/>
                </a:cubicBezTo>
                <a:cubicBezTo>
                  <a:pt x="174" y="13"/>
                  <a:pt x="170" y="5"/>
                  <a:pt x="182" y="0"/>
                </a:cubicBezTo>
              </a:path>
            </a:pathLst>
          </a:custGeom>
          <a:noFill/>
          <a:ln w="12700" cap="flat">
            <a:solidFill>
              <a:srgbClr val="E8BF5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AT"/>
          </a:p>
        </p:txBody>
      </p:sp>
      <p:sp>
        <p:nvSpPr>
          <p:cNvPr id="383" name="Freeform 419">
            <a:extLst>
              <a:ext uri="{FF2B5EF4-FFF2-40B4-BE49-F238E27FC236}">
                <a16:creationId xmlns:a16="http://schemas.microsoft.com/office/drawing/2014/main" id="{FAD1C43B-FDB2-4C24-A577-949C86284369}"/>
              </a:ext>
            </a:extLst>
          </p:cNvPr>
          <p:cNvSpPr>
            <a:spLocks/>
          </p:cNvSpPr>
          <p:nvPr/>
        </p:nvSpPr>
        <p:spPr bwMode="auto">
          <a:xfrm>
            <a:off x="2113385" y="4855305"/>
            <a:ext cx="629639" cy="280224"/>
          </a:xfrm>
          <a:custGeom>
            <a:avLst/>
            <a:gdLst>
              <a:gd name="T0" fmla="*/ 0 w 182"/>
              <a:gd name="T1" fmla="*/ 77 h 81"/>
              <a:gd name="T2" fmla="*/ 27 w 182"/>
              <a:gd name="T3" fmla="*/ 76 h 81"/>
              <a:gd name="T4" fmla="*/ 46 w 182"/>
              <a:gd name="T5" fmla="*/ 58 h 81"/>
              <a:gd name="T6" fmla="*/ 72 w 182"/>
              <a:gd name="T7" fmla="*/ 57 h 81"/>
              <a:gd name="T8" fmla="*/ 91 w 182"/>
              <a:gd name="T9" fmla="*/ 39 h 81"/>
              <a:gd name="T10" fmla="*/ 118 w 182"/>
              <a:gd name="T11" fmla="*/ 38 h 81"/>
              <a:gd name="T12" fmla="*/ 137 w 182"/>
              <a:gd name="T13" fmla="*/ 19 h 81"/>
              <a:gd name="T14" fmla="*/ 163 w 182"/>
              <a:gd name="T15" fmla="*/ 18 h 81"/>
              <a:gd name="T16" fmla="*/ 182 w 182"/>
              <a:gd name="T17" fmla="*/ 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2" h="81">
                <a:moveTo>
                  <a:pt x="0" y="77"/>
                </a:moveTo>
                <a:cubicBezTo>
                  <a:pt x="12" y="72"/>
                  <a:pt x="15" y="81"/>
                  <a:pt x="27" y="76"/>
                </a:cubicBezTo>
                <a:cubicBezTo>
                  <a:pt x="38" y="71"/>
                  <a:pt x="35" y="63"/>
                  <a:pt x="46" y="58"/>
                </a:cubicBezTo>
                <a:cubicBezTo>
                  <a:pt x="57" y="53"/>
                  <a:pt x="61" y="62"/>
                  <a:pt x="72" y="57"/>
                </a:cubicBezTo>
                <a:cubicBezTo>
                  <a:pt x="84" y="52"/>
                  <a:pt x="80" y="43"/>
                  <a:pt x="91" y="39"/>
                </a:cubicBezTo>
                <a:cubicBezTo>
                  <a:pt x="103" y="34"/>
                  <a:pt x="106" y="42"/>
                  <a:pt x="118" y="38"/>
                </a:cubicBezTo>
                <a:cubicBezTo>
                  <a:pt x="129" y="33"/>
                  <a:pt x="125" y="24"/>
                  <a:pt x="137" y="19"/>
                </a:cubicBezTo>
                <a:cubicBezTo>
                  <a:pt x="148" y="14"/>
                  <a:pt x="152" y="23"/>
                  <a:pt x="163" y="18"/>
                </a:cubicBezTo>
                <a:cubicBezTo>
                  <a:pt x="174" y="14"/>
                  <a:pt x="171" y="5"/>
                  <a:pt x="182" y="0"/>
                </a:cubicBezTo>
              </a:path>
            </a:pathLst>
          </a:custGeom>
          <a:noFill/>
          <a:ln w="12700" cap="flat">
            <a:solidFill>
              <a:srgbClr val="E8BF5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AT"/>
          </a:p>
        </p:txBody>
      </p:sp>
      <p:sp>
        <p:nvSpPr>
          <p:cNvPr id="384" name="Freeform 420">
            <a:extLst>
              <a:ext uri="{FF2B5EF4-FFF2-40B4-BE49-F238E27FC236}">
                <a16:creationId xmlns:a16="http://schemas.microsoft.com/office/drawing/2014/main" id="{9E3293CA-9F8C-4C14-91D7-7DA3601517B7}"/>
              </a:ext>
            </a:extLst>
          </p:cNvPr>
          <p:cNvSpPr>
            <a:spLocks/>
          </p:cNvSpPr>
          <p:nvPr/>
        </p:nvSpPr>
        <p:spPr bwMode="auto">
          <a:xfrm>
            <a:off x="2172198" y="4896819"/>
            <a:ext cx="629639" cy="280224"/>
          </a:xfrm>
          <a:custGeom>
            <a:avLst/>
            <a:gdLst>
              <a:gd name="T0" fmla="*/ 0 w 182"/>
              <a:gd name="T1" fmla="*/ 77 h 81"/>
              <a:gd name="T2" fmla="*/ 26 w 182"/>
              <a:gd name="T3" fmla="*/ 76 h 81"/>
              <a:gd name="T4" fmla="*/ 45 w 182"/>
              <a:gd name="T5" fmla="*/ 58 h 81"/>
              <a:gd name="T6" fmla="*/ 72 w 182"/>
              <a:gd name="T7" fmla="*/ 57 h 81"/>
              <a:gd name="T8" fmla="*/ 91 w 182"/>
              <a:gd name="T9" fmla="*/ 39 h 81"/>
              <a:gd name="T10" fmla="*/ 117 w 182"/>
              <a:gd name="T11" fmla="*/ 38 h 81"/>
              <a:gd name="T12" fmla="*/ 136 w 182"/>
              <a:gd name="T13" fmla="*/ 20 h 81"/>
              <a:gd name="T14" fmla="*/ 162 w 182"/>
              <a:gd name="T15" fmla="*/ 19 h 81"/>
              <a:gd name="T16" fmla="*/ 182 w 182"/>
              <a:gd name="T17" fmla="*/ 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2" h="81">
                <a:moveTo>
                  <a:pt x="0" y="77"/>
                </a:moveTo>
                <a:cubicBezTo>
                  <a:pt x="11" y="72"/>
                  <a:pt x="15" y="81"/>
                  <a:pt x="26" y="76"/>
                </a:cubicBezTo>
                <a:cubicBezTo>
                  <a:pt x="38" y="71"/>
                  <a:pt x="34" y="63"/>
                  <a:pt x="45" y="58"/>
                </a:cubicBezTo>
                <a:cubicBezTo>
                  <a:pt x="57" y="53"/>
                  <a:pt x="60" y="62"/>
                  <a:pt x="72" y="57"/>
                </a:cubicBezTo>
                <a:cubicBezTo>
                  <a:pt x="83" y="52"/>
                  <a:pt x="79" y="44"/>
                  <a:pt x="91" y="39"/>
                </a:cubicBezTo>
                <a:cubicBezTo>
                  <a:pt x="102" y="34"/>
                  <a:pt x="106" y="43"/>
                  <a:pt x="117" y="38"/>
                </a:cubicBezTo>
                <a:cubicBezTo>
                  <a:pt x="128" y="33"/>
                  <a:pt x="125" y="24"/>
                  <a:pt x="136" y="20"/>
                </a:cubicBezTo>
                <a:cubicBezTo>
                  <a:pt x="147" y="15"/>
                  <a:pt x="151" y="23"/>
                  <a:pt x="162" y="19"/>
                </a:cubicBezTo>
                <a:cubicBezTo>
                  <a:pt x="174" y="14"/>
                  <a:pt x="170" y="5"/>
                  <a:pt x="182" y="0"/>
                </a:cubicBezTo>
              </a:path>
            </a:pathLst>
          </a:custGeom>
          <a:noFill/>
          <a:ln w="12700" cap="flat">
            <a:solidFill>
              <a:srgbClr val="E8BF5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AT"/>
          </a:p>
        </p:txBody>
      </p:sp>
      <p:sp>
        <p:nvSpPr>
          <p:cNvPr id="385" name="Freeform 421">
            <a:extLst>
              <a:ext uri="{FF2B5EF4-FFF2-40B4-BE49-F238E27FC236}">
                <a16:creationId xmlns:a16="http://schemas.microsoft.com/office/drawing/2014/main" id="{7664600C-8A9A-457D-B738-6C50AC593BE1}"/>
              </a:ext>
            </a:extLst>
          </p:cNvPr>
          <p:cNvSpPr>
            <a:spLocks/>
          </p:cNvSpPr>
          <p:nvPr/>
        </p:nvSpPr>
        <p:spPr bwMode="auto">
          <a:xfrm>
            <a:off x="2227551" y="4941793"/>
            <a:ext cx="629639" cy="276764"/>
          </a:xfrm>
          <a:custGeom>
            <a:avLst/>
            <a:gdLst>
              <a:gd name="T0" fmla="*/ 0 w 182"/>
              <a:gd name="T1" fmla="*/ 76 h 80"/>
              <a:gd name="T2" fmla="*/ 27 w 182"/>
              <a:gd name="T3" fmla="*/ 75 h 80"/>
              <a:gd name="T4" fmla="*/ 46 w 182"/>
              <a:gd name="T5" fmla="*/ 57 h 80"/>
              <a:gd name="T6" fmla="*/ 72 w 182"/>
              <a:gd name="T7" fmla="*/ 56 h 80"/>
              <a:gd name="T8" fmla="*/ 91 w 182"/>
              <a:gd name="T9" fmla="*/ 38 h 80"/>
              <a:gd name="T10" fmla="*/ 117 w 182"/>
              <a:gd name="T11" fmla="*/ 37 h 80"/>
              <a:gd name="T12" fmla="*/ 137 w 182"/>
              <a:gd name="T13" fmla="*/ 19 h 80"/>
              <a:gd name="T14" fmla="*/ 163 w 182"/>
              <a:gd name="T15" fmla="*/ 18 h 80"/>
              <a:gd name="T16" fmla="*/ 182 w 182"/>
              <a:gd name="T17"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2" h="80">
                <a:moveTo>
                  <a:pt x="0" y="76"/>
                </a:moveTo>
                <a:cubicBezTo>
                  <a:pt x="12" y="72"/>
                  <a:pt x="15" y="80"/>
                  <a:pt x="27" y="75"/>
                </a:cubicBezTo>
                <a:cubicBezTo>
                  <a:pt x="38" y="71"/>
                  <a:pt x="34" y="62"/>
                  <a:pt x="46" y="57"/>
                </a:cubicBezTo>
                <a:cubicBezTo>
                  <a:pt x="57" y="52"/>
                  <a:pt x="61" y="61"/>
                  <a:pt x="72" y="56"/>
                </a:cubicBezTo>
                <a:cubicBezTo>
                  <a:pt x="83" y="51"/>
                  <a:pt x="80" y="43"/>
                  <a:pt x="91" y="38"/>
                </a:cubicBezTo>
                <a:cubicBezTo>
                  <a:pt x="102" y="33"/>
                  <a:pt x="106" y="42"/>
                  <a:pt x="117" y="37"/>
                </a:cubicBezTo>
                <a:cubicBezTo>
                  <a:pt x="129" y="32"/>
                  <a:pt x="125" y="24"/>
                  <a:pt x="137" y="19"/>
                </a:cubicBezTo>
                <a:cubicBezTo>
                  <a:pt x="148" y="14"/>
                  <a:pt x="152" y="23"/>
                  <a:pt x="163" y="18"/>
                </a:cubicBezTo>
                <a:cubicBezTo>
                  <a:pt x="174" y="13"/>
                  <a:pt x="171" y="4"/>
                  <a:pt x="182" y="0"/>
                </a:cubicBezTo>
              </a:path>
            </a:pathLst>
          </a:custGeom>
          <a:noFill/>
          <a:ln w="12700" cap="flat">
            <a:solidFill>
              <a:srgbClr val="E8BF5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AT"/>
          </a:p>
        </p:txBody>
      </p:sp>
      <p:sp>
        <p:nvSpPr>
          <p:cNvPr id="386" name="Freeform 422">
            <a:extLst>
              <a:ext uri="{FF2B5EF4-FFF2-40B4-BE49-F238E27FC236}">
                <a16:creationId xmlns:a16="http://schemas.microsoft.com/office/drawing/2014/main" id="{5BA12041-6699-42A5-B1AF-B6BBE0CDA35B}"/>
              </a:ext>
            </a:extLst>
          </p:cNvPr>
          <p:cNvSpPr>
            <a:spLocks/>
          </p:cNvSpPr>
          <p:nvPr/>
        </p:nvSpPr>
        <p:spPr bwMode="auto">
          <a:xfrm>
            <a:off x="2286363" y="4983308"/>
            <a:ext cx="626179" cy="280224"/>
          </a:xfrm>
          <a:custGeom>
            <a:avLst/>
            <a:gdLst>
              <a:gd name="T0" fmla="*/ 0 w 181"/>
              <a:gd name="T1" fmla="*/ 77 h 81"/>
              <a:gd name="T2" fmla="*/ 26 w 181"/>
              <a:gd name="T3" fmla="*/ 76 h 81"/>
              <a:gd name="T4" fmla="*/ 45 w 181"/>
              <a:gd name="T5" fmla="*/ 57 h 81"/>
              <a:gd name="T6" fmla="*/ 71 w 181"/>
              <a:gd name="T7" fmla="*/ 57 h 81"/>
              <a:gd name="T8" fmla="*/ 91 w 181"/>
              <a:gd name="T9" fmla="*/ 38 h 81"/>
              <a:gd name="T10" fmla="*/ 117 w 181"/>
              <a:gd name="T11" fmla="*/ 37 h 81"/>
              <a:gd name="T12" fmla="*/ 136 w 181"/>
              <a:gd name="T13" fmla="*/ 19 h 81"/>
              <a:gd name="T14" fmla="*/ 162 w 181"/>
              <a:gd name="T15" fmla="*/ 18 h 81"/>
              <a:gd name="T16" fmla="*/ 181 w 181"/>
              <a:gd name="T17" fmla="*/ 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1" h="81">
                <a:moveTo>
                  <a:pt x="0" y="77"/>
                </a:moveTo>
                <a:cubicBezTo>
                  <a:pt x="11" y="72"/>
                  <a:pt x="15" y="81"/>
                  <a:pt x="26" y="76"/>
                </a:cubicBezTo>
                <a:cubicBezTo>
                  <a:pt x="37" y="71"/>
                  <a:pt x="34" y="62"/>
                  <a:pt x="45" y="57"/>
                </a:cubicBezTo>
                <a:cubicBezTo>
                  <a:pt x="56" y="53"/>
                  <a:pt x="60" y="61"/>
                  <a:pt x="71" y="57"/>
                </a:cubicBezTo>
                <a:cubicBezTo>
                  <a:pt x="83" y="52"/>
                  <a:pt x="79" y="43"/>
                  <a:pt x="91" y="38"/>
                </a:cubicBezTo>
                <a:cubicBezTo>
                  <a:pt x="102" y="33"/>
                  <a:pt x="106" y="42"/>
                  <a:pt x="117" y="37"/>
                </a:cubicBezTo>
                <a:cubicBezTo>
                  <a:pt x="128" y="32"/>
                  <a:pt x="125" y="24"/>
                  <a:pt x="136" y="19"/>
                </a:cubicBezTo>
                <a:cubicBezTo>
                  <a:pt x="147" y="14"/>
                  <a:pt x="151" y="23"/>
                  <a:pt x="162" y="18"/>
                </a:cubicBezTo>
                <a:cubicBezTo>
                  <a:pt x="174" y="13"/>
                  <a:pt x="170" y="5"/>
                  <a:pt x="181" y="0"/>
                </a:cubicBezTo>
              </a:path>
            </a:pathLst>
          </a:custGeom>
          <a:noFill/>
          <a:ln w="12700" cap="flat">
            <a:solidFill>
              <a:srgbClr val="E8BF5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AT"/>
          </a:p>
        </p:txBody>
      </p:sp>
      <p:sp>
        <p:nvSpPr>
          <p:cNvPr id="387" name="Freeform 423">
            <a:extLst>
              <a:ext uri="{FF2B5EF4-FFF2-40B4-BE49-F238E27FC236}">
                <a16:creationId xmlns:a16="http://schemas.microsoft.com/office/drawing/2014/main" id="{130650D6-5503-4B9A-9EDA-7AAB0F693B42}"/>
              </a:ext>
            </a:extLst>
          </p:cNvPr>
          <p:cNvSpPr>
            <a:spLocks/>
          </p:cNvSpPr>
          <p:nvPr/>
        </p:nvSpPr>
        <p:spPr bwMode="auto">
          <a:xfrm>
            <a:off x="2341716" y="5024823"/>
            <a:ext cx="629639" cy="280224"/>
          </a:xfrm>
          <a:custGeom>
            <a:avLst/>
            <a:gdLst>
              <a:gd name="T0" fmla="*/ 0 w 182"/>
              <a:gd name="T1" fmla="*/ 77 h 81"/>
              <a:gd name="T2" fmla="*/ 26 w 182"/>
              <a:gd name="T3" fmla="*/ 76 h 81"/>
              <a:gd name="T4" fmla="*/ 46 w 182"/>
              <a:gd name="T5" fmla="*/ 58 h 81"/>
              <a:gd name="T6" fmla="*/ 72 w 182"/>
              <a:gd name="T7" fmla="*/ 57 h 81"/>
              <a:gd name="T8" fmla="*/ 91 w 182"/>
              <a:gd name="T9" fmla="*/ 39 h 81"/>
              <a:gd name="T10" fmla="*/ 117 w 182"/>
              <a:gd name="T11" fmla="*/ 38 h 81"/>
              <a:gd name="T12" fmla="*/ 136 w 182"/>
              <a:gd name="T13" fmla="*/ 19 h 81"/>
              <a:gd name="T14" fmla="*/ 163 w 182"/>
              <a:gd name="T15" fmla="*/ 18 h 81"/>
              <a:gd name="T16" fmla="*/ 182 w 182"/>
              <a:gd name="T17" fmla="*/ 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2" h="81">
                <a:moveTo>
                  <a:pt x="0" y="77"/>
                </a:moveTo>
                <a:cubicBezTo>
                  <a:pt x="11" y="72"/>
                  <a:pt x="15" y="81"/>
                  <a:pt x="26" y="76"/>
                </a:cubicBezTo>
                <a:cubicBezTo>
                  <a:pt x="38" y="71"/>
                  <a:pt x="34" y="63"/>
                  <a:pt x="46" y="58"/>
                </a:cubicBezTo>
                <a:cubicBezTo>
                  <a:pt x="57" y="53"/>
                  <a:pt x="61" y="62"/>
                  <a:pt x="72" y="57"/>
                </a:cubicBezTo>
                <a:cubicBezTo>
                  <a:pt x="83" y="52"/>
                  <a:pt x="80" y="43"/>
                  <a:pt x="91" y="39"/>
                </a:cubicBezTo>
                <a:cubicBezTo>
                  <a:pt x="102" y="34"/>
                  <a:pt x="106" y="42"/>
                  <a:pt x="117" y="38"/>
                </a:cubicBezTo>
                <a:cubicBezTo>
                  <a:pt x="129" y="33"/>
                  <a:pt x="125" y="24"/>
                  <a:pt x="136" y="19"/>
                </a:cubicBezTo>
                <a:cubicBezTo>
                  <a:pt x="148" y="15"/>
                  <a:pt x="151" y="23"/>
                  <a:pt x="163" y="18"/>
                </a:cubicBezTo>
                <a:cubicBezTo>
                  <a:pt x="174" y="14"/>
                  <a:pt x="170" y="5"/>
                  <a:pt x="182" y="0"/>
                </a:cubicBezTo>
              </a:path>
            </a:pathLst>
          </a:custGeom>
          <a:noFill/>
          <a:ln w="12700" cap="flat">
            <a:solidFill>
              <a:srgbClr val="E8BF5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AT"/>
          </a:p>
        </p:txBody>
      </p:sp>
      <p:sp>
        <p:nvSpPr>
          <p:cNvPr id="388" name="Freeform 424">
            <a:extLst>
              <a:ext uri="{FF2B5EF4-FFF2-40B4-BE49-F238E27FC236}">
                <a16:creationId xmlns:a16="http://schemas.microsoft.com/office/drawing/2014/main" id="{D96847CF-4ABC-4EAE-8D0D-CF66D945E809}"/>
              </a:ext>
            </a:extLst>
          </p:cNvPr>
          <p:cNvSpPr>
            <a:spLocks/>
          </p:cNvSpPr>
          <p:nvPr/>
        </p:nvSpPr>
        <p:spPr bwMode="auto">
          <a:xfrm>
            <a:off x="859297" y="4279289"/>
            <a:ext cx="1247169" cy="735155"/>
          </a:xfrm>
          <a:custGeom>
            <a:avLst/>
            <a:gdLst>
              <a:gd name="T0" fmla="*/ 354 w 721"/>
              <a:gd name="T1" fmla="*/ 425 h 425"/>
              <a:gd name="T2" fmla="*/ 0 w 721"/>
              <a:gd name="T3" fmla="*/ 154 h 425"/>
              <a:gd name="T4" fmla="*/ 366 w 721"/>
              <a:gd name="T5" fmla="*/ 0 h 425"/>
              <a:gd name="T6" fmla="*/ 721 w 721"/>
              <a:gd name="T7" fmla="*/ 271 h 425"/>
              <a:gd name="T8" fmla="*/ 354 w 721"/>
              <a:gd name="T9" fmla="*/ 425 h 425"/>
            </a:gdLst>
            <a:ahLst/>
            <a:cxnLst>
              <a:cxn ang="0">
                <a:pos x="T0" y="T1"/>
              </a:cxn>
              <a:cxn ang="0">
                <a:pos x="T2" y="T3"/>
              </a:cxn>
              <a:cxn ang="0">
                <a:pos x="T4" y="T5"/>
              </a:cxn>
              <a:cxn ang="0">
                <a:pos x="T6" y="T7"/>
              </a:cxn>
              <a:cxn ang="0">
                <a:pos x="T8" y="T9"/>
              </a:cxn>
            </a:cxnLst>
            <a:rect l="0" t="0" r="r" b="b"/>
            <a:pathLst>
              <a:path w="721" h="425">
                <a:moveTo>
                  <a:pt x="354" y="425"/>
                </a:moveTo>
                <a:lnTo>
                  <a:pt x="0" y="154"/>
                </a:lnTo>
                <a:lnTo>
                  <a:pt x="366" y="0"/>
                </a:lnTo>
                <a:lnTo>
                  <a:pt x="721" y="271"/>
                </a:lnTo>
                <a:lnTo>
                  <a:pt x="354" y="425"/>
                </a:lnTo>
                <a:close/>
              </a:path>
            </a:pathLst>
          </a:custGeom>
          <a:solidFill>
            <a:srgbClr val="95B8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T"/>
          </a:p>
        </p:txBody>
      </p:sp>
      <p:sp>
        <p:nvSpPr>
          <p:cNvPr id="389" name="Freeform 425">
            <a:extLst>
              <a:ext uri="{FF2B5EF4-FFF2-40B4-BE49-F238E27FC236}">
                <a16:creationId xmlns:a16="http://schemas.microsoft.com/office/drawing/2014/main" id="{65EF1F9C-2D23-4707-AC9A-27740781F2F7}"/>
              </a:ext>
            </a:extLst>
          </p:cNvPr>
          <p:cNvSpPr>
            <a:spLocks/>
          </p:cNvSpPr>
          <p:nvPr/>
        </p:nvSpPr>
        <p:spPr bwMode="auto">
          <a:xfrm>
            <a:off x="914650" y="4324264"/>
            <a:ext cx="633098" cy="264656"/>
          </a:xfrm>
          <a:custGeom>
            <a:avLst/>
            <a:gdLst>
              <a:gd name="T0" fmla="*/ 181 w 183"/>
              <a:gd name="T1" fmla="*/ 0 h 76"/>
              <a:gd name="T2" fmla="*/ 2 w 183"/>
              <a:gd name="T3" fmla="*/ 75 h 76"/>
              <a:gd name="T4" fmla="*/ 0 w 183"/>
              <a:gd name="T5" fmla="*/ 76 h 76"/>
              <a:gd name="T6" fmla="*/ 183 w 183"/>
              <a:gd name="T7" fmla="*/ 0 h 76"/>
              <a:gd name="T8" fmla="*/ 181 w 183"/>
              <a:gd name="T9" fmla="*/ 0 h 76"/>
            </a:gdLst>
            <a:ahLst/>
            <a:cxnLst>
              <a:cxn ang="0">
                <a:pos x="T0" y="T1"/>
              </a:cxn>
              <a:cxn ang="0">
                <a:pos x="T2" y="T3"/>
              </a:cxn>
              <a:cxn ang="0">
                <a:pos x="T4" y="T5"/>
              </a:cxn>
              <a:cxn ang="0">
                <a:pos x="T6" y="T7"/>
              </a:cxn>
              <a:cxn ang="0">
                <a:pos x="T8" y="T9"/>
              </a:cxn>
            </a:cxnLst>
            <a:rect l="0" t="0" r="r" b="b"/>
            <a:pathLst>
              <a:path w="183" h="76">
                <a:moveTo>
                  <a:pt x="181" y="0"/>
                </a:moveTo>
                <a:cubicBezTo>
                  <a:pt x="123" y="20"/>
                  <a:pt x="52" y="51"/>
                  <a:pt x="2" y="75"/>
                </a:cubicBezTo>
                <a:cubicBezTo>
                  <a:pt x="1" y="76"/>
                  <a:pt x="0" y="76"/>
                  <a:pt x="0" y="76"/>
                </a:cubicBezTo>
                <a:cubicBezTo>
                  <a:pt x="183" y="0"/>
                  <a:pt x="183" y="0"/>
                  <a:pt x="183" y="0"/>
                </a:cubicBezTo>
                <a:cubicBezTo>
                  <a:pt x="183" y="0"/>
                  <a:pt x="182" y="0"/>
                  <a:pt x="181" y="0"/>
                </a:cubicBezTo>
              </a:path>
            </a:pathLst>
          </a:custGeom>
          <a:solidFill>
            <a:srgbClr val="86A8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T"/>
          </a:p>
        </p:txBody>
      </p:sp>
      <p:sp>
        <p:nvSpPr>
          <p:cNvPr id="390" name="Freeform 426">
            <a:extLst>
              <a:ext uri="{FF2B5EF4-FFF2-40B4-BE49-F238E27FC236}">
                <a16:creationId xmlns:a16="http://schemas.microsoft.com/office/drawing/2014/main" id="{36E5FAEF-9478-43A9-8695-D41A2DC8A092}"/>
              </a:ext>
            </a:extLst>
          </p:cNvPr>
          <p:cNvSpPr>
            <a:spLocks/>
          </p:cNvSpPr>
          <p:nvPr/>
        </p:nvSpPr>
        <p:spPr bwMode="auto">
          <a:xfrm>
            <a:off x="907731" y="4306966"/>
            <a:ext cx="601962" cy="264656"/>
          </a:xfrm>
          <a:custGeom>
            <a:avLst/>
            <a:gdLst>
              <a:gd name="T0" fmla="*/ 173 w 174"/>
              <a:gd name="T1" fmla="*/ 1 h 76"/>
              <a:gd name="T2" fmla="*/ 165 w 174"/>
              <a:gd name="T3" fmla="*/ 2 h 76"/>
              <a:gd name="T4" fmla="*/ 82 w 174"/>
              <a:gd name="T5" fmla="*/ 30 h 76"/>
              <a:gd name="T6" fmla="*/ 1 w 174"/>
              <a:gd name="T7" fmla="*/ 71 h 76"/>
              <a:gd name="T8" fmla="*/ 3 w 174"/>
              <a:gd name="T9" fmla="*/ 75 h 76"/>
              <a:gd name="T10" fmla="*/ 11 w 174"/>
              <a:gd name="T11" fmla="*/ 74 h 76"/>
              <a:gd name="T12" fmla="*/ 168 w 174"/>
              <a:gd name="T13" fmla="*/ 6 h 76"/>
              <a:gd name="T14" fmla="*/ 173 w 174"/>
              <a:gd name="T15" fmla="*/ 1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4" h="76">
                <a:moveTo>
                  <a:pt x="173" y="1"/>
                </a:moveTo>
                <a:cubicBezTo>
                  <a:pt x="171" y="0"/>
                  <a:pt x="169" y="1"/>
                  <a:pt x="165" y="2"/>
                </a:cubicBezTo>
                <a:cubicBezTo>
                  <a:pt x="152" y="5"/>
                  <a:pt x="124" y="11"/>
                  <a:pt x="82" y="30"/>
                </a:cubicBezTo>
                <a:cubicBezTo>
                  <a:pt x="34" y="52"/>
                  <a:pt x="9" y="65"/>
                  <a:pt x="1" y="71"/>
                </a:cubicBezTo>
                <a:cubicBezTo>
                  <a:pt x="0" y="73"/>
                  <a:pt x="0" y="75"/>
                  <a:pt x="3" y="75"/>
                </a:cubicBezTo>
                <a:cubicBezTo>
                  <a:pt x="5" y="76"/>
                  <a:pt x="8" y="75"/>
                  <a:pt x="11" y="74"/>
                </a:cubicBezTo>
                <a:cubicBezTo>
                  <a:pt x="25" y="70"/>
                  <a:pt x="163" y="9"/>
                  <a:pt x="168" y="6"/>
                </a:cubicBezTo>
                <a:cubicBezTo>
                  <a:pt x="174" y="3"/>
                  <a:pt x="174" y="2"/>
                  <a:pt x="173" y="1"/>
                </a:cubicBezTo>
              </a:path>
            </a:pathLst>
          </a:custGeom>
          <a:solidFill>
            <a:srgbClr val="A2C4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T"/>
          </a:p>
        </p:txBody>
      </p:sp>
      <p:sp>
        <p:nvSpPr>
          <p:cNvPr id="391" name="Freeform 427">
            <a:extLst>
              <a:ext uri="{FF2B5EF4-FFF2-40B4-BE49-F238E27FC236}">
                <a16:creationId xmlns:a16="http://schemas.microsoft.com/office/drawing/2014/main" id="{01857A92-CA6A-4815-B263-B603E59AADD1}"/>
              </a:ext>
            </a:extLst>
          </p:cNvPr>
          <p:cNvSpPr>
            <a:spLocks/>
          </p:cNvSpPr>
          <p:nvPr/>
        </p:nvSpPr>
        <p:spPr bwMode="auto">
          <a:xfrm>
            <a:off x="1008058" y="4338102"/>
            <a:ext cx="404768" cy="169518"/>
          </a:xfrm>
          <a:custGeom>
            <a:avLst/>
            <a:gdLst>
              <a:gd name="T0" fmla="*/ 115 w 117"/>
              <a:gd name="T1" fmla="*/ 0 h 49"/>
              <a:gd name="T2" fmla="*/ 1 w 117"/>
              <a:gd name="T3" fmla="*/ 48 h 49"/>
              <a:gd name="T4" fmla="*/ 0 w 117"/>
              <a:gd name="T5" fmla="*/ 49 h 49"/>
              <a:gd name="T6" fmla="*/ 117 w 117"/>
              <a:gd name="T7" fmla="*/ 0 h 49"/>
              <a:gd name="T8" fmla="*/ 115 w 117"/>
              <a:gd name="T9" fmla="*/ 0 h 49"/>
            </a:gdLst>
            <a:ahLst/>
            <a:cxnLst>
              <a:cxn ang="0">
                <a:pos x="T0" y="T1"/>
              </a:cxn>
              <a:cxn ang="0">
                <a:pos x="T2" y="T3"/>
              </a:cxn>
              <a:cxn ang="0">
                <a:pos x="T4" y="T5"/>
              </a:cxn>
              <a:cxn ang="0">
                <a:pos x="T6" y="T7"/>
              </a:cxn>
              <a:cxn ang="0">
                <a:pos x="T8" y="T9"/>
              </a:cxn>
            </a:cxnLst>
            <a:rect l="0" t="0" r="r" b="b"/>
            <a:pathLst>
              <a:path w="117" h="49">
                <a:moveTo>
                  <a:pt x="115" y="0"/>
                </a:moveTo>
                <a:cubicBezTo>
                  <a:pt x="79" y="13"/>
                  <a:pt x="33" y="32"/>
                  <a:pt x="1" y="48"/>
                </a:cubicBezTo>
                <a:cubicBezTo>
                  <a:pt x="0" y="49"/>
                  <a:pt x="0" y="49"/>
                  <a:pt x="0" y="49"/>
                </a:cubicBezTo>
                <a:cubicBezTo>
                  <a:pt x="117" y="0"/>
                  <a:pt x="117" y="0"/>
                  <a:pt x="117" y="0"/>
                </a:cubicBezTo>
                <a:cubicBezTo>
                  <a:pt x="117" y="0"/>
                  <a:pt x="116" y="0"/>
                  <a:pt x="115" y="0"/>
                </a:cubicBezTo>
              </a:path>
            </a:pathLst>
          </a:custGeom>
          <a:solidFill>
            <a:srgbClr val="B6D5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T"/>
          </a:p>
        </p:txBody>
      </p:sp>
      <p:sp>
        <p:nvSpPr>
          <p:cNvPr id="392" name="Freeform 428">
            <a:extLst>
              <a:ext uri="{FF2B5EF4-FFF2-40B4-BE49-F238E27FC236}">
                <a16:creationId xmlns:a16="http://schemas.microsoft.com/office/drawing/2014/main" id="{5BB45E55-AA42-463C-AE49-C3AC9F3376D5}"/>
              </a:ext>
            </a:extLst>
          </p:cNvPr>
          <p:cNvSpPr>
            <a:spLocks/>
          </p:cNvSpPr>
          <p:nvPr/>
        </p:nvSpPr>
        <p:spPr bwMode="auto">
          <a:xfrm>
            <a:off x="983841" y="4376157"/>
            <a:ext cx="633098" cy="268115"/>
          </a:xfrm>
          <a:custGeom>
            <a:avLst/>
            <a:gdLst>
              <a:gd name="T0" fmla="*/ 181 w 183"/>
              <a:gd name="T1" fmla="*/ 0 h 77"/>
              <a:gd name="T2" fmla="*/ 2 w 183"/>
              <a:gd name="T3" fmla="*/ 75 h 77"/>
              <a:gd name="T4" fmla="*/ 0 w 183"/>
              <a:gd name="T5" fmla="*/ 77 h 77"/>
              <a:gd name="T6" fmla="*/ 183 w 183"/>
              <a:gd name="T7" fmla="*/ 0 h 77"/>
              <a:gd name="T8" fmla="*/ 181 w 183"/>
              <a:gd name="T9" fmla="*/ 0 h 77"/>
            </a:gdLst>
            <a:ahLst/>
            <a:cxnLst>
              <a:cxn ang="0">
                <a:pos x="T0" y="T1"/>
              </a:cxn>
              <a:cxn ang="0">
                <a:pos x="T2" y="T3"/>
              </a:cxn>
              <a:cxn ang="0">
                <a:pos x="T4" y="T5"/>
              </a:cxn>
              <a:cxn ang="0">
                <a:pos x="T6" y="T7"/>
              </a:cxn>
              <a:cxn ang="0">
                <a:pos x="T8" y="T9"/>
              </a:cxn>
            </a:cxnLst>
            <a:rect l="0" t="0" r="r" b="b"/>
            <a:pathLst>
              <a:path w="183" h="77">
                <a:moveTo>
                  <a:pt x="181" y="0"/>
                </a:moveTo>
                <a:cubicBezTo>
                  <a:pt x="123" y="20"/>
                  <a:pt x="52" y="50"/>
                  <a:pt x="2" y="75"/>
                </a:cubicBezTo>
                <a:cubicBezTo>
                  <a:pt x="1" y="76"/>
                  <a:pt x="0" y="77"/>
                  <a:pt x="0" y="77"/>
                </a:cubicBezTo>
                <a:cubicBezTo>
                  <a:pt x="183" y="0"/>
                  <a:pt x="183" y="0"/>
                  <a:pt x="183" y="0"/>
                </a:cubicBezTo>
                <a:cubicBezTo>
                  <a:pt x="183" y="0"/>
                  <a:pt x="182" y="0"/>
                  <a:pt x="181" y="0"/>
                </a:cubicBezTo>
              </a:path>
            </a:pathLst>
          </a:custGeom>
          <a:solidFill>
            <a:srgbClr val="86A8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T"/>
          </a:p>
        </p:txBody>
      </p:sp>
      <p:sp>
        <p:nvSpPr>
          <p:cNvPr id="393" name="Freeform 429">
            <a:extLst>
              <a:ext uri="{FF2B5EF4-FFF2-40B4-BE49-F238E27FC236}">
                <a16:creationId xmlns:a16="http://schemas.microsoft.com/office/drawing/2014/main" id="{CF67FA56-A513-4660-BF7A-9594C19E78B3}"/>
              </a:ext>
            </a:extLst>
          </p:cNvPr>
          <p:cNvSpPr>
            <a:spLocks/>
          </p:cNvSpPr>
          <p:nvPr/>
        </p:nvSpPr>
        <p:spPr bwMode="auto">
          <a:xfrm>
            <a:off x="976922" y="4362319"/>
            <a:ext cx="601962" cy="261196"/>
          </a:xfrm>
          <a:custGeom>
            <a:avLst/>
            <a:gdLst>
              <a:gd name="T0" fmla="*/ 173 w 174"/>
              <a:gd name="T1" fmla="*/ 0 h 75"/>
              <a:gd name="T2" fmla="*/ 165 w 174"/>
              <a:gd name="T3" fmla="*/ 1 h 75"/>
              <a:gd name="T4" fmla="*/ 82 w 174"/>
              <a:gd name="T5" fmla="*/ 29 h 75"/>
              <a:gd name="T6" fmla="*/ 1 w 174"/>
              <a:gd name="T7" fmla="*/ 70 h 75"/>
              <a:gd name="T8" fmla="*/ 2 w 174"/>
              <a:gd name="T9" fmla="*/ 75 h 75"/>
              <a:gd name="T10" fmla="*/ 11 w 174"/>
              <a:gd name="T11" fmla="*/ 73 h 75"/>
              <a:gd name="T12" fmla="*/ 168 w 174"/>
              <a:gd name="T13" fmla="*/ 5 h 75"/>
              <a:gd name="T14" fmla="*/ 173 w 174"/>
              <a:gd name="T15" fmla="*/ 0 h 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4" h="75">
                <a:moveTo>
                  <a:pt x="173" y="0"/>
                </a:moveTo>
                <a:cubicBezTo>
                  <a:pt x="171" y="0"/>
                  <a:pt x="169" y="0"/>
                  <a:pt x="165" y="1"/>
                </a:cubicBezTo>
                <a:cubicBezTo>
                  <a:pt x="152" y="4"/>
                  <a:pt x="124" y="10"/>
                  <a:pt x="82" y="29"/>
                </a:cubicBezTo>
                <a:cubicBezTo>
                  <a:pt x="34" y="51"/>
                  <a:pt x="9" y="64"/>
                  <a:pt x="1" y="70"/>
                </a:cubicBezTo>
                <a:cubicBezTo>
                  <a:pt x="0" y="72"/>
                  <a:pt x="0" y="74"/>
                  <a:pt x="2" y="75"/>
                </a:cubicBezTo>
                <a:cubicBezTo>
                  <a:pt x="5" y="75"/>
                  <a:pt x="8" y="75"/>
                  <a:pt x="11" y="73"/>
                </a:cubicBezTo>
                <a:cubicBezTo>
                  <a:pt x="25" y="69"/>
                  <a:pt x="163" y="8"/>
                  <a:pt x="168" y="5"/>
                </a:cubicBezTo>
                <a:cubicBezTo>
                  <a:pt x="174" y="2"/>
                  <a:pt x="173" y="1"/>
                  <a:pt x="173" y="0"/>
                </a:cubicBezTo>
              </a:path>
            </a:pathLst>
          </a:custGeom>
          <a:solidFill>
            <a:srgbClr val="A2C4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T"/>
          </a:p>
        </p:txBody>
      </p:sp>
      <p:sp>
        <p:nvSpPr>
          <p:cNvPr id="394" name="Freeform 430">
            <a:extLst>
              <a:ext uri="{FF2B5EF4-FFF2-40B4-BE49-F238E27FC236}">
                <a16:creationId xmlns:a16="http://schemas.microsoft.com/office/drawing/2014/main" id="{57ED7774-6141-4778-8FC5-F418F88469B2}"/>
              </a:ext>
            </a:extLst>
          </p:cNvPr>
          <p:cNvSpPr>
            <a:spLocks/>
          </p:cNvSpPr>
          <p:nvPr/>
        </p:nvSpPr>
        <p:spPr bwMode="auto">
          <a:xfrm>
            <a:off x="1077249" y="4389995"/>
            <a:ext cx="404768" cy="171248"/>
          </a:xfrm>
          <a:custGeom>
            <a:avLst/>
            <a:gdLst>
              <a:gd name="T0" fmla="*/ 115 w 117"/>
              <a:gd name="T1" fmla="*/ 0 h 49"/>
              <a:gd name="T2" fmla="*/ 1 w 117"/>
              <a:gd name="T3" fmla="*/ 48 h 49"/>
              <a:gd name="T4" fmla="*/ 0 w 117"/>
              <a:gd name="T5" fmla="*/ 49 h 49"/>
              <a:gd name="T6" fmla="*/ 117 w 117"/>
              <a:gd name="T7" fmla="*/ 0 h 49"/>
              <a:gd name="T8" fmla="*/ 115 w 117"/>
              <a:gd name="T9" fmla="*/ 0 h 49"/>
            </a:gdLst>
            <a:ahLst/>
            <a:cxnLst>
              <a:cxn ang="0">
                <a:pos x="T0" y="T1"/>
              </a:cxn>
              <a:cxn ang="0">
                <a:pos x="T2" y="T3"/>
              </a:cxn>
              <a:cxn ang="0">
                <a:pos x="T4" y="T5"/>
              </a:cxn>
              <a:cxn ang="0">
                <a:pos x="T6" y="T7"/>
              </a:cxn>
              <a:cxn ang="0">
                <a:pos x="T8" y="T9"/>
              </a:cxn>
            </a:cxnLst>
            <a:rect l="0" t="0" r="r" b="b"/>
            <a:pathLst>
              <a:path w="117" h="49">
                <a:moveTo>
                  <a:pt x="115" y="0"/>
                </a:moveTo>
                <a:cubicBezTo>
                  <a:pt x="78" y="13"/>
                  <a:pt x="33" y="32"/>
                  <a:pt x="1" y="48"/>
                </a:cubicBezTo>
                <a:cubicBezTo>
                  <a:pt x="0" y="49"/>
                  <a:pt x="0" y="49"/>
                  <a:pt x="0" y="49"/>
                </a:cubicBezTo>
                <a:cubicBezTo>
                  <a:pt x="117" y="0"/>
                  <a:pt x="117" y="0"/>
                  <a:pt x="117" y="0"/>
                </a:cubicBezTo>
                <a:cubicBezTo>
                  <a:pt x="117" y="0"/>
                  <a:pt x="116" y="0"/>
                  <a:pt x="115" y="0"/>
                </a:cubicBezTo>
              </a:path>
            </a:pathLst>
          </a:custGeom>
          <a:solidFill>
            <a:srgbClr val="B6D5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T"/>
          </a:p>
        </p:txBody>
      </p:sp>
      <p:sp>
        <p:nvSpPr>
          <p:cNvPr id="395" name="Freeform 431">
            <a:extLst>
              <a:ext uri="{FF2B5EF4-FFF2-40B4-BE49-F238E27FC236}">
                <a16:creationId xmlns:a16="http://schemas.microsoft.com/office/drawing/2014/main" id="{95BAD661-3993-434B-A9C3-8B7E90BF7326}"/>
              </a:ext>
            </a:extLst>
          </p:cNvPr>
          <p:cNvSpPr>
            <a:spLocks/>
          </p:cNvSpPr>
          <p:nvPr/>
        </p:nvSpPr>
        <p:spPr bwMode="auto">
          <a:xfrm>
            <a:off x="1053032" y="4428050"/>
            <a:ext cx="633098" cy="268115"/>
          </a:xfrm>
          <a:custGeom>
            <a:avLst/>
            <a:gdLst>
              <a:gd name="T0" fmla="*/ 181 w 183"/>
              <a:gd name="T1" fmla="*/ 0 h 77"/>
              <a:gd name="T2" fmla="*/ 2 w 183"/>
              <a:gd name="T3" fmla="*/ 76 h 77"/>
              <a:gd name="T4" fmla="*/ 0 w 183"/>
              <a:gd name="T5" fmla="*/ 77 h 77"/>
              <a:gd name="T6" fmla="*/ 183 w 183"/>
              <a:gd name="T7" fmla="*/ 0 h 77"/>
              <a:gd name="T8" fmla="*/ 181 w 183"/>
              <a:gd name="T9" fmla="*/ 0 h 77"/>
            </a:gdLst>
            <a:ahLst/>
            <a:cxnLst>
              <a:cxn ang="0">
                <a:pos x="T0" y="T1"/>
              </a:cxn>
              <a:cxn ang="0">
                <a:pos x="T2" y="T3"/>
              </a:cxn>
              <a:cxn ang="0">
                <a:pos x="T4" y="T5"/>
              </a:cxn>
              <a:cxn ang="0">
                <a:pos x="T6" y="T7"/>
              </a:cxn>
              <a:cxn ang="0">
                <a:pos x="T8" y="T9"/>
              </a:cxn>
            </a:cxnLst>
            <a:rect l="0" t="0" r="r" b="b"/>
            <a:pathLst>
              <a:path w="183" h="77">
                <a:moveTo>
                  <a:pt x="181" y="0"/>
                </a:moveTo>
                <a:cubicBezTo>
                  <a:pt x="123" y="20"/>
                  <a:pt x="51" y="51"/>
                  <a:pt x="2" y="76"/>
                </a:cubicBezTo>
                <a:cubicBezTo>
                  <a:pt x="1" y="76"/>
                  <a:pt x="0" y="77"/>
                  <a:pt x="0" y="77"/>
                </a:cubicBezTo>
                <a:cubicBezTo>
                  <a:pt x="183" y="0"/>
                  <a:pt x="183" y="0"/>
                  <a:pt x="183" y="0"/>
                </a:cubicBezTo>
                <a:cubicBezTo>
                  <a:pt x="183" y="0"/>
                  <a:pt x="182" y="0"/>
                  <a:pt x="181" y="0"/>
                </a:cubicBezTo>
              </a:path>
            </a:pathLst>
          </a:custGeom>
          <a:solidFill>
            <a:srgbClr val="86A8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T"/>
          </a:p>
        </p:txBody>
      </p:sp>
      <p:sp>
        <p:nvSpPr>
          <p:cNvPr id="396" name="Freeform 432">
            <a:extLst>
              <a:ext uri="{FF2B5EF4-FFF2-40B4-BE49-F238E27FC236}">
                <a16:creationId xmlns:a16="http://schemas.microsoft.com/office/drawing/2014/main" id="{6390DE42-3F7E-4E6D-9C20-D04E2129009B}"/>
              </a:ext>
            </a:extLst>
          </p:cNvPr>
          <p:cNvSpPr>
            <a:spLocks/>
          </p:cNvSpPr>
          <p:nvPr/>
        </p:nvSpPr>
        <p:spPr bwMode="auto">
          <a:xfrm>
            <a:off x="1046113" y="4414212"/>
            <a:ext cx="598503" cy="261196"/>
          </a:xfrm>
          <a:custGeom>
            <a:avLst/>
            <a:gdLst>
              <a:gd name="T0" fmla="*/ 173 w 173"/>
              <a:gd name="T1" fmla="*/ 0 h 75"/>
              <a:gd name="T2" fmla="*/ 165 w 173"/>
              <a:gd name="T3" fmla="*/ 1 h 75"/>
              <a:gd name="T4" fmla="*/ 82 w 173"/>
              <a:gd name="T5" fmla="*/ 29 h 75"/>
              <a:gd name="T6" fmla="*/ 1 w 173"/>
              <a:gd name="T7" fmla="*/ 71 h 75"/>
              <a:gd name="T8" fmla="*/ 2 w 173"/>
              <a:gd name="T9" fmla="*/ 75 h 75"/>
              <a:gd name="T10" fmla="*/ 11 w 173"/>
              <a:gd name="T11" fmla="*/ 74 h 75"/>
              <a:gd name="T12" fmla="*/ 168 w 173"/>
              <a:gd name="T13" fmla="*/ 5 h 75"/>
              <a:gd name="T14" fmla="*/ 173 w 173"/>
              <a:gd name="T15" fmla="*/ 0 h 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3" h="75">
                <a:moveTo>
                  <a:pt x="173" y="0"/>
                </a:moveTo>
                <a:cubicBezTo>
                  <a:pt x="171" y="0"/>
                  <a:pt x="168" y="0"/>
                  <a:pt x="165" y="1"/>
                </a:cubicBezTo>
                <a:cubicBezTo>
                  <a:pt x="152" y="4"/>
                  <a:pt x="124" y="10"/>
                  <a:pt x="82" y="29"/>
                </a:cubicBezTo>
                <a:cubicBezTo>
                  <a:pt x="34" y="51"/>
                  <a:pt x="9" y="64"/>
                  <a:pt x="1" y="71"/>
                </a:cubicBezTo>
                <a:cubicBezTo>
                  <a:pt x="0" y="72"/>
                  <a:pt x="0" y="75"/>
                  <a:pt x="2" y="75"/>
                </a:cubicBezTo>
                <a:cubicBezTo>
                  <a:pt x="5" y="75"/>
                  <a:pt x="7" y="75"/>
                  <a:pt x="11" y="74"/>
                </a:cubicBezTo>
                <a:cubicBezTo>
                  <a:pt x="25" y="69"/>
                  <a:pt x="163" y="8"/>
                  <a:pt x="168" y="5"/>
                </a:cubicBezTo>
                <a:cubicBezTo>
                  <a:pt x="173" y="2"/>
                  <a:pt x="173" y="1"/>
                  <a:pt x="173" y="0"/>
                </a:cubicBezTo>
              </a:path>
            </a:pathLst>
          </a:custGeom>
          <a:solidFill>
            <a:srgbClr val="A2C4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T"/>
          </a:p>
        </p:txBody>
      </p:sp>
      <p:sp>
        <p:nvSpPr>
          <p:cNvPr id="397" name="Freeform 433">
            <a:extLst>
              <a:ext uri="{FF2B5EF4-FFF2-40B4-BE49-F238E27FC236}">
                <a16:creationId xmlns:a16="http://schemas.microsoft.com/office/drawing/2014/main" id="{62422721-8868-44C1-8520-942FCF0EBEFB}"/>
              </a:ext>
            </a:extLst>
          </p:cNvPr>
          <p:cNvSpPr>
            <a:spLocks/>
          </p:cNvSpPr>
          <p:nvPr/>
        </p:nvSpPr>
        <p:spPr bwMode="auto">
          <a:xfrm>
            <a:off x="1146440" y="4441888"/>
            <a:ext cx="401308" cy="171248"/>
          </a:xfrm>
          <a:custGeom>
            <a:avLst/>
            <a:gdLst>
              <a:gd name="T0" fmla="*/ 115 w 116"/>
              <a:gd name="T1" fmla="*/ 0 h 49"/>
              <a:gd name="T2" fmla="*/ 1 w 116"/>
              <a:gd name="T3" fmla="*/ 49 h 49"/>
              <a:gd name="T4" fmla="*/ 0 w 116"/>
              <a:gd name="T5" fmla="*/ 49 h 49"/>
              <a:gd name="T6" fmla="*/ 116 w 116"/>
              <a:gd name="T7" fmla="*/ 0 h 49"/>
              <a:gd name="T8" fmla="*/ 115 w 116"/>
              <a:gd name="T9" fmla="*/ 0 h 49"/>
            </a:gdLst>
            <a:ahLst/>
            <a:cxnLst>
              <a:cxn ang="0">
                <a:pos x="T0" y="T1"/>
              </a:cxn>
              <a:cxn ang="0">
                <a:pos x="T2" y="T3"/>
              </a:cxn>
              <a:cxn ang="0">
                <a:pos x="T4" y="T5"/>
              </a:cxn>
              <a:cxn ang="0">
                <a:pos x="T6" y="T7"/>
              </a:cxn>
              <a:cxn ang="0">
                <a:pos x="T8" y="T9"/>
              </a:cxn>
            </a:cxnLst>
            <a:rect l="0" t="0" r="r" b="b"/>
            <a:pathLst>
              <a:path w="116" h="49">
                <a:moveTo>
                  <a:pt x="115" y="0"/>
                </a:moveTo>
                <a:cubicBezTo>
                  <a:pt x="78" y="13"/>
                  <a:pt x="32" y="33"/>
                  <a:pt x="1" y="49"/>
                </a:cubicBezTo>
                <a:cubicBezTo>
                  <a:pt x="0" y="49"/>
                  <a:pt x="0" y="49"/>
                  <a:pt x="0" y="49"/>
                </a:cubicBezTo>
                <a:cubicBezTo>
                  <a:pt x="116" y="0"/>
                  <a:pt x="116" y="0"/>
                  <a:pt x="116" y="0"/>
                </a:cubicBezTo>
                <a:cubicBezTo>
                  <a:pt x="116" y="0"/>
                  <a:pt x="116" y="0"/>
                  <a:pt x="115" y="0"/>
                </a:cubicBezTo>
              </a:path>
            </a:pathLst>
          </a:custGeom>
          <a:solidFill>
            <a:srgbClr val="B6D5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T"/>
          </a:p>
        </p:txBody>
      </p:sp>
      <p:sp>
        <p:nvSpPr>
          <p:cNvPr id="398" name="Freeform 434">
            <a:extLst>
              <a:ext uri="{FF2B5EF4-FFF2-40B4-BE49-F238E27FC236}">
                <a16:creationId xmlns:a16="http://schemas.microsoft.com/office/drawing/2014/main" id="{7625636C-2E6A-4197-84C6-25839340D372}"/>
              </a:ext>
            </a:extLst>
          </p:cNvPr>
          <p:cNvSpPr>
            <a:spLocks/>
          </p:cNvSpPr>
          <p:nvPr/>
        </p:nvSpPr>
        <p:spPr bwMode="auto">
          <a:xfrm>
            <a:off x="1122223" y="4479943"/>
            <a:ext cx="633098" cy="268115"/>
          </a:xfrm>
          <a:custGeom>
            <a:avLst/>
            <a:gdLst>
              <a:gd name="T0" fmla="*/ 181 w 183"/>
              <a:gd name="T1" fmla="*/ 1 h 77"/>
              <a:gd name="T2" fmla="*/ 2 w 183"/>
              <a:gd name="T3" fmla="*/ 76 h 77"/>
              <a:gd name="T4" fmla="*/ 0 w 183"/>
              <a:gd name="T5" fmla="*/ 77 h 77"/>
              <a:gd name="T6" fmla="*/ 183 w 183"/>
              <a:gd name="T7" fmla="*/ 0 h 77"/>
              <a:gd name="T8" fmla="*/ 181 w 183"/>
              <a:gd name="T9" fmla="*/ 1 h 77"/>
            </a:gdLst>
            <a:ahLst/>
            <a:cxnLst>
              <a:cxn ang="0">
                <a:pos x="T0" y="T1"/>
              </a:cxn>
              <a:cxn ang="0">
                <a:pos x="T2" y="T3"/>
              </a:cxn>
              <a:cxn ang="0">
                <a:pos x="T4" y="T5"/>
              </a:cxn>
              <a:cxn ang="0">
                <a:pos x="T6" y="T7"/>
              </a:cxn>
              <a:cxn ang="0">
                <a:pos x="T8" y="T9"/>
              </a:cxn>
            </a:cxnLst>
            <a:rect l="0" t="0" r="r" b="b"/>
            <a:pathLst>
              <a:path w="183" h="77">
                <a:moveTo>
                  <a:pt x="181" y="1"/>
                </a:moveTo>
                <a:cubicBezTo>
                  <a:pt x="123" y="20"/>
                  <a:pt x="51" y="51"/>
                  <a:pt x="2" y="76"/>
                </a:cubicBezTo>
                <a:cubicBezTo>
                  <a:pt x="1" y="76"/>
                  <a:pt x="0" y="77"/>
                  <a:pt x="0" y="77"/>
                </a:cubicBezTo>
                <a:cubicBezTo>
                  <a:pt x="183" y="0"/>
                  <a:pt x="183" y="0"/>
                  <a:pt x="183" y="0"/>
                </a:cubicBezTo>
                <a:cubicBezTo>
                  <a:pt x="183" y="0"/>
                  <a:pt x="182" y="0"/>
                  <a:pt x="181" y="1"/>
                </a:cubicBezTo>
              </a:path>
            </a:pathLst>
          </a:custGeom>
          <a:solidFill>
            <a:srgbClr val="86A8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T"/>
          </a:p>
        </p:txBody>
      </p:sp>
      <p:sp>
        <p:nvSpPr>
          <p:cNvPr id="399" name="Freeform 435">
            <a:extLst>
              <a:ext uri="{FF2B5EF4-FFF2-40B4-BE49-F238E27FC236}">
                <a16:creationId xmlns:a16="http://schemas.microsoft.com/office/drawing/2014/main" id="{4306E8B9-6DE0-43FA-8403-BD011017329D}"/>
              </a:ext>
            </a:extLst>
          </p:cNvPr>
          <p:cNvSpPr>
            <a:spLocks/>
          </p:cNvSpPr>
          <p:nvPr/>
        </p:nvSpPr>
        <p:spPr bwMode="auto">
          <a:xfrm>
            <a:off x="1111844" y="4466105"/>
            <a:ext cx="601962" cy="261196"/>
          </a:xfrm>
          <a:custGeom>
            <a:avLst/>
            <a:gdLst>
              <a:gd name="T0" fmla="*/ 173 w 174"/>
              <a:gd name="T1" fmla="*/ 0 h 75"/>
              <a:gd name="T2" fmla="*/ 166 w 174"/>
              <a:gd name="T3" fmla="*/ 1 h 75"/>
              <a:gd name="T4" fmla="*/ 83 w 174"/>
              <a:gd name="T5" fmla="*/ 30 h 75"/>
              <a:gd name="T6" fmla="*/ 2 w 174"/>
              <a:gd name="T7" fmla="*/ 71 h 75"/>
              <a:gd name="T8" fmla="*/ 3 w 174"/>
              <a:gd name="T9" fmla="*/ 75 h 75"/>
              <a:gd name="T10" fmla="*/ 12 w 174"/>
              <a:gd name="T11" fmla="*/ 74 h 75"/>
              <a:gd name="T12" fmla="*/ 169 w 174"/>
              <a:gd name="T13" fmla="*/ 5 h 75"/>
              <a:gd name="T14" fmla="*/ 173 w 174"/>
              <a:gd name="T15" fmla="*/ 0 h 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4" h="75">
                <a:moveTo>
                  <a:pt x="173" y="0"/>
                </a:moveTo>
                <a:cubicBezTo>
                  <a:pt x="172" y="0"/>
                  <a:pt x="169" y="0"/>
                  <a:pt x="166" y="1"/>
                </a:cubicBezTo>
                <a:cubicBezTo>
                  <a:pt x="153" y="4"/>
                  <a:pt x="125" y="11"/>
                  <a:pt x="83" y="30"/>
                </a:cubicBezTo>
                <a:cubicBezTo>
                  <a:pt x="35" y="51"/>
                  <a:pt x="10" y="64"/>
                  <a:pt x="2" y="71"/>
                </a:cubicBezTo>
                <a:cubicBezTo>
                  <a:pt x="0" y="72"/>
                  <a:pt x="1" y="75"/>
                  <a:pt x="3" y="75"/>
                </a:cubicBezTo>
                <a:cubicBezTo>
                  <a:pt x="5" y="75"/>
                  <a:pt x="8" y="75"/>
                  <a:pt x="12" y="74"/>
                </a:cubicBezTo>
                <a:cubicBezTo>
                  <a:pt x="26" y="70"/>
                  <a:pt x="164" y="8"/>
                  <a:pt x="169" y="5"/>
                </a:cubicBezTo>
                <a:cubicBezTo>
                  <a:pt x="174" y="2"/>
                  <a:pt x="174" y="1"/>
                  <a:pt x="173" y="0"/>
                </a:cubicBezTo>
              </a:path>
            </a:pathLst>
          </a:custGeom>
          <a:solidFill>
            <a:srgbClr val="A2C4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T"/>
          </a:p>
        </p:txBody>
      </p:sp>
      <p:sp>
        <p:nvSpPr>
          <p:cNvPr id="400" name="Freeform 436">
            <a:extLst>
              <a:ext uri="{FF2B5EF4-FFF2-40B4-BE49-F238E27FC236}">
                <a16:creationId xmlns:a16="http://schemas.microsoft.com/office/drawing/2014/main" id="{3551B53B-E854-43AA-A2D1-6505425872E1}"/>
              </a:ext>
            </a:extLst>
          </p:cNvPr>
          <p:cNvSpPr>
            <a:spLocks/>
          </p:cNvSpPr>
          <p:nvPr/>
        </p:nvSpPr>
        <p:spPr bwMode="auto">
          <a:xfrm>
            <a:off x="1212171" y="4493782"/>
            <a:ext cx="404768" cy="171248"/>
          </a:xfrm>
          <a:custGeom>
            <a:avLst/>
            <a:gdLst>
              <a:gd name="T0" fmla="*/ 116 w 117"/>
              <a:gd name="T1" fmla="*/ 1 h 49"/>
              <a:gd name="T2" fmla="*/ 2 w 117"/>
              <a:gd name="T3" fmla="*/ 49 h 49"/>
              <a:gd name="T4" fmla="*/ 0 w 117"/>
              <a:gd name="T5" fmla="*/ 49 h 49"/>
              <a:gd name="T6" fmla="*/ 117 w 117"/>
              <a:gd name="T7" fmla="*/ 0 h 49"/>
              <a:gd name="T8" fmla="*/ 116 w 117"/>
              <a:gd name="T9" fmla="*/ 1 h 49"/>
            </a:gdLst>
            <a:ahLst/>
            <a:cxnLst>
              <a:cxn ang="0">
                <a:pos x="T0" y="T1"/>
              </a:cxn>
              <a:cxn ang="0">
                <a:pos x="T2" y="T3"/>
              </a:cxn>
              <a:cxn ang="0">
                <a:pos x="T4" y="T5"/>
              </a:cxn>
              <a:cxn ang="0">
                <a:pos x="T6" y="T7"/>
              </a:cxn>
              <a:cxn ang="0">
                <a:pos x="T8" y="T9"/>
              </a:cxn>
            </a:cxnLst>
            <a:rect l="0" t="0" r="r" b="b"/>
            <a:pathLst>
              <a:path w="117" h="49">
                <a:moveTo>
                  <a:pt x="116" y="1"/>
                </a:moveTo>
                <a:cubicBezTo>
                  <a:pt x="79" y="13"/>
                  <a:pt x="33" y="33"/>
                  <a:pt x="2" y="49"/>
                </a:cubicBezTo>
                <a:cubicBezTo>
                  <a:pt x="1" y="49"/>
                  <a:pt x="0" y="49"/>
                  <a:pt x="0" y="49"/>
                </a:cubicBezTo>
                <a:cubicBezTo>
                  <a:pt x="117" y="0"/>
                  <a:pt x="117" y="0"/>
                  <a:pt x="117" y="0"/>
                </a:cubicBezTo>
                <a:cubicBezTo>
                  <a:pt x="117" y="0"/>
                  <a:pt x="117" y="0"/>
                  <a:pt x="116" y="1"/>
                </a:cubicBezTo>
              </a:path>
            </a:pathLst>
          </a:custGeom>
          <a:solidFill>
            <a:srgbClr val="B6D5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T"/>
          </a:p>
        </p:txBody>
      </p:sp>
      <p:sp>
        <p:nvSpPr>
          <p:cNvPr id="401" name="Freeform 437">
            <a:extLst>
              <a:ext uri="{FF2B5EF4-FFF2-40B4-BE49-F238E27FC236}">
                <a16:creationId xmlns:a16="http://schemas.microsoft.com/office/drawing/2014/main" id="{3E2D8FF6-69A4-4337-A3E0-F387FC82226F}"/>
              </a:ext>
            </a:extLst>
          </p:cNvPr>
          <p:cNvSpPr>
            <a:spLocks/>
          </p:cNvSpPr>
          <p:nvPr/>
        </p:nvSpPr>
        <p:spPr bwMode="auto">
          <a:xfrm>
            <a:off x="1191414" y="4531837"/>
            <a:ext cx="633098" cy="268115"/>
          </a:xfrm>
          <a:custGeom>
            <a:avLst/>
            <a:gdLst>
              <a:gd name="T0" fmla="*/ 180 w 183"/>
              <a:gd name="T1" fmla="*/ 1 h 77"/>
              <a:gd name="T2" fmla="*/ 2 w 183"/>
              <a:gd name="T3" fmla="*/ 76 h 77"/>
              <a:gd name="T4" fmla="*/ 0 w 183"/>
              <a:gd name="T5" fmla="*/ 77 h 77"/>
              <a:gd name="T6" fmla="*/ 183 w 183"/>
              <a:gd name="T7" fmla="*/ 0 h 77"/>
              <a:gd name="T8" fmla="*/ 180 w 183"/>
              <a:gd name="T9" fmla="*/ 1 h 77"/>
            </a:gdLst>
            <a:ahLst/>
            <a:cxnLst>
              <a:cxn ang="0">
                <a:pos x="T0" y="T1"/>
              </a:cxn>
              <a:cxn ang="0">
                <a:pos x="T2" y="T3"/>
              </a:cxn>
              <a:cxn ang="0">
                <a:pos x="T4" y="T5"/>
              </a:cxn>
              <a:cxn ang="0">
                <a:pos x="T6" y="T7"/>
              </a:cxn>
              <a:cxn ang="0">
                <a:pos x="T8" y="T9"/>
              </a:cxn>
            </a:cxnLst>
            <a:rect l="0" t="0" r="r" b="b"/>
            <a:pathLst>
              <a:path w="183" h="77">
                <a:moveTo>
                  <a:pt x="180" y="1"/>
                </a:moveTo>
                <a:cubicBezTo>
                  <a:pt x="123" y="20"/>
                  <a:pt x="51" y="51"/>
                  <a:pt x="2" y="76"/>
                </a:cubicBezTo>
                <a:cubicBezTo>
                  <a:pt x="1" y="77"/>
                  <a:pt x="0" y="77"/>
                  <a:pt x="0" y="77"/>
                </a:cubicBezTo>
                <a:cubicBezTo>
                  <a:pt x="183" y="0"/>
                  <a:pt x="183" y="0"/>
                  <a:pt x="183" y="0"/>
                </a:cubicBezTo>
                <a:cubicBezTo>
                  <a:pt x="183" y="0"/>
                  <a:pt x="182" y="0"/>
                  <a:pt x="180" y="1"/>
                </a:cubicBezTo>
              </a:path>
            </a:pathLst>
          </a:custGeom>
          <a:solidFill>
            <a:srgbClr val="86A8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T"/>
          </a:p>
        </p:txBody>
      </p:sp>
      <p:sp>
        <p:nvSpPr>
          <p:cNvPr id="402" name="Freeform 438">
            <a:extLst>
              <a:ext uri="{FF2B5EF4-FFF2-40B4-BE49-F238E27FC236}">
                <a16:creationId xmlns:a16="http://schemas.microsoft.com/office/drawing/2014/main" id="{9492C9CE-C621-4C3D-9526-B5D482AF81FD}"/>
              </a:ext>
            </a:extLst>
          </p:cNvPr>
          <p:cNvSpPr>
            <a:spLocks/>
          </p:cNvSpPr>
          <p:nvPr/>
        </p:nvSpPr>
        <p:spPr bwMode="auto">
          <a:xfrm>
            <a:off x="1181035" y="4517998"/>
            <a:ext cx="601962" cy="261196"/>
          </a:xfrm>
          <a:custGeom>
            <a:avLst/>
            <a:gdLst>
              <a:gd name="T0" fmla="*/ 173 w 174"/>
              <a:gd name="T1" fmla="*/ 1 h 75"/>
              <a:gd name="T2" fmla="*/ 166 w 174"/>
              <a:gd name="T3" fmla="*/ 1 h 75"/>
              <a:gd name="T4" fmla="*/ 83 w 174"/>
              <a:gd name="T5" fmla="*/ 30 h 75"/>
              <a:gd name="T6" fmla="*/ 2 w 174"/>
              <a:gd name="T7" fmla="*/ 71 h 75"/>
              <a:gd name="T8" fmla="*/ 3 w 174"/>
              <a:gd name="T9" fmla="*/ 75 h 75"/>
              <a:gd name="T10" fmla="*/ 12 w 174"/>
              <a:gd name="T11" fmla="*/ 74 h 75"/>
              <a:gd name="T12" fmla="*/ 169 w 174"/>
              <a:gd name="T13" fmla="*/ 6 h 75"/>
              <a:gd name="T14" fmla="*/ 173 w 174"/>
              <a:gd name="T15" fmla="*/ 1 h 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4" h="75">
                <a:moveTo>
                  <a:pt x="173" y="1"/>
                </a:moveTo>
                <a:cubicBezTo>
                  <a:pt x="172" y="0"/>
                  <a:pt x="169" y="0"/>
                  <a:pt x="166" y="1"/>
                </a:cubicBezTo>
                <a:cubicBezTo>
                  <a:pt x="153" y="4"/>
                  <a:pt x="125" y="11"/>
                  <a:pt x="83" y="30"/>
                </a:cubicBezTo>
                <a:cubicBezTo>
                  <a:pt x="35" y="51"/>
                  <a:pt x="10" y="65"/>
                  <a:pt x="2" y="71"/>
                </a:cubicBezTo>
                <a:cubicBezTo>
                  <a:pt x="0" y="72"/>
                  <a:pt x="1" y="75"/>
                  <a:pt x="3" y="75"/>
                </a:cubicBezTo>
                <a:cubicBezTo>
                  <a:pt x="5" y="75"/>
                  <a:pt x="8" y="75"/>
                  <a:pt x="12" y="74"/>
                </a:cubicBezTo>
                <a:cubicBezTo>
                  <a:pt x="26" y="70"/>
                  <a:pt x="163" y="8"/>
                  <a:pt x="169" y="6"/>
                </a:cubicBezTo>
                <a:cubicBezTo>
                  <a:pt x="174" y="3"/>
                  <a:pt x="174" y="1"/>
                  <a:pt x="173" y="1"/>
                </a:cubicBezTo>
              </a:path>
            </a:pathLst>
          </a:custGeom>
          <a:solidFill>
            <a:srgbClr val="A2C4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T"/>
          </a:p>
        </p:txBody>
      </p:sp>
      <p:sp>
        <p:nvSpPr>
          <p:cNvPr id="403" name="Freeform 439">
            <a:extLst>
              <a:ext uri="{FF2B5EF4-FFF2-40B4-BE49-F238E27FC236}">
                <a16:creationId xmlns:a16="http://schemas.microsoft.com/office/drawing/2014/main" id="{9EE6F7B9-4E23-4B32-80E6-6ECD67A6B07F}"/>
              </a:ext>
            </a:extLst>
          </p:cNvPr>
          <p:cNvSpPr>
            <a:spLocks/>
          </p:cNvSpPr>
          <p:nvPr/>
        </p:nvSpPr>
        <p:spPr bwMode="auto">
          <a:xfrm>
            <a:off x="1281363" y="4545675"/>
            <a:ext cx="404768" cy="171248"/>
          </a:xfrm>
          <a:custGeom>
            <a:avLst/>
            <a:gdLst>
              <a:gd name="T0" fmla="*/ 116 w 117"/>
              <a:gd name="T1" fmla="*/ 1 h 49"/>
              <a:gd name="T2" fmla="*/ 2 w 117"/>
              <a:gd name="T3" fmla="*/ 49 h 49"/>
              <a:gd name="T4" fmla="*/ 0 w 117"/>
              <a:gd name="T5" fmla="*/ 49 h 49"/>
              <a:gd name="T6" fmla="*/ 117 w 117"/>
              <a:gd name="T7" fmla="*/ 0 h 49"/>
              <a:gd name="T8" fmla="*/ 116 w 117"/>
              <a:gd name="T9" fmla="*/ 1 h 49"/>
            </a:gdLst>
            <a:ahLst/>
            <a:cxnLst>
              <a:cxn ang="0">
                <a:pos x="T0" y="T1"/>
              </a:cxn>
              <a:cxn ang="0">
                <a:pos x="T2" y="T3"/>
              </a:cxn>
              <a:cxn ang="0">
                <a:pos x="T4" y="T5"/>
              </a:cxn>
              <a:cxn ang="0">
                <a:pos x="T6" y="T7"/>
              </a:cxn>
              <a:cxn ang="0">
                <a:pos x="T8" y="T9"/>
              </a:cxn>
            </a:cxnLst>
            <a:rect l="0" t="0" r="r" b="b"/>
            <a:pathLst>
              <a:path w="117" h="49">
                <a:moveTo>
                  <a:pt x="116" y="1"/>
                </a:moveTo>
                <a:cubicBezTo>
                  <a:pt x="79" y="13"/>
                  <a:pt x="33" y="33"/>
                  <a:pt x="2" y="49"/>
                </a:cubicBezTo>
                <a:cubicBezTo>
                  <a:pt x="1" y="49"/>
                  <a:pt x="0" y="49"/>
                  <a:pt x="0" y="49"/>
                </a:cubicBezTo>
                <a:cubicBezTo>
                  <a:pt x="117" y="0"/>
                  <a:pt x="117" y="0"/>
                  <a:pt x="117" y="0"/>
                </a:cubicBezTo>
                <a:cubicBezTo>
                  <a:pt x="117" y="0"/>
                  <a:pt x="117" y="0"/>
                  <a:pt x="116" y="1"/>
                </a:cubicBezTo>
              </a:path>
            </a:pathLst>
          </a:custGeom>
          <a:solidFill>
            <a:srgbClr val="B6D5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T"/>
          </a:p>
        </p:txBody>
      </p:sp>
      <p:sp>
        <p:nvSpPr>
          <p:cNvPr id="404" name="Freeform 440">
            <a:extLst>
              <a:ext uri="{FF2B5EF4-FFF2-40B4-BE49-F238E27FC236}">
                <a16:creationId xmlns:a16="http://schemas.microsoft.com/office/drawing/2014/main" id="{C5C7CD04-9D6B-4661-B4D6-E167FAF5B319}"/>
              </a:ext>
            </a:extLst>
          </p:cNvPr>
          <p:cNvSpPr>
            <a:spLocks/>
          </p:cNvSpPr>
          <p:nvPr/>
        </p:nvSpPr>
        <p:spPr bwMode="auto">
          <a:xfrm>
            <a:off x="1260605" y="4585460"/>
            <a:ext cx="629639" cy="266385"/>
          </a:xfrm>
          <a:custGeom>
            <a:avLst/>
            <a:gdLst>
              <a:gd name="T0" fmla="*/ 180 w 182"/>
              <a:gd name="T1" fmla="*/ 1 h 77"/>
              <a:gd name="T2" fmla="*/ 2 w 182"/>
              <a:gd name="T3" fmla="*/ 76 h 77"/>
              <a:gd name="T4" fmla="*/ 0 w 182"/>
              <a:gd name="T5" fmla="*/ 77 h 77"/>
              <a:gd name="T6" fmla="*/ 182 w 182"/>
              <a:gd name="T7" fmla="*/ 0 h 77"/>
              <a:gd name="T8" fmla="*/ 180 w 182"/>
              <a:gd name="T9" fmla="*/ 1 h 77"/>
            </a:gdLst>
            <a:ahLst/>
            <a:cxnLst>
              <a:cxn ang="0">
                <a:pos x="T0" y="T1"/>
              </a:cxn>
              <a:cxn ang="0">
                <a:pos x="T2" y="T3"/>
              </a:cxn>
              <a:cxn ang="0">
                <a:pos x="T4" y="T5"/>
              </a:cxn>
              <a:cxn ang="0">
                <a:pos x="T6" y="T7"/>
              </a:cxn>
              <a:cxn ang="0">
                <a:pos x="T8" y="T9"/>
              </a:cxn>
            </a:cxnLst>
            <a:rect l="0" t="0" r="r" b="b"/>
            <a:pathLst>
              <a:path w="182" h="77">
                <a:moveTo>
                  <a:pt x="180" y="1"/>
                </a:moveTo>
                <a:cubicBezTo>
                  <a:pt x="123" y="20"/>
                  <a:pt x="51" y="51"/>
                  <a:pt x="2" y="76"/>
                </a:cubicBezTo>
                <a:cubicBezTo>
                  <a:pt x="0" y="77"/>
                  <a:pt x="0" y="77"/>
                  <a:pt x="0" y="77"/>
                </a:cubicBezTo>
                <a:cubicBezTo>
                  <a:pt x="182" y="0"/>
                  <a:pt x="182" y="0"/>
                  <a:pt x="182" y="0"/>
                </a:cubicBezTo>
                <a:cubicBezTo>
                  <a:pt x="182" y="0"/>
                  <a:pt x="182" y="0"/>
                  <a:pt x="180" y="1"/>
                </a:cubicBezTo>
              </a:path>
            </a:pathLst>
          </a:custGeom>
          <a:solidFill>
            <a:srgbClr val="86A8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T"/>
          </a:p>
        </p:txBody>
      </p:sp>
      <p:sp>
        <p:nvSpPr>
          <p:cNvPr id="405" name="Freeform 441">
            <a:extLst>
              <a:ext uri="{FF2B5EF4-FFF2-40B4-BE49-F238E27FC236}">
                <a16:creationId xmlns:a16="http://schemas.microsoft.com/office/drawing/2014/main" id="{1CF61828-6DCF-4795-BCE1-7647FA3034E2}"/>
              </a:ext>
            </a:extLst>
          </p:cNvPr>
          <p:cNvSpPr>
            <a:spLocks/>
          </p:cNvSpPr>
          <p:nvPr/>
        </p:nvSpPr>
        <p:spPr bwMode="auto">
          <a:xfrm>
            <a:off x="1250227" y="4571621"/>
            <a:ext cx="601962" cy="259466"/>
          </a:xfrm>
          <a:custGeom>
            <a:avLst/>
            <a:gdLst>
              <a:gd name="T0" fmla="*/ 173 w 174"/>
              <a:gd name="T1" fmla="*/ 1 h 75"/>
              <a:gd name="T2" fmla="*/ 166 w 174"/>
              <a:gd name="T3" fmla="*/ 1 h 75"/>
              <a:gd name="T4" fmla="*/ 82 w 174"/>
              <a:gd name="T5" fmla="*/ 30 h 75"/>
              <a:gd name="T6" fmla="*/ 2 w 174"/>
              <a:gd name="T7" fmla="*/ 71 h 75"/>
              <a:gd name="T8" fmla="*/ 3 w 174"/>
              <a:gd name="T9" fmla="*/ 75 h 75"/>
              <a:gd name="T10" fmla="*/ 12 w 174"/>
              <a:gd name="T11" fmla="*/ 74 h 75"/>
              <a:gd name="T12" fmla="*/ 168 w 174"/>
              <a:gd name="T13" fmla="*/ 6 h 75"/>
              <a:gd name="T14" fmla="*/ 173 w 174"/>
              <a:gd name="T15" fmla="*/ 1 h 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4" h="75">
                <a:moveTo>
                  <a:pt x="173" y="1"/>
                </a:moveTo>
                <a:cubicBezTo>
                  <a:pt x="172" y="0"/>
                  <a:pt x="169" y="0"/>
                  <a:pt x="166" y="1"/>
                </a:cubicBezTo>
                <a:cubicBezTo>
                  <a:pt x="152" y="5"/>
                  <a:pt x="125" y="11"/>
                  <a:pt x="82" y="30"/>
                </a:cubicBezTo>
                <a:cubicBezTo>
                  <a:pt x="35" y="51"/>
                  <a:pt x="10" y="65"/>
                  <a:pt x="2" y="71"/>
                </a:cubicBezTo>
                <a:cubicBezTo>
                  <a:pt x="0" y="72"/>
                  <a:pt x="1" y="75"/>
                  <a:pt x="3" y="75"/>
                </a:cubicBezTo>
                <a:cubicBezTo>
                  <a:pt x="5" y="75"/>
                  <a:pt x="8" y="75"/>
                  <a:pt x="12" y="74"/>
                </a:cubicBezTo>
                <a:cubicBezTo>
                  <a:pt x="25" y="70"/>
                  <a:pt x="163" y="8"/>
                  <a:pt x="168" y="6"/>
                </a:cubicBezTo>
                <a:cubicBezTo>
                  <a:pt x="174" y="3"/>
                  <a:pt x="174" y="1"/>
                  <a:pt x="173" y="1"/>
                </a:cubicBezTo>
              </a:path>
            </a:pathLst>
          </a:custGeom>
          <a:solidFill>
            <a:srgbClr val="A2C4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T"/>
          </a:p>
        </p:txBody>
      </p:sp>
      <p:sp>
        <p:nvSpPr>
          <p:cNvPr id="406" name="Freeform 442">
            <a:extLst>
              <a:ext uri="{FF2B5EF4-FFF2-40B4-BE49-F238E27FC236}">
                <a16:creationId xmlns:a16="http://schemas.microsoft.com/office/drawing/2014/main" id="{0E46CB17-B779-47F6-A929-66A805C7961B}"/>
              </a:ext>
            </a:extLst>
          </p:cNvPr>
          <p:cNvSpPr>
            <a:spLocks/>
          </p:cNvSpPr>
          <p:nvPr/>
        </p:nvSpPr>
        <p:spPr bwMode="auto">
          <a:xfrm>
            <a:off x="1350554" y="4599298"/>
            <a:ext cx="404768" cy="172978"/>
          </a:xfrm>
          <a:custGeom>
            <a:avLst/>
            <a:gdLst>
              <a:gd name="T0" fmla="*/ 116 w 117"/>
              <a:gd name="T1" fmla="*/ 1 h 50"/>
              <a:gd name="T2" fmla="*/ 2 w 117"/>
              <a:gd name="T3" fmla="*/ 49 h 50"/>
              <a:gd name="T4" fmla="*/ 0 w 117"/>
              <a:gd name="T5" fmla="*/ 50 h 50"/>
              <a:gd name="T6" fmla="*/ 117 w 117"/>
              <a:gd name="T7" fmla="*/ 0 h 50"/>
              <a:gd name="T8" fmla="*/ 116 w 117"/>
              <a:gd name="T9" fmla="*/ 1 h 50"/>
            </a:gdLst>
            <a:ahLst/>
            <a:cxnLst>
              <a:cxn ang="0">
                <a:pos x="T0" y="T1"/>
              </a:cxn>
              <a:cxn ang="0">
                <a:pos x="T2" y="T3"/>
              </a:cxn>
              <a:cxn ang="0">
                <a:pos x="T4" y="T5"/>
              </a:cxn>
              <a:cxn ang="0">
                <a:pos x="T6" y="T7"/>
              </a:cxn>
              <a:cxn ang="0">
                <a:pos x="T8" y="T9"/>
              </a:cxn>
            </a:cxnLst>
            <a:rect l="0" t="0" r="r" b="b"/>
            <a:pathLst>
              <a:path w="117" h="50">
                <a:moveTo>
                  <a:pt x="116" y="1"/>
                </a:moveTo>
                <a:cubicBezTo>
                  <a:pt x="79" y="13"/>
                  <a:pt x="33" y="33"/>
                  <a:pt x="2" y="49"/>
                </a:cubicBezTo>
                <a:cubicBezTo>
                  <a:pt x="1" y="49"/>
                  <a:pt x="0" y="50"/>
                  <a:pt x="0" y="50"/>
                </a:cubicBezTo>
                <a:cubicBezTo>
                  <a:pt x="117" y="0"/>
                  <a:pt x="117" y="0"/>
                  <a:pt x="117" y="0"/>
                </a:cubicBezTo>
                <a:cubicBezTo>
                  <a:pt x="117" y="0"/>
                  <a:pt x="117" y="1"/>
                  <a:pt x="116" y="1"/>
                </a:cubicBezTo>
              </a:path>
            </a:pathLst>
          </a:custGeom>
          <a:solidFill>
            <a:srgbClr val="B6D5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T"/>
          </a:p>
        </p:txBody>
      </p:sp>
      <p:sp>
        <p:nvSpPr>
          <p:cNvPr id="407" name="Freeform 443">
            <a:extLst>
              <a:ext uri="{FF2B5EF4-FFF2-40B4-BE49-F238E27FC236}">
                <a16:creationId xmlns:a16="http://schemas.microsoft.com/office/drawing/2014/main" id="{3135B5B1-1225-4858-91AC-D93BB38DE127}"/>
              </a:ext>
            </a:extLst>
          </p:cNvPr>
          <p:cNvSpPr>
            <a:spLocks/>
          </p:cNvSpPr>
          <p:nvPr/>
        </p:nvSpPr>
        <p:spPr bwMode="auto">
          <a:xfrm>
            <a:off x="1329796" y="4637353"/>
            <a:ext cx="629639" cy="266385"/>
          </a:xfrm>
          <a:custGeom>
            <a:avLst/>
            <a:gdLst>
              <a:gd name="T0" fmla="*/ 180 w 182"/>
              <a:gd name="T1" fmla="*/ 1 h 77"/>
              <a:gd name="T2" fmla="*/ 2 w 182"/>
              <a:gd name="T3" fmla="*/ 76 h 77"/>
              <a:gd name="T4" fmla="*/ 0 w 182"/>
              <a:gd name="T5" fmla="*/ 77 h 77"/>
              <a:gd name="T6" fmla="*/ 182 w 182"/>
              <a:gd name="T7" fmla="*/ 0 h 77"/>
              <a:gd name="T8" fmla="*/ 180 w 182"/>
              <a:gd name="T9" fmla="*/ 1 h 77"/>
            </a:gdLst>
            <a:ahLst/>
            <a:cxnLst>
              <a:cxn ang="0">
                <a:pos x="T0" y="T1"/>
              </a:cxn>
              <a:cxn ang="0">
                <a:pos x="T2" y="T3"/>
              </a:cxn>
              <a:cxn ang="0">
                <a:pos x="T4" y="T5"/>
              </a:cxn>
              <a:cxn ang="0">
                <a:pos x="T6" y="T7"/>
              </a:cxn>
              <a:cxn ang="0">
                <a:pos x="T8" y="T9"/>
              </a:cxn>
            </a:cxnLst>
            <a:rect l="0" t="0" r="r" b="b"/>
            <a:pathLst>
              <a:path w="182" h="77">
                <a:moveTo>
                  <a:pt x="180" y="1"/>
                </a:moveTo>
                <a:cubicBezTo>
                  <a:pt x="123" y="21"/>
                  <a:pt x="51" y="51"/>
                  <a:pt x="2" y="76"/>
                </a:cubicBezTo>
                <a:cubicBezTo>
                  <a:pt x="0" y="77"/>
                  <a:pt x="0" y="77"/>
                  <a:pt x="0" y="77"/>
                </a:cubicBezTo>
                <a:cubicBezTo>
                  <a:pt x="182" y="0"/>
                  <a:pt x="182" y="0"/>
                  <a:pt x="182" y="0"/>
                </a:cubicBezTo>
                <a:cubicBezTo>
                  <a:pt x="182" y="0"/>
                  <a:pt x="182" y="0"/>
                  <a:pt x="180" y="1"/>
                </a:cubicBezTo>
              </a:path>
            </a:pathLst>
          </a:custGeom>
          <a:solidFill>
            <a:srgbClr val="86A8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T"/>
          </a:p>
        </p:txBody>
      </p:sp>
      <p:sp>
        <p:nvSpPr>
          <p:cNvPr id="408" name="Freeform 444">
            <a:extLst>
              <a:ext uri="{FF2B5EF4-FFF2-40B4-BE49-F238E27FC236}">
                <a16:creationId xmlns:a16="http://schemas.microsoft.com/office/drawing/2014/main" id="{90FF0F40-FBDF-4142-97E9-3AA8008A2B2D}"/>
              </a:ext>
            </a:extLst>
          </p:cNvPr>
          <p:cNvSpPr>
            <a:spLocks/>
          </p:cNvSpPr>
          <p:nvPr/>
        </p:nvSpPr>
        <p:spPr bwMode="auto">
          <a:xfrm>
            <a:off x="1319418" y="4623515"/>
            <a:ext cx="601962" cy="259466"/>
          </a:xfrm>
          <a:custGeom>
            <a:avLst/>
            <a:gdLst>
              <a:gd name="T0" fmla="*/ 173 w 174"/>
              <a:gd name="T1" fmla="*/ 1 h 75"/>
              <a:gd name="T2" fmla="*/ 166 w 174"/>
              <a:gd name="T3" fmla="*/ 1 h 75"/>
              <a:gd name="T4" fmla="*/ 82 w 174"/>
              <a:gd name="T5" fmla="*/ 30 h 75"/>
              <a:gd name="T6" fmla="*/ 2 w 174"/>
              <a:gd name="T7" fmla="*/ 71 h 75"/>
              <a:gd name="T8" fmla="*/ 3 w 174"/>
              <a:gd name="T9" fmla="*/ 75 h 75"/>
              <a:gd name="T10" fmla="*/ 12 w 174"/>
              <a:gd name="T11" fmla="*/ 74 h 75"/>
              <a:gd name="T12" fmla="*/ 168 w 174"/>
              <a:gd name="T13" fmla="*/ 6 h 75"/>
              <a:gd name="T14" fmla="*/ 173 w 174"/>
              <a:gd name="T15" fmla="*/ 1 h 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4" h="75">
                <a:moveTo>
                  <a:pt x="173" y="1"/>
                </a:moveTo>
                <a:cubicBezTo>
                  <a:pt x="172" y="0"/>
                  <a:pt x="169" y="1"/>
                  <a:pt x="166" y="1"/>
                </a:cubicBezTo>
                <a:cubicBezTo>
                  <a:pt x="152" y="5"/>
                  <a:pt x="125" y="11"/>
                  <a:pt x="82" y="30"/>
                </a:cubicBezTo>
                <a:cubicBezTo>
                  <a:pt x="35" y="51"/>
                  <a:pt x="10" y="65"/>
                  <a:pt x="2" y="71"/>
                </a:cubicBezTo>
                <a:cubicBezTo>
                  <a:pt x="0" y="72"/>
                  <a:pt x="1" y="75"/>
                  <a:pt x="3" y="75"/>
                </a:cubicBezTo>
                <a:cubicBezTo>
                  <a:pt x="5" y="75"/>
                  <a:pt x="8" y="75"/>
                  <a:pt x="12" y="74"/>
                </a:cubicBezTo>
                <a:cubicBezTo>
                  <a:pt x="25" y="70"/>
                  <a:pt x="163" y="9"/>
                  <a:pt x="168" y="6"/>
                </a:cubicBezTo>
                <a:cubicBezTo>
                  <a:pt x="174" y="3"/>
                  <a:pt x="174" y="1"/>
                  <a:pt x="173" y="1"/>
                </a:cubicBezTo>
              </a:path>
            </a:pathLst>
          </a:custGeom>
          <a:solidFill>
            <a:srgbClr val="A2C4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T"/>
          </a:p>
        </p:txBody>
      </p:sp>
      <p:sp>
        <p:nvSpPr>
          <p:cNvPr id="409" name="Freeform 445">
            <a:extLst>
              <a:ext uri="{FF2B5EF4-FFF2-40B4-BE49-F238E27FC236}">
                <a16:creationId xmlns:a16="http://schemas.microsoft.com/office/drawing/2014/main" id="{AAF7790A-564D-4288-8A80-D9D344A680B8}"/>
              </a:ext>
            </a:extLst>
          </p:cNvPr>
          <p:cNvSpPr>
            <a:spLocks/>
          </p:cNvSpPr>
          <p:nvPr/>
        </p:nvSpPr>
        <p:spPr bwMode="auto">
          <a:xfrm>
            <a:off x="1419745" y="4654651"/>
            <a:ext cx="404768" cy="169518"/>
          </a:xfrm>
          <a:custGeom>
            <a:avLst/>
            <a:gdLst>
              <a:gd name="T0" fmla="*/ 116 w 117"/>
              <a:gd name="T1" fmla="*/ 0 h 49"/>
              <a:gd name="T2" fmla="*/ 1 w 117"/>
              <a:gd name="T3" fmla="*/ 48 h 49"/>
              <a:gd name="T4" fmla="*/ 0 w 117"/>
              <a:gd name="T5" fmla="*/ 49 h 49"/>
              <a:gd name="T6" fmla="*/ 117 w 117"/>
              <a:gd name="T7" fmla="*/ 0 h 49"/>
              <a:gd name="T8" fmla="*/ 116 w 117"/>
              <a:gd name="T9" fmla="*/ 0 h 49"/>
            </a:gdLst>
            <a:ahLst/>
            <a:cxnLst>
              <a:cxn ang="0">
                <a:pos x="T0" y="T1"/>
              </a:cxn>
              <a:cxn ang="0">
                <a:pos x="T2" y="T3"/>
              </a:cxn>
              <a:cxn ang="0">
                <a:pos x="T4" y="T5"/>
              </a:cxn>
              <a:cxn ang="0">
                <a:pos x="T6" y="T7"/>
              </a:cxn>
              <a:cxn ang="0">
                <a:pos x="T8" y="T9"/>
              </a:cxn>
            </a:cxnLst>
            <a:rect l="0" t="0" r="r" b="b"/>
            <a:pathLst>
              <a:path w="117" h="49">
                <a:moveTo>
                  <a:pt x="116" y="0"/>
                </a:moveTo>
                <a:cubicBezTo>
                  <a:pt x="79" y="13"/>
                  <a:pt x="33" y="32"/>
                  <a:pt x="1" y="48"/>
                </a:cubicBezTo>
                <a:cubicBezTo>
                  <a:pt x="1" y="48"/>
                  <a:pt x="0" y="49"/>
                  <a:pt x="0" y="49"/>
                </a:cubicBezTo>
                <a:cubicBezTo>
                  <a:pt x="117" y="0"/>
                  <a:pt x="117" y="0"/>
                  <a:pt x="117" y="0"/>
                </a:cubicBezTo>
                <a:cubicBezTo>
                  <a:pt x="117" y="0"/>
                  <a:pt x="117" y="0"/>
                  <a:pt x="116" y="0"/>
                </a:cubicBezTo>
              </a:path>
            </a:pathLst>
          </a:custGeom>
          <a:solidFill>
            <a:srgbClr val="B6D5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T"/>
          </a:p>
        </p:txBody>
      </p:sp>
      <p:sp>
        <p:nvSpPr>
          <p:cNvPr id="410" name="Freeform 446">
            <a:extLst>
              <a:ext uri="{FF2B5EF4-FFF2-40B4-BE49-F238E27FC236}">
                <a16:creationId xmlns:a16="http://schemas.microsoft.com/office/drawing/2014/main" id="{988F92F5-A421-4F5C-BFBF-151D9A13CEE4}"/>
              </a:ext>
            </a:extLst>
          </p:cNvPr>
          <p:cNvSpPr>
            <a:spLocks/>
          </p:cNvSpPr>
          <p:nvPr/>
        </p:nvSpPr>
        <p:spPr bwMode="auto">
          <a:xfrm>
            <a:off x="1398987" y="4689246"/>
            <a:ext cx="631369" cy="266385"/>
          </a:xfrm>
          <a:custGeom>
            <a:avLst/>
            <a:gdLst>
              <a:gd name="T0" fmla="*/ 180 w 182"/>
              <a:gd name="T1" fmla="*/ 1 h 77"/>
              <a:gd name="T2" fmla="*/ 2 w 182"/>
              <a:gd name="T3" fmla="*/ 76 h 77"/>
              <a:gd name="T4" fmla="*/ 0 w 182"/>
              <a:gd name="T5" fmla="*/ 77 h 77"/>
              <a:gd name="T6" fmla="*/ 182 w 182"/>
              <a:gd name="T7" fmla="*/ 0 h 77"/>
              <a:gd name="T8" fmla="*/ 180 w 182"/>
              <a:gd name="T9" fmla="*/ 1 h 77"/>
            </a:gdLst>
            <a:ahLst/>
            <a:cxnLst>
              <a:cxn ang="0">
                <a:pos x="T0" y="T1"/>
              </a:cxn>
              <a:cxn ang="0">
                <a:pos x="T2" y="T3"/>
              </a:cxn>
              <a:cxn ang="0">
                <a:pos x="T4" y="T5"/>
              </a:cxn>
              <a:cxn ang="0">
                <a:pos x="T6" y="T7"/>
              </a:cxn>
              <a:cxn ang="0">
                <a:pos x="T8" y="T9"/>
              </a:cxn>
            </a:cxnLst>
            <a:rect l="0" t="0" r="r" b="b"/>
            <a:pathLst>
              <a:path w="182" h="77">
                <a:moveTo>
                  <a:pt x="180" y="1"/>
                </a:moveTo>
                <a:cubicBezTo>
                  <a:pt x="123" y="21"/>
                  <a:pt x="51" y="51"/>
                  <a:pt x="2" y="76"/>
                </a:cubicBezTo>
                <a:cubicBezTo>
                  <a:pt x="0" y="77"/>
                  <a:pt x="0" y="77"/>
                  <a:pt x="0" y="77"/>
                </a:cubicBezTo>
                <a:cubicBezTo>
                  <a:pt x="182" y="0"/>
                  <a:pt x="182" y="0"/>
                  <a:pt x="182" y="0"/>
                </a:cubicBezTo>
                <a:cubicBezTo>
                  <a:pt x="182" y="0"/>
                  <a:pt x="182" y="1"/>
                  <a:pt x="180" y="1"/>
                </a:cubicBezTo>
              </a:path>
            </a:pathLst>
          </a:custGeom>
          <a:solidFill>
            <a:srgbClr val="86A8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T"/>
          </a:p>
        </p:txBody>
      </p:sp>
      <p:sp>
        <p:nvSpPr>
          <p:cNvPr id="411" name="Freeform 447">
            <a:extLst>
              <a:ext uri="{FF2B5EF4-FFF2-40B4-BE49-F238E27FC236}">
                <a16:creationId xmlns:a16="http://schemas.microsoft.com/office/drawing/2014/main" id="{47C25AF6-8646-4EB5-A1AD-B1601DADD30C}"/>
              </a:ext>
            </a:extLst>
          </p:cNvPr>
          <p:cNvSpPr>
            <a:spLocks/>
          </p:cNvSpPr>
          <p:nvPr/>
        </p:nvSpPr>
        <p:spPr bwMode="auto">
          <a:xfrm>
            <a:off x="1388609" y="4675408"/>
            <a:ext cx="603692" cy="262926"/>
          </a:xfrm>
          <a:custGeom>
            <a:avLst/>
            <a:gdLst>
              <a:gd name="T0" fmla="*/ 173 w 174"/>
              <a:gd name="T1" fmla="*/ 1 h 76"/>
              <a:gd name="T2" fmla="*/ 166 w 174"/>
              <a:gd name="T3" fmla="*/ 2 h 76"/>
              <a:gd name="T4" fmla="*/ 82 w 174"/>
              <a:gd name="T5" fmla="*/ 30 h 76"/>
              <a:gd name="T6" fmla="*/ 2 w 174"/>
              <a:gd name="T7" fmla="*/ 71 h 76"/>
              <a:gd name="T8" fmla="*/ 3 w 174"/>
              <a:gd name="T9" fmla="*/ 75 h 76"/>
              <a:gd name="T10" fmla="*/ 12 w 174"/>
              <a:gd name="T11" fmla="*/ 74 h 76"/>
              <a:gd name="T12" fmla="*/ 168 w 174"/>
              <a:gd name="T13" fmla="*/ 6 h 76"/>
              <a:gd name="T14" fmla="*/ 173 w 174"/>
              <a:gd name="T15" fmla="*/ 1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4" h="76">
                <a:moveTo>
                  <a:pt x="173" y="1"/>
                </a:moveTo>
                <a:cubicBezTo>
                  <a:pt x="172" y="0"/>
                  <a:pt x="169" y="1"/>
                  <a:pt x="166" y="2"/>
                </a:cubicBezTo>
                <a:cubicBezTo>
                  <a:pt x="152" y="5"/>
                  <a:pt x="125" y="11"/>
                  <a:pt x="82" y="30"/>
                </a:cubicBezTo>
                <a:cubicBezTo>
                  <a:pt x="34" y="51"/>
                  <a:pt x="10" y="65"/>
                  <a:pt x="2" y="71"/>
                </a:cubicBezTo>
                <a:cubicBezTo>
                  <a:pt x="0" y="73"/>
                  <a:pt x="1" y="75"/>
                  <a:pt x="3" y="75"/>
                </a:cubicBezTo>
                <a:cubicBezTo>
                  <a:pt x="5" y="76"/>
                  <a:pt x="8" y="75"/>
                  <a:pt x="12" y="74"/>
                </a:cubicBezTo>
                <a:cubicBezTo>
                  <a:pt x="25" y="70"/>
                  <a:pt x="163" y="9"/>
                  <a:pt x="168" y="6"/>
                </a:cubicBezTo>
                <a:cubicBezTo>
                  <a:pt x="174" y="3"/>
                  <a:pt x="174" y="1"/>
                  <a:pt x="173" y="1"/>
                </a:cubicBezTo>
              </a:path>
            </a:pathLst>
          </a:custGeom>
          <a:solidFill>
            <a:srgbClr val="A2C4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T"/>
          </a:p>
        </p:txBody>
      </p:sp>
      <p:sp>
        <p:nvSpPr>
          <p:cNvPr id="412" name="Freeform 448">
            <a:extLst>
              <a:ext uri="{FF2B5EF4-FFF2-40B4-BE49-F238E27FC236}">
                <a16:creationId xmlns:a16="http://schemas.microsoft.com/office/drawing/2014/main" id="{A66944F9-A869-4A7B-BA45-339EE1FCD75E}"/>
              </a:ext>
            </a:extLst>
          </p:cNvPr>
          <p:cNvSpPr>
            <a:spLocks/>
          </p:cNvSpPr>
          <p:nvPr/>
        </p:nvSpPr>
        <p:spPr bwMode="auto">
          <a:xfrm>
            <a:off x="1488936" y="4706544"/>
            <a:ext cx="404768" cy="169518"/>
          </a:xfrm>
          <a:custGeom>
            <a:avLst/>
            <a:gdLst>
              <a:gd name="T0" fmla="*/ 116 w 117"/>
              <a:gd name="T1" fmla="*/ 0 h 49"/>
              <a:gd name="T2" fmla="*/ 1 w 117"/>
              <a:gd name="T3" fmla="*/ 48 h 49"/>
              <a:gd name="T4" fmla="*/ 0 w 117"/>
              <a:gd name="T5" fmla="*/ 49 h 49"/>
              <a:gd name="T6" fmla="*/ 117 w 117"/>
              <a:gd name="T7" fmla="*/ 0 h 49"/>
              <a:gd name="T8" fmla="*/ 116 w 117"/>
              <a:gd name="T9" fmla="*/ 0 h 49"/>
            </a:gdLst>
            <a:ahLst/>
            <a:cxnLst>
              <a:cxn ang="0">
                <a:pos x="T0" y="T1"/>
              </a:cxn>
              <a:cxn ang="0">
                <a:pos x="T2" y="T3"/>
              </a:cxn>
              <a:cxn ang="0">
                <a:pos x="T4" y="T5"/>
              </a:cxn>
              <a:cxn ang="0">
                <a:pos x="T6" y="T7"/>
              </a:cxn>
              <a:cxn ang="0">
                <a:pos x="T8" y="T9"/>
              </a:cxn>
            </a:cxnLst>
            <a:rect l="0" t="0" r="r" b="b"/>
            <a:pathLst>
              <a:path w="117" h="49">
                <a:moveTo>
                  <a:pt x="116" y="0"/>
                </a:moveTo>
                <a:cubicBezTo>
                  <a:pt x="79" y="13"/>
                  <a:pt x="33" y="32"/>
                  <a:pt x="1" y="48"/>
                </a:cubicBezTo>
                <a:cubicBezTo>
                  <a:pt x="0" y="49"/>
                  <a:pt x="0" y="49"/>
                  <a:pt x="0" y="49"/>
                </a:cubicBezTo>
                <a:cubicBezTo>
                  <a:pt x="117" y="0"/>
                  <a:pt x="117" y="0"/>
                  <a:pt x="117" y="0"/>
                </a:cubicBezTo>
                <a:cubicBezTo>
                  <a:pt x="117" y="0"/>
                  <a:pt x="117" y="0"/>
                  <a:pt x="116" y="0"/>
                </a:cubicBezTo>
              </a:path>
            </a:pathLst>
          </a:custGeom>
          <a:solidFill>
            <a:srgbClr val="B6D5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T"/>
          </a:p>
        </p:txBody>
      </p:sp>
      <p:sp>
        <p:nvSpPr>
          <p:cNvPr id="413" name="Freeform 449">
            <a:extLst>
              <a:ext uri="{FF2B5EF4-FFF2-40B4-BE49-F238E27FC236}">
                <a16:creationId xmlns:a16="http://schemas.microsoft.com/office/drawing/2014/main" id="{EB1079B2-C598-4167-9960-13613DF47E5C}"/>
              </a:ext>
            </a:extLst>
          </p:cNvPr>
          <p:cNvSpPr>
            <a:spLocks/>
          </p:cNvSpPr>
          <p:nvPr/>
        </p:nvSpPr>
        <p:spPr bwMode="auto">
          <a:xfrm>
            <a:off x="1464719" y="4744599"/>
            <a:ext cx="634828" cy="262926"/>
          </a:xfrm>
          <a:custGeom>
            <a:avLst/>
            <a:gdLst>
              <a:gd name="T0" fmla="*/ 181 w 183"/>
              <a:gd name="T1" fmla="*/ 0 h 76"/>
              <a:gd name="T2" fmla="*/ 2 w 183"/>
              <a:gd name="T3" fmla="*/ 75 h 76"/>
              <a:gd name="T4" fmla="*/ 0 w 183"/>
              <a:gd name="T5" fmla="*/ 76 h 76"/>
              <a:gd name="T6" fmla="*/ 183 w 183"/>
              <a:gd name="T7" fmla="*/ 0 h 76"/>
              <a:gd name="T8" fmla="*/ 181 w 183"/>
              <a:gd name="T9" fmla="*/ 0 h 76"/>
            </a:gdLst>
            <a:ahLst/>
            <a:cxnLst>
              <a:cxn ang="0">
                <a:pos x="T0" y="T1"/>
              </a:cxn>
              <a:cxn ang="0">
                <a:pos x="T2" y="T3"/>
              </a:cxn>
              <a:cxn ang="0">
                <a:pos x="T4" y="T5"/>
              </a:cxn>
              <a:cxn ang="0">
                <a:pos x="T6" y="T7"/>
              </a:cxn>
              <a:cxn ang="0">
                <a:pos x="T8" y="T9"/>
              </a:cxn>
            </a:cxnLst>
            <a:rect l="0" t="0" r="r" b="b"/>
            <a:pathLst>
              <a:path w="183" h="76">
                <a:moveTo>
                  <a:pt x="181" y="0"/>
                </a:moveTo>
                <a:cubicBezTo>
                  <a:pt x="124" y="20"/>
                  <a:pt x="52" y="51"/>
                  <a:pt x="2" y="75"/>
                </a:cubicBezTo>
                <a:cubicBezTo>
                  <a:pt x="1" y="76"/>
                  <a:pt x="0" y="76"/>
                  <a:pt x="0" y="76"/>
                </a:cubicBezTo>
                <a:cubicBezTo>
                  <a:pt x="183" y="0"/>
                  <a:pt x="183" y="0"/>
                  <a:pt x="183" y="0"/>
                </a:cubicBezTo>
                <a:cubicBezTo>
                  <a:pt x="183" y="0"/>
                  <a:pt x="182" y="0"/>
                  <a:pt x="181" y="0"/>
                </a:cubicBezTo>
              </a:path>
            </a:pathLst>
          </a:custGeom>
          <a:solidFill>
            <a:srgbClr val="86A8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T"/>
          </a:p>
        </p:txBody>
      </p:sp>
      <p:sp>
        <p:nvSpPr>
          <p:cNvPr id="414" name="Freeform 450">
            <a:extLst>
              <a:ext uri="{FF2B5EF4-FFF2-40B4-BE49-F238E27FC236}">
                <a16:creationId xmlns:a16="http://schemas.microsoft.com/office/drawing/2014/main" id="{4B388407-B145-447B-9120-0EF1AF70BA19}"/>
              </a:ext>
            </a:extLst>
          </p:cNvPr>
          <p:cNvSpPr>
            <a:spLocks/>
          </p:cNvSpPr>
          <p:nvPr/>
        </p:nvSpPr>
        <p:spPr bwMode="auto">
          <a:xfrm>
            <a:off x="1457800" y="4727301"/>
            <a:ext cx="603692" cy="262926"/>
          </a:xfrm>
          <a:custGeom>
            <a:avLst/>
            <a:gdLst>
              <a:gd name="T0" fmla="*/ 173 w 174"/>
              <a:gd name="T1" fmla="*/ 1 h 76"/>
              <a:gd name="T2" fmla="*/ 165 w 174"/>
              <a:gd name="T3" fmla="*/ 2 h 76"/>
              <a:gd name="T4" fmla="*/ 82 w 174"/>
              <a:gd name="T5" fmla="*/ 30 h 76"/>
              <a:gd name="T6" fmla="*/ 2 w 174"/>
              <a:gd name="T7" fmla="*/ 71 h 76"/>
              <a:gd name="T8" fmla="*/ 3 w 174"/>
              <a:gd name="T9" fmla="*/ 75 h 76"/>
              <a:gd name="T10" fmla="*/ 12 w 174"/>
              <a:gd name="T11" fmla="*/ 74 h 76"/>
              <a:gd name="T12" fmla="*/ 168 w 174"/>
              <a:gd name="T13" fmla="*/ 6 h 76"/>
              <a:gd name="T14" fmla="*/ 173 w 174"/>
              <a:gd name="T15" fmla="*/ 1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4" h="76">
                <a:moveTo>
                  <a:pt x="173" y="1"/>
                </a:moveTo>
                <a:cubicBezTo>
                  <a:pt x="172" y="0"/>
                  <a:pt x="169" y="1"/>
                  <a:pt x="165" y="2"/>
                </a:cubicBezTo>
                <a:cubicBezTo>
                  <a:pt x="152" y="5"/>
                  <a:pt x="125" y="11"/>
                  <a:pt x="82" y="30"/>
                </a:cubicBezTo>
                <a:cubicBezTo>
                  <a:pt x="34" y="52"/>
                  <a:pt x="10" y="65"/>
                  <a:pt x="2" y="71"/>
                </a:cubicBezTo>
                <a:cubicBezTo>
                  <a:pt x="0" y="73"/>
                  <a:pt x="1" y="75"/>
                  <a:pt x="3" y="75"/>
                </a:cubicBezTo>
                <a:cubicBezTo>
                  <a:pt x="5" y="76"/>
                  <a:pt x="8" y="75"/>
                  <a:pt x="12" y="74"/>
                </a:cubicBezTo>
                <a:cubicBezTo>
                  <a:pt x="25" y="70"/>
                  <a:pt x="163" y="9"/>
                  <a:pt x="168" y="6"/>
                </a:cubicBezTo>
                <a:cubicBezTo>
                  <a:pt x="174" y="3"/>
                  <a:pt x="174" y="2"/>
                  <a:pt x="173" y="1"/>
                </a:cubicBezTo>
              </a:path>
            </a:pathLst>
          </a:custGeom>
          <a:solidFill>
            <a:srgbClr val="A2C4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T"/>
          </a:p>
        </p:txBody>
      </p:sp>
      <p:sp>
        <p:nvSpPr>
          <p:cNvPr id="415" name="Freeform 451">
            <a:extLst>
              <a:ext uri="{FF2B5EF4-FFF2-40B4-BE49-F238E27FC236}">
                <a16:creationId xmlns:a16="http://schemas.microsoft.com/office/drawing/2014/main" id="{A20204F4-6FDC-41EE-902E-B2A774A6FEAA}"/>
              </a:ext>
            </a:extLst>
          </p:cNvPr>
          <p:cNvSpPr>
            <a:spLocks/>
          </p:cNvSpPr>
          <p:nvPr/>
        </p:nvSpPr>
        <p:spPr bwMode="auto">
          <a:xfrm>
            <a:off x="1558127" y="4758437"/>
            <a:ext cx="404768" cy="169518"/>
          </a:xfrm>
          <a:custGeom>
            <a:avLst/>
            <a:gdLst>
              <a:gd name="T0" fmla="*/ 116 w 117"/>
              <a:gd name="T1" fmla="*/ 0 h 49"/>
              <a:gd name="T2" fmla="*/ 1 w 117"/>
              <a:gd name="T3" fmla="*/ 48 h 49"/>
              <a:gd name="T4" fmla="*/ 0 w 117"/>
              <a:gd name="T5" fmla="*/ 49 h 49"/>
              <a:gd name="T6" fmla="*/ 117 w 117"/>
              <a:gd name="T7" fmla="*/ 0 h 49"/>
              <a:gd name="T8" fmla="*/ 116 w 117"/>
              <a:gd name="T9" fmla="*/ 0 h 49"/>
            </a:gdLst>
            <a:ahLst/>
            <a:cxnLst>
              <a:cxn ang="0">
                <a:pos x="T0" y="T1"/>
              </a:cxn>
              <a:cxn ang="0">
                <a:pos x="T2" y="T3"/>
              </a:cxn>
              <a:cxn ang="0">
                <a:pos x="T4" y="T5"/>
              </a:cxn>
              <a:cxn ang="0">
                <a:pos x="T6" y="T7"/>
              </a:cxn>
              <a:cxn ang="0">
                <a:pos x="T8" y="T9"/>
              </a:cxn>
            </a:cxnLst>
            <a:rect l="0" t="0" r="r" b="b"/>
            <a:pathLst>
              <a:path w="117" h="49">
                <a:moveTo>
                  <a:pt x="116" y="0"/>
                </a:moveTo>
                <a:cubicBezTo>
                  <a:pt x="79" y="13"/>
                  <a:pt x="33" y="33"/>
                  <a:pt x="1" y="48"/>
                </a:cubicBezTo>
                <a:cubicBezTo>
                  <a:pt x="0" y="49"/>
                  <a:pt x="0" y="49"/>
                  <a:pt x="0" y="49"/>
                </a:cubicBezTo>
                <a:cubicBezTo>
                  <a:pt x="117" y="0"/>
                  <a:pt x="117" y="0"/>
                  <a:pt x="117" y="0"/>
                </a:cubicBezTo>
                <a:cubicBezTo>
                  <a:pt x="117" y="0"/>
                  <a:pt x="116" y="0"/>
                  <a:pt x="116" y="0"/>
                </a:cubicBezTo>
              </a:path>
            </a:pathLst>
          </a:custGeom>
          <a:solidFill>
            <a:srgbClr val="B6D5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T"/>
          </a:p>
        </p:txBody>
      </p:sp>
      <p:sp>
        <p:nvSpPr>
          <p:cNvPr id="416" name="Freeform 452">
            <a:extLst>
              <a:ext uri="{FF2B5EF4-FFF2-40B4-BE49-F238E27FC236}">
                <a16:creationId xmlns:a16="http://schemas.microsoft.com/office/drawing/2014/main" id="{BA4130E4-1190-4A00-B8DA-B4C582790A0D}"/>
              </a:ext>
            </a:extLst>
          </p:cNvPr>
          <p:cNvSpPr>
            <a:spLocks/>
          </p:cNvSpPr>
          <p:nvPr/>
        </p:nvSpPr>
        <p:spPr bwMode="auto">
          <a:xfrm>
            <a:off x="1689590" y="4158205"/>
            <a:ext cx="242169" cy="325198"/>
          </a:xfrm>
          <a:custGeom>
            <a:avLst/>
            <a:gdLst>
              <a:gd name="T0" fmla="*/ 140 w 140"/>
              <a:gd name="T1" fmla="*/ 188 h 188"/>
              <a:gd name="T2" fmla="*/ 0 w 140"/>
              <a:gd name="T3" fmla="*/ 188 h 188"/>
              <a:gd name="T4" fmla="*/ 0 w 140"/>
              <a:gd name="T5" fmla="*/ 92 h 188"/>
              <a:gd name="T6" fmla="*/ 24 w 140"/>
              <a:gd name="T7" fmla="*/ 42 h 188"/>
              <a:gd name="T8" fmla="*/ 70 w 140"/>
              <a:gd name="T9" fmla="*/ 0 h 188"/>
              <a:gd name="T10" fmla="*/ 116 w 140"/>
              <a:gd name="T11" fmla="*/ 42 h 188"/>
              <a:gd name="T12" fmla="*/ 140 w 140"/>
              <a:gd name="T13" fmla="*/ 92 h 188"/>
              <a:gd name="T14" fmla="*/ 140 w 140"/>
              <a:gd name="T15" fmla="*/ 188 h 1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0" h="188">
                <a:moveTo>
                  <a:pt x="140" y="188"/>
                </a:moveTo>
                <a:lnTo>
                  <a:pt x="0" y="188"/>
                </a:lnTo>
                <a:lnTo>
                  <a:pt x="0" y="92"/>
                </a:lnTo>
                <a:lnTo>
                  <a:pt x="24" y="42"/>
                </a:lnTo>
                <a:lnTo>
                  <a:pt x="70" y="0"/>
                </a:lnTo>
                <a:lnTo>
                  <a:pt x="116" y="42"/>
                </a:lnTo>
                <a:lnTo>
                  <a:pt x="140" y="92"/>
                </a:lnTo>
                <a:lnTo>
                  <a:pt x="140" y="188"/>
                </a:lnTo>
                <a:close/>
              </a:path>
            </a:pathLst>
          </a:custGeom>
          <a:solidFill>
            <a:srgbClr val="CD6B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T"/>
          </a:p>
        </p:txBody>
      </p:sp>
      <p:sp>
        <p:nvSpPr>
          <p:cNvPr id="417" name="Freeform 453">
            <a:extLst>
              <a:ext uri="{FF2B5EF4-FFF2-40B4-BE49-F238E27FC236}">
                <a16:creationId xmlns:a16="http://schemas.microsoft.com/office/drawing/2014/main" id="{A40B6F4F-DF25-47AF-A4F2-3FE675D09300}"/>
              </a:ext>
            </a:extLst>
          </p:cNvPr>
          <p:cNvSpPr>
            <a:spLocks/>
          </p:cNvSpPr>
          <p:nvPr/>
        </p:nvSpPr>
        <p:spPr bwMode="auto">
          <a:xfrm>
            <a:off x="1800296" y="4158205"/>
            <a:ext cx="131463" cy="159139"/>
          </a:xfrm>
          <a:custGeom>
            <a:avLst/>
            <a:gdLst>
              <a:gd name="T0" fmla="*/ 0 w 76"/>
              <a:gd name="T1" fmla="*/ 0 h 92"/>
              <a:gd name="T2" fmla="*/ 0 w 76"/>
              <a:gd name="T3" fmla="*/ 6 h 92"/>
              <a:gd name="T4" fmla="*/ 42 w 76"/>
              <a:gd name="T5" fmla="*/ 44 h 92"/>
              <a:gd name="T6" fmla="*/ 68 w 76"/>
              <a:gd name="T7" fmla="*/ 92 h 92"/>
              <a:gd name="T8" fmla="*/ 76 w 76"/>
              <a:gd name="T9" fmla="*/ 92 h 92"/>
              <a:gd name="T10" fmla="*/ 52 w 76"/>
              <a:gd name="T11" fmla="*/ 42 h 92"/>
              <a:gd name="T12" fmla="*/ 6 w 76"/>
              <a:gd name="T13" fmla="*/ 0 h 92"/>
              <a:gd name="T14" fmla="*/ 0 w 76"/>
              <a:gd name="T15" fmla="*/ 0 h 9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92">
                <a:moveTo>
                  <a:pt x="0" y="0"/>
                </a:moveTo>
                <a:lnTo>
                  <a:pt x="0" y="6"/>
                </a:lnTo>
                <a:lnTo>
                  <a:pt x="42" y="44"/>
                </a:lnTo>
                <a:lnTo>
                  <a:pt x="68" y="92"/>
                </a:lnTo>
                <a:lnTo>
                  <a:pt x="76" y="92"/>
                </a:lnTo>
                <a:lnTo>
                  <a:pt x="52" y="42"/>
                </a:lnTo>
                <a:lnTo>
                  <a:pt x="6" y="0"/>
                </a:lnTo>
                <a:lnTo>
                  <a:pt x="0" y="0"/>
                </a:lnTo>
                <a:close/>
              </a:path>
            </a:pathLst>
          </a:custGeom>
          <a:solidFill>
            <a:srgbClr val="FAFA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T"/>
          </a:p>
        </p:txBody>
      </p:sp>
      <p:sp>
        <p:nvSpPr>
          <p:cNvPr id="418" name="Rectangle 454">
            <a:extLst>
              <a:ext uri="{FF2B5EF4-FFF2-40B4-BE49-F238E27FC236}">
                <a16:creationId xmlns:a16="http://schemas.microsoft.com/office/drawing/2014/main" id="{7C197959-7155-403D-BF8F-CC1D9385F638}"/>
              </a:ext>
            </a:extLst>
          </p:cNvPr>
          <p:cNvSpPr>
            <a:spLocks noChangeArrowheads="1"/>
          </p:cNvSpPr>
          <p:nvPr/>
        </p:nvSpPr>
        <p:spPr bwMode="auto">
          <a:xfrm>
            <a:off x="1931759" y="4317344"/>
            <a:ext cx="347685" cy="166058"/>
          </a:xfrm>
          <a:prstGeom prst="rect">
            <a:avLst/>
          </a:prstGeom>
          <a:solidFill>
            <a:srgbClr val="BC636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T"/>
          </a:p>
        </p:txBody>
      </p:sp>
      <p:sp>
        <p:nvSpPr>
          <p:cNvPr id="419" name="Freeform 455">
            <a:extLst>
              <a:ext uri="{FF2B5EF4-FFF2-40B4-BE49-F238E27FC236}">
                <a16:creationId xmlns:a16="http://schemas.microsoft.com/office/drawing/2014/main" id="{9429EF7F-7F0E-480A-97E7-A3098A41B6D9}"/>
              </a:ext>
            </a:extLst>
          </p:cNvPr>
          <p:cNvSpPr>
            <a:spLocks/>
          </p:cNvSpPr>
          <p:nvPr/>
        </p:nvSpPr>
        <p:spPr bwMode="auto">
          <a:xfrm>
            <a:off x="1810674" y="4158205"/>
            <a:ext cx="489527" cy="159139"/>
          </a:xfrm>
          <a:custGeom>
            <a:avLst/>
            <a:gdLst>
              <a:gd name="T0" fmla="*/ 283 w 283"/>
              <a:gd name="T1" fmla="*/ 92 h 92"/>
              <a:gd name="T2" fmla="*/ 259 w 283"/>
              <a:gd name="T3" fmla="*/ 42 h 92"/>
              <a:gd name="T4" fmla="*/ 213 w 283"/>
              <a:gd name="T5" fmla="*/ 0 h 92"/>
              <a:gd name="T6" fmla="*/ 0 w 283"/>
              <a:gd name="T7" fmla="*/ 0 h 92"/>
              <a:gd name="T8" fmla="*/ 46 w 283"/>
              <a:gd name="T9" fmla="*/ 42 h 92"/>
              <a:gd name="T10" fmla="*/ 70 w 283"/>
              <a:gd name="T11" fmla="*/ 92 h 92"/>
              <a:gd name="T12" fmla="*/ 283 w 283"/>
              <a:gd name="T13" fmla="*/ 92 h 92"/>
            </a:gdLst>
            <a:ahLst/>
            <a:cxnLst>
              <a:cxn ang="0">
                <a:pos x="T0" y="T1"/>
              </a:cxn>
              <a:cxn ang="0">
                <a:pos x="T2" y="T3"/>
              </a:cxn>
              <a:cxn ang="0">
                <a:pos x="T4" y="T5"/>
              </a:cxn>
              <a:cxn ang="0">
                <a:pos x="T6" y="T7"/>
              </a:cxn>
              <a:cxn ang="0">
                <a:pos x="T8" y="T9"/>
              </a:cxn>
              <a:cxn ang="0">
                <a:pos x="T10" y="T11"/>
              </a:cxn>
              <a:cxn ang="0">
                <a:pos x="T12" y="T13"/>
              </a:cxn>
            </a:cxnLst>
            <a:rect l="0" t="0" r="r" b="b"/>
            <a:pathLst>
              <a:path w="283" h="92">
                <a:moveTo>
                  <a:pt x="283" y="92"/>
                </a:moveTo>
                <a:lnTo>
                  <a:pt x="259" y="42"/>
                </a:lnTo>
                <a:lnTo>
                  <a:pt x="213" y="0"/>
                </a:lnTo>
                <a:lnTo>
                  <a:pt x="0" y="0"/>
                </a:lnTo>
                <a:lnTo>
                  <a:pt x="46" y="42"/>
                </a:lnTo>
                <a:lnTo>
                  <a:pt x="70" y="92"/>
                </a:lnTo>
                <a:lnTo>
                  <a:pt x="283" y="92"/>
                </a:lnTo>
                <a:close/>
              </a:path>
            </a:pathLst>
          </a:custGeom>
          <a:solidFill>
            <a:srgbClr val="EDED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T"/>
          </a:p>
        </p:txBody>
      </p:sp>
      <p:sp>
        <p:nvSpPr>
          <p:cNvPr id="420" name="Freeform 456">
            <a:extLst>
              <a:ext uri="{FF2B5EF4-FFF2-40B4-BE49-F238E27FC236}">
                <a16:creationId xmlns:a16="http://schemas.microsoft.com/office/drawing/2014/main" id="{4DCA9464-08F1-4048-AAE0-B6B92C694960}"/>
              </a:ext>
            </a:extLst>
          </p:cNvPr>
          <p:cNvSpPr>
            <a:spLocks/>
          </p:cNvSpPr>
          <p:nvPr/>
        </p:nvSpPr>
        <p:spPr bwMode="auto">
          <a:xfrm>
            <a:off x="1890244" y="4230856"/>
            <a:ext cx="409957" cy="86489"/>
          </a:xfrm>
          <a:custGeom>
            <a:avLst/>
            <a:gdLst>
              <a:gd name="T0" fmla="*/ 213 w 237"/>
              <a:gd name="T1" fmla="*/ 0 h 50"/>
              <a:gd name="T2" fmla="*/ 0 w 237"/>
              <a:gd name="T3" fmla="*/ 0 h 50"/>
              <a:gd name="T4" fmla="*/ 24 w 237"/>
              <a:gd name="T5" fmla="*/ 50 h 50"/>
              <a:gd name="T6" fmla="*/ 237 w 237"/>
              <a:gd name="T7" fmla="*/ 50 h 50"/>
              <a:gd name="T8" fmla="*/ 213 w 237"/>
              <a:gd name="T9" fmla="*/ 0 h 50"/>
            </a:gdLst>
            <a:ahLst/>
            <a:cxnLst>
              <a:cxn ang="0">
                <a:pos x="T0" y="T1"/>
              </a:cxn>
              <a:cxn ang="0">
                <a:pos x="T2" y="T3"/>
              </a:cxn>
              <a:cxn ang="0">
                <a:pos x="T4" y="T5"/>
              </a:cxn>
              <a:cxn ang="0">
                <a:pos x="T6" y="T7"/>
              </a:cxn>
              <a:cxn ang="0">
                <a:pos x="T8" y="T9"/>
              </a:cxn>
            </a:cxnLst>
            <a:rect l="0" t="0" r="r" b="b"/>
            <a:pathLst>
              <a:path w="237" h="50">
                <a:moveTo>
                  <a:pt x="213" y="0"/>
                </a:moveTo>
                <a:lnTo>
                  <a:pt x="0" y="0"/>
                </a:lnTo>
                <a:lnTo>
                  <a:pt x="24" y="50"/>
                </a:lnTo>
                <a:lnTo>
                  <a:pt x="237" y="50"/>
                </a:lnTo>
                <a:lnTo>
                  <a:pt x="213" y="0"/>
                </a:lnTo>
                <a:close/>
              </a:path>
            </a:pathLst>
          </a:custGeom>
          <a:solidFill>
            <a:srgbClr val="DBDB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T"/>
          </a:p>
        </p:txBody>
      </p:sp>
      <p:sp>
        <p:nvSpPr>
          <p:cNvPr id="421" name="Freeform 457">
            <a:extLst>
              <a:ext uri="{FF2B5EF4-FFF2-40B4-BE49-F238E27FC236}">
                <a16:creationId xmlns:a16="http://schemas.microsoft.com/office/drawing/2014/main" id="{9360FD7E-1C2C-4297-ADFA-5BF865383757}"/>
              </a:ext>
            </a:extLst>
          </p:cNvPr>
          <p:cNvSpPr>
            <a:spLocks/>
          </p:cNvSpPr>
          <p:nvPr/>
        </p:nvSpPr>
        <p:spPr bwMode="auto">
          <a:xfrm>
            <a:off x="1672292" y="4158205"/>
            <a:ext cx="138382" cy="159139"/>
          </a:xfrm>
          <a:custGeom>
            <a:avLst/>
            <a:gdLst>
              <a:gd name="T0" fmla="*/ 0 w 80"/>
              <a:gd name="T1" fmla="*/ 92 h 92"/>
              <a:gd name="T2" fmla="*/ 24 w 80"/>
              <a:gd name="T3" fmla="*/ 42 h 92"/>
              <a:gd name="T4" fmla="*/ 70 w 80"/>
              <a:gd name="T5" fmla="*/ 0 h 92"/>
              <a:gd name="T6" fmla="*/ 80 w 80"/>
              <a:gd name="T7" fmla="*/ 0 h 92"/>
              <a:gd name="T8" fmla="*/ 34 w 80"/>
              <a:gd name="T9" fmla="*/ 42 h 92"/>
              <a:gd name="T10" fmla="*/ 10 w 80"/>
              <a:gd name="T11" fmla="*/ 92 h 92"/>
              <a:gd name="T12" fmla="*/ 0 w 80"/>
              <a:gd name="T13" fmla="*/ 92 h 92"/>
            </a:gdLst>
            <a:ahLst/>
            <a:cxnLst>
              <a:cxn ang="0">
                <a:pos x="T0" y="T1"/>
              </a:cxn>
              <a:cxn ang="0">
                <a:pos x="T2" y="T3"/>
              </a:cxn>
              <a:cxn ang="0">
                <a:pos x="T4" y="T5"/>
              </a:cxn>
              <a:cxn ang="0">
                <a:pos x="T6" y="T7"/>
              </a:cxn>
              <a:cxn ang="0">
                <a:pos x="T8" y="T9"/>
              </a:cxn>
              <a:cxn ang="0">
                <a:pos x="T10" y="T11"/>
              </a:cxn>
              <a:cxn ang="0">
                <a:pos x="T12" y="T13"/>
              </a:cxn>
            </a:cxnLst>
            <a:rect l="0" t="0" r="r" b="b"/>
            <a:pathLst>
              <a:path w="80" h="92">
                <a:moveTo>
                  <a:pt x="0" y="92"/>
                </a:moveTo>
                <a:lnTo>
                  <a:pt x="24" y="42"/>
                </a:lnTo>
                <a:lnTo>
                  <a:pt x="70" y="0"/>
                </a:lnTo>
                <a:lnTo>
                  <a:pt x="80" y="0"/>
                </a:lnTo>
                <a:lnTo>
                  <a:pt x="34" y="42"/>
                </a:lnTo>
                <a:lnTo>
                  <a:pt x="10" y="92"/>
                </a:lnTo>
                <a:lnTo>
                  <a:pt x="0" y="92"/>
                </a:lnTo>
                <a:close/>
              </a:path>
            </a:pathLst>
          </a:custGeom>
          <a:solidFill>
            <a:srgbClr val="CBCB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T"/>
          </a:p>
        </p:txBody>
      </p:sp>
      <p:sp>
        <p:nvSpPr>
          <p:cNvPr id="422" name="Freeform 458">
            <a:extLst>
              <a:ext uri="{FF2B5EF4-FFF2-40B4-BE49-F238E27FC236}">
                <a16:creationId xmlns:a16="http://schemas.microsoft.com/office/drawing/2014/main" id="{A6E39A54-E946-45A2-B0C6-6A803F3FFD67}"/>
              </a:ext>
            </a:extLst>
          </p:cNvPr>
          <p:cNvSpPr>
            <a:spLocks/>
          </p:cNvSpPr>
          <p:nvPr/>
        </p:nvSpPr>
        <p:spPr bwMode="auto">
          <a:xfrm>
            <a:off x="1762241" y="4345021"/>
            <a:ext cx="96868" cy="138382"/>
          </a:xfrm>
          <a:custGeom>
            <a:avLst/>
            <a:gdLst>
              <a:gd name="T0" fmla="*/ 14 w 28"/>
              <a:gd name="T1" fmla="*/ 0 h 40"/>
              <a:gd name="T2" fmla="*/ 14 w 28"/>
              <a:gd name="T3" fmla="*/ 0 h 40"/>
              <a:gd name="T4" fmla="*/ 0 w 28"/>
              <a:gd name="T5" fmla="*/ 14 h 40"/>
              <a:gd name="T6" fmla="*/ 0 w 28"/>
              <a:gd name="T7" fmla="*/ 40 h 40"/>
              <a:gd name="T8" fmla="*/ 28 w 28"/>
              <a:gd name="T9" fmla="*/ 40 h 40"/>
              <a:gd name="T10" fmla="*/ 28 w 28"/>
              <a:gd name="T11" fmla="*/ 14 h 40"/>
              <a:gd name="T12" fmla="*/ 14 w 28"/>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28" h="40">
                <a:moveTo>
                  <a:pt x="14" y="0"/>
                </a:moveTo>
                <a:cubicBezTo>
                  <a:pt x="14" y="0"/>
                  <a:pt x="14" y="0"/>
                  <a:pt x="14" y="0"/>
                </a:cubicBezTo>
                <a:cubicBezTo>
                  <a:pt x="6" y="0"/>
                  <a:pt x="0" y="6"/>
                  <a:pt x="0" y="14"/>
                </a:cubicBezTo>
                <a:cubicBezTo>
                  <a:pt x="0" y="40"/>
                  <a:pt x="0" y="40"/>
                  <a:pt x="0" y="40"/>
                </a:cubicBezTo>
                <a:cubicBezTo>
                  <a:pt x="28" y="40"/>
                  <a:pt x="28" y="40"/>
                  <a:pt x="28" y="40"/>
                </a:cubicBezTo>
                <a:cubicBezTo>
                  <a:pt x="28" y="14"/>
                  <a:pt x="28" y="14"/>
                  <a:pt x="28" y="14"/>
                </a:cubicBezTo>
                <a:cubicBezTo>
                  <a:pt x="28" y="6"/>
                  <a:pt x="22" y="0"/>
                  <a:pt x="14" y="0"/>
                </a:cubicBezTo>
              </a:path>
            </a:pathLst>
          </a:custGeom>
          <a:solidFill>
            <a:srgbClr val="9745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T"/>
          </a:p>
        </p:txBody>
      </p:sp>
      <p:sp>
        <p:nvSpPr>
          <p:cNvPr id="423" name="Rectangle 459">
            <a:extLst>
              <a:ext uri="{FF2B5EF4-FFF2-40B4-BE49-F238E27FC236}">
                <a16:creationId xmlns:a16="http://schemas.microsoft.com/office/drawing/2014/main" id="{37782513-CD36-4139-8D1A-8BDFEC266B7E}"/>
              </a:ext>
            </a:extLst>
          </p:cNvPr>
          <p:cNvSpPr>
            <a:spLocks noChangeArrowheads="1"/>
          </p:cNvSpPr>
          <p:nvPr/>
        </p:nvSpPr>
        <p:spPr bwMode="auto">
          <a:xfrm>
            <a:off x="2279444" y="4403833"/>
            <a:ext cx="256007" cy="79570"/>
          </a:xfrm>
          <a:prstGeom prst="rect">
            <a:avLst/>
          </a:prstGeom>
          <a:solidFill>
            <a:srgbClr val="CD6B6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T"/>
          </a:p>
        </p:txBody>
      </p:sp>
      <p:sp>
        <p:nvSpPr>
          <p:cNvPr id="424" name="Rectangle 460">
            <a:extLst>
              <a:ext uri="{FF2B5EF4-FFF2-40B4-BE49-F238E27FC236}">
                <a16:creationId xmlns:a16="http://schemas.microsoft.com/office/drawing/2014/main" id="{B75FBFA1-CEDC-423B-B34E-B2452B2EE674}"/>
              </a:ext>
            </a:extLst>
          </p:cNvPr>
          <p:cNvSpPr>
            <a:spLocks noChangeArrowheads="1"/>
          </p:cNvSpPr>
          <p:nvPr/>
        </p:nvSpPr>
        <p:spPr bwMode="auto">
          <a:xfrm>
            <a:off x="2279444" y="4403833"/>
            <a:ext cx="256007" cy="13838"/>
          </a:xfrm>
          <a:prstGeom prst="rect">
            <a:avLst/>
          </a:prstGeom>
          <a:solidFill>
            <a:srgbClr val="BC636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T"/>
          </a:p>
        </p:txBody>
      </p:sp>
      <p:sp>
        <p:nvSpPr>
          <p:cNvPr id="425" name="Freeform 461">
            <a:extLst>
              <a:ext uri="{FF2B5EF4-FFF2-40B4-BE49-F238E27FC236}">
                <a16:creationId xmlns:a16="http://schemas.microsoft.com/office/drawing/2014/main" id="{962A33ED-D7D4-47C3-8285-D11714F30E58}"/>
              </a:ext>
            </a:extLst>
          </p:cNvPr>
          <p:cNvSpPr>
            <a:spLocks/>
          </p:cNvSpPr>
          <p:nvPr/>
        </p:nvSpPr>
        <p:spPr bwMode="auto">
          <a:xfrm>
            <a:off x="2279444" y="4338102"/>
            <a:ext cx="269845" cy="65731"/>
          </a:xfrm>
          <a:custGeom>
            <a:avLst/>
            <a:gdLst>
              <a:gd name="T0" fmla="*/ 0 w 78"/>
              <a:gd name="T1" fmla="*/ 19 h 19"/>
              <a:gd name="T2" fmla="*/ 78 w 78"/>
              <a:gd name="T3" fmla="*/ 19 h 19"/>
              <a:gd name="T4" fmla="*/ 78 w 78"/>
              <a:gd name="T5" fmla="*/ 9 h 19"/>
              <a:gd name="T6" fmla="*/ 69 w 78"/>
              <a:gd name="T7" fmla="*/ 0 h 19"/>
              <a:gd name="T8" fmla="*/ 0 w 78"/>
              <a:gd name="T9" fmla="*/ 0 h 19"/>
              <a:gd name="T10" fmla="*/ 0 w 78"/>
              <a:gd name="T11" fmla="*/ 19 h 19"/>
            </a:gdLst>
            <a:ahLst/>
            <a:cxnLst>
              <a:cxn ang="0">
                <a:pos x="T0" y="T1"/>
              </a:cxn>
              <a:cxn ang="0">
                <a:pos x="T2" y="T3"/>
              </a:cxn>
              <a:cxn ang="0">
                <a:pos x="T4" y="T5"/>
              </a:cxn>
              <a:cxn ang="0">
                <a:pos x="T6" y="T7"/>
              </a:cxn>
              <a:cxn ang="0">
                <a:pos x="T8" y="T9"/>
              </a:cxn>
              <a:cxn ang="0">
                <a:pos x="T10" y="T11"/>
              </a:cxn>
            </a:cxnLst>
            <a:rect l="0" t="0" r="r" b="b"/>
            <a:pathLst>
              <a:path w="78" h="19">
                <a:moveTo>
                  <a:pt x="0" y="19"/>
                </a:moveTo>
                <a:cubicBezTo>
                  <a:pt x="78" y="19"/>
                  <a:pt x="78" y="19"/>
                  <a:pt x="78" y="19"/>
                </a:cubicBezTo>
                <a:cubicBezTo>
                  <a:pt x="78" y="9"/>
                  <a:pt x="78" y="9"/>
                  <a:pt x="78" y="9"/>
                </a:cubicBezTo>
                <a:cubicBezTo>
                  <a:pt x="78" y="4"/>
                  <a:pt x="74" y="0"/>
                  <a:pt x="69" y="0"/>
                </a:cubicBezTo>
                <a:cubicBezTo>
                  <a:pt x="0" y="0"/>
                  <a:pt x="0" y="0"/>
                  <a:pt x="0" y="0"/>
                </a:cubicBezTo>
                <a:lnTo>
                  <a:pt x="0" y="19"/>
                </a:lnTo>
                <a:close/>
              </a:path>
            </a:pathLst>
          </a:custGeom>
          <a:solidFill>
            <a:srgbClr val="EDED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T"/>
          </a:p>
        </p:txBody>
      </p:sp>
      <p:sp>
        <p:nvSpPr>
          <p:cNvPr id="426" name="Freeform 462">
            <a:extLst>
              <a:ext uri="{FF2B5EF4-FFF2-40B4-BE49-F238E27FC236}">
                <a16:creationId xmlns:a16="http://schemas.microsoft.com/office/drawing/2014/main" id="{BC553A30-D6FA-45D9-9A44-2E9F0BB783E1}"/>
              </a:ext>
            </a:extLst>
          </p:cNvPr>
          <p:cNvSpPr>
            <a:spLocks/>
          </p:cNvSpPr>
          <p:nvPr/>
        </p:nvSpPr>
        <p:spPr bwMode="auto">
          <a:xfrm>
            <a:off x="1146440" y="6344641"/>
            <a:ext cx="1250629" cy="280224"/>
          </a:xfrm>
          <a:custGeom>
            <a:avLst/>
            <a:gdLst>
              <a:gd name="T0" fmla="*/ 0 w 361"/>
              <a:gd name="T1" fmla="*/ 0 h 81"/>
              <a:gd name="T2" fmla="*/ 361 w 361"/>
              <a:gd name="T3" fmla="*/ 0 h 81"/>
              <a:gd name="T4" fmla="*/ 101 w 361"/>
              <a:gd name="T5" fmla="*/ 59 h 81"/>
              <a:gd name="T6" fmla="*/ 0 w 361"/>
              <a:gd name="T7" fmla="*/ 0 h 81"/>
            </a:gdLst>
            <a:ahLst/>
            <a:cxnLst>
              <a:cxn ang="0">
                <a:pos x="T0" y="T1"/>
              </a:cxn>
              <a:cxn ang="0">
                <a:pos x="T2" y="T3"/>
              </a:cxn>
              <a:cxn ang="0">
                <a:pos x="T4" y="T5"/>
              </a:cxn>
              <a:cxn ang="0">
                <a:pos x="T6" y="T7"/>
              </a:cxn>
            </a:cxnLst>
            <a:rect l="0" t="0" r="r" b="b"/>
            <a:pathLst>
              <a:path w="361" h="81">
                <a:moveTo>
                  <a:pt x="0" y="0"/>
                </a:moveTo>
                <a:cubicBezTo>
                  <a:pt x="361" y="0"/>
                  <a:pt x="361" y="0"/>
                  <a:pt x="361" y="0"/>
                </a:cubicBezTo>
                <a:cubicBezTo>
                  <a:pt x="361" y="0"/>
                  <a:pt x="197" y="81"/>
                  <a:pt x="101" y="59"/>
                </a:cubicBezTo>
                <a:cubicBezTo>
                  <a:pt x="6" y="38"/>
                  <a:pt x="0" y="0"/>
                  <a:pt x="0" y="0"/>
                </a:cubicBezTo>
              </a:path>
            </a:pathLst>
          </a:custGeom>
          <a:solidFill>
            <a:srgbClr val="8FC7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T"/>
          </a:p>
        </p:txBody>
      </p:sp>
      <p:sp>
        <p:nvSpPr>
          <p:cNvPr id="427" name="Freeform 463">
            <a:extLst>
              <a:ext uri="{FF2B5EF4-FFF2-40B4-BE49-F238E27FC236}">
                <a16:creationId xmlns:a16="http://schemas.microsoft.com/office/drawing/2014/main" id="{9CF87F3A-AFD2-4109-9D10-306561C1DDDE}"/>
              </a:ext>
            </a:extLst>
          </p:cNvPr>
          <p:cNvSpPr>
            <a:spLocks/>
          </p:cNvSpPr>
          <p:nvPr/>
        </p:nvSpPr>
        <p:spPr bwMode="auto">
          <a:xfrm>
            <a:off x="5659428" y="6216638"/>
            <a:ext cx="1001541" cy="162599"/>
          </a:xfrm>
          <a:custGeom>
            <a:avLst/>
            <a:gdLst>
              <a:gd name="T0" fmla="*/ 0 w 289"/>
              <a:gd name="T1" fmla="*/ 0 h 47"/>
              <a:gd name="T2" fmla="*/ 289 w 289"/>
              <a:gd name="T3" fmla="*/ 0 h 47"/>
              <a:gd name="T4" fmla="*/ 139 w 289"/>
              <a:gd name="T5" fmla="*/ 47 h 47"/>
              <a:gd name="T6" fmla="*/ 0 w 289"/>
              <a:gd name="T7" fmla="*/ 0 h 47"/>
            </a:gdLst>
            <a:ahLst/>
            <a:cxnLst>
              <a:cxn ang="0">
                <a:pos x="T0" y="T1"/>
              </a:cxn>
              <a:cxn ang="0">
                <a:pos x="T2" y="T3"/>
              </a:cxn>
              <a:cxn ang="0">
                <a:pos x="T4" y="T5"/>
              </a:cxn>
              <a:cxn ang="0">
                <a:pos x="T6" y="T7"/>
              </a:cxn>
            </a:cxnLst>
            <a:rect l="0" t="0" r="r" b="b"/>
            <a:pathLst>
              <a:path w="289" h="47">
                <a:moveTo>
                  <a:pt x="0" y="0"/>
                </a:moveTo>
                <a:cubicBezTo>
                  <a:pt x="289" y="0"/>
                  <a:pt x="289" y="0"/>
                  <a:pt x="289" y="0"/>
                </a:cubicBezTo>
                <a:cubicBezTo>
                  <a:pt x="289" y="0"/>
                  <a:pt x="215" y="46"/>
                  <a:pt x="139" y="47"/>
                </a:cubicBezTo>
                <a:cubicBezTo>
                  <a:pt x="63" y="47"/>
                  <a:pt x="0" y="0"/>
                  <a:pt x="0" y="0"/>
                </a:cubicBezTo>
              </a:path>
            </a:pathLst>
          </a:custGeom>
          <a:solidFill>
            <a:srgbClr val="8FC7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T"/>
          </a:p>
        </p:txBody>
      </p:sp>
      <p:sp>
        <p:nvSpPr>
          <p:cNvPr id="428" name="Freeform 464">
            <a:extLst>
              <a:ext uri="{FF2B5EF4-FFF2-40B4-BE49-F238E27FC236}">
                <a16:creationId xmlns:a16="http://schemas.microsoft.com/office/drawing/2014/main" id="{2215B435-0340-42CB-97A2-82E9CEC775A6}"/>
              </a:ext>
            </a:extLst>
          </p:cNvPr>
          <p:cNvSpPr>
            <a:spLocks/>
          </p:cNvSpPr>
          <p:nvPr/>
        </p:nvSpPr>
        <p:spPr bwMode="auto">
          <a:xfrm>
            <a:off x="3827594" y="1736519"/>
            <a:ext cx="698830" cy="397848"/>
          </a:xfrm>
          <a:custGeom>
            <a:avLst/>
            <a:gdLst>
              <a:gd name="T0" fmla="*/ 202 w 202"/>
              <a:gd name="T1" fmla="*/ 79 h 115"/>
              <a:gd name="T2" fmla="*/ 167 w 202"/>
              <a:gd name="T3" fmla="*/ 43 h 115"/>
              <a:gd name="T4" fmla="*/ 128 w 202"/>
              <a:gd name="T5" fmla="*/ 13 h 115"/>
              <a:gd name="T6" fmla="*/ 116 w 202"/>
              <a:gd name="T7" fmla="*/ 15 h 115"/>
              <a:gd name="T8" fmla="*/ 80 w 202"/>
              <a:gd name="T9" fmla="*/ 0 h 115"/>
              <a:gd name="T10" fmla="*/ 31 w 202"/>
              <a:gd name="T11" fmla="*/ 45 h 115"/>
              <a:gd name="T12" fmla="*/ 0 w 202"/>
              <a:gd name="T13" fmla="*/ 79 h 115"/>
              <a:gd name="T14" fmla="*/ 35 w 202"/>
              <a:gd name="T15" fmla="*/ 115 h 115"/>
              <a:gd name="T16" fmla="*/ 167 w 202"/>
              <a:gd name="T17" fmla="*/ 115 h 115"/>
              <a:gd name="T18" fmla="*/ 167 w 202"/>
              <a:gd name="T19" fmla="*/ 114 h 115"/>
              <a:gd name="T20" fmla="*/ 202 w 202"/>
              <a:gd name="T21" fmla="*/ 79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2" h="115">
                <a:moveTo>
                  <a:pt x="202" y="79"/>
                </a:moveTo>
                <a:cubicBezTo>
                  <a:pt x="202" y="59"/>
                  <a:pt x="186" y="43"/>
                  <a:pt x="167" y="43"/>
                </a:cubicBezTo>
                <a:cubicBezTo>
                  <a:pt x="162" y="26"/>
                  <a:pt x="147" y="13"/>
                  <a:pt x="128" y="13"/>
                </a:cubicBezTo>
                <a:cubicBezTo>
                  <a:pt x="124" y="13"/>
                  <a:pt x="120" y="14"/>
                  <a:pt x="116" y="15"/>
                </a:cubicBezTo>
                <a:cubicBezTo>
                  <a:pt x="107" y="6"/>
                  <a:pt x="94" y="0"/>
                  <a:pt x="80" y="0"/>
                </a:cubicBezTo>
                <a:cubicBezTo>
                  <a:pt x="55" y="0"/>
                  <a:pt x="33" y="20"/>
                  <a:pt x="31" y="45"/>
                </a:cubicBezTo>
                <a:cubicBezTo>
                  <a:pt x="14" y="47"/>
                  <a:pt x="0" y="62"/>
                  <a:pt x="0" y="79"/>
                </a:cubicBezTo>
                <a:cubicBezTo>
                  <a:pt x="0" y="99"/>
                  <a:pt x="16" y="115"/>
                  <a:pt x="35" y="115"/>
                </a:cubicBezTo>
                <a:cubicBezTo>
                  <a:pt x="167" y="115"/>
                  <a:pt x="167" y="115"/>
                  <a:pt x="167" y="115"/>
                </a:cubicBezTo>
                <a:cubicBezTo>
                  <a:pt x="167" y="114"/>
                  <a:pt x="167" y="114"/>
                  <a:pt x="167" y="114"/>
                </a:cubicBezTo>
                <a:cubicBezTo>
                  <a:pt x="186" y="114"/>
                  <a:pt x="202" y="98"/>
                  <a:pt x="202" y="7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T"/>
          </a:p>
        </p:txBody>
      </p:sp>
      <p:sp>
        <p:nvSpPr>
          <p:cNvPr id="429" name="Freeform 465">
            <a:extLst>
              <a:ext uri="{FF2B5EF4-FFF2-40B4-BE49-F238E27FC236}">
                <a16:creationId xmlns:a16="http://schemas.microsoft.com/office/drawing/2014/main" id="{70D3EE09-AEAD-49BC-ACBF-C316C1D68D5D}"/>
              </a:ext>
            </a:extLst>
          </p:cNvPr>
          <p:cNvSpPr>
            <a:spLocks/>
          </p:cNvSpPr>
          <p:nvPr/>
        </p:nvSpPr>
        <p:spPr bwMode="auto">
          <a:xfrm>
            <a:off x="3426286" y="1253912"/>
            <a:ext cx="508554" cy="288873"/>
          </a:xfrm>
          <a:custGeom>
            <a:avLst/>
            <a:gdLst>
              <a:gd name="T0" fmla="*/ 147 w 147"/>
              <a:gd name="T1" fmla="*/ 57 h 83"/>
              <a:gd name="T2" fmla="*/ 122 w 147"/>
              <a:gd name="T3" fmla="*/ 31 h 83"/>
              <a:gd name="T4" fmla="*/ 94 w 147"/>
              <a:gd name="T5" fmla="*/ 9 h 83"/>
              <a:gd name="T6" fmla="*/ 85 w 147"/>
              <a:gd name="T7" fmla="*/ 11 h 83"/>
              <a:gd name="T8" fmla="*/ 59 w 147"/>
              <a:gd name="T9" fmla="*/ 0 h 83"/>
              <a:gd name="T10" fmla="*/ 23 w 147"/>
              <a:gd name="T11" fmla="*/ 32 h 83"/>
              <a:gd name="T12" fmla="*/ 0 w 147"/>
              <a:gd name="T13" fmla="*/ 58 h 83"/>
              <a:gd name="T14" fmla="*/ 26 w 147"/>
              <a:gd name="T15" fmla="*/ 83 h 83"/>
              <a:gd name="T16" fmla="*/ 122 w 147"/>
              <a:gd name="T17" fmla="*/ 83 h 83"/>
              <a:gd name="T18" fmla="*/ 122 w 147"/>
              <a:gd name="T19" fmla="*/ 83 h 83"/>
              <a:gd name="T20" fmla="*/ 147 w 147"/>
              <a:gd name="T21" fmla="*/ 57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7" h="83">
                <a:moveTo>
                  <a:pt x="147" y="57"/>
                </a:moveTo>
                <a:cubicBezTo>
                  <a:pt x="147" y="43"/>
                  <a:pt x="136" y="32"/>
                  <a:pt x="122" y="31"/>
                </a:cubicBezTo>
                <a:cubicBezTo>
                  <a:pt x="119" y="19"/>
                  <a:pt x="107" y="9"/>
                  <a:pt x="94" y="9"/>
                </a:cubicBezTo>
                <a:cubicBezTo>
                  <a:pt x="91" y="9"/>
                  <a:pt x="88" y="10"/>
                  <a:pt x="85" y="11"/>
                </a:cubicBezTo>
                <a:cubicBezTo>
                  <a:pt x="78" y="4"/>
                  <a:pt x="69" y="0"/>
                  <a:pt x="59" y="0"/>
                </a:cubicBezTo>
                <a:cubicBezTo>
                  <a:pt x="40" y="0"/>
                  <a:pt x="24" y="14"/>
                  <a:pt x="23" y="32"/>
                </a:cubicBezTo>
                <a:cubicBezTo>
                  <a:pt x="10" y="34"/>
                  <a:pt x="0" y="45"/>
                  <a:pt x="0" y="58"/>
                </a:cubicBezTo>
                <a:cubicBezTo>
                  <a:pt x="0" y="72"/>
                  <a:pt x="12" y="83"/>
                  <a:pt x="26" y="83"/>
                </a:cubicBezTo>
                <a:cubicBezTo>
                  <a:pt x="122" y="83"/>
                  <a:pt x="122" y="83"/>
                  <a:pt x="122" y="83"/>
                </a:cubicBezTo>
                <a:cubicBezTo>
                  <a:pt x="122" y="83"/>
                  <a:pt x="122" y="83"/>
                  <a:pt x="122" y="83"/>
                </a:cubicBezTo>
                <a:cubicBezTo>
                  <a:pt x="136" y="83"/>
                  <a:pt x="147" y="71"/>
                  <a:pt x="147" y="5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T"/>
          </a:p>
        </p:txBody>
      </p:sp>
      <p:sp>
        <p:nvSpPr>
          <p:cNvPr id="430" name="Line 466">
            <a:extLst>
              <a:ext uri="{FF2B5EF4-FFF2-40B4-BE49-F238E27FC236}">
                <a16:creationId xmlns:a16="http://schemas.microsoft.com/office/drawing/2014/main" id="{C1E87333-3094-42A9-8F73-129B41542D87}"/>
              </a:ext>
            </a:extLst>
          </p:cNvPr>
          <p:cNvSpPr>
            <a:spLocks noChangeShapeType="1"/>
          </p:cNvSpPr>
          <p:nvPr/>
        </p:nvSpPr>
        <p:spPr bwMode="auto">
          <a:xfrm flipV="1">
            <a:off x="3488558" y="1625814"/>
            <a:ext cx="34596" cy="48434"/>
          </a:xfrm>
          <a:prstGeom prst="line">
            <a:avLst/>
          </a:prstGeom>
          <a:noFill/>
          <a:ln w="381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AT"/>
          </a:p>
        </p:txBody>
      </p:sp>
      <p:sp>
        <p:nvSpPr>
          <p:cNvPr id="431" name="Line 467">
            <a:extLst>
              <a:ext uri="{FF2B5EF4-FFF2-40B4-BE49-F238E27FC236}">
                <a16:creationId xmlns:a16="http://schemas.microsoft.com/office/drawing/2014/main" id="{72DA9A34-9826-4AE2-AC76-2CE93EAD7FBE}"/>
              </a:ext>
            </a:extLst>
          </p:cNvPr>
          <p:cNvSpPr>
            <a:spLocks noChangeShapeType="1"/>
          </p:cNvSpPr>
          <p:nvPr/>
        </p:nvSpPr>
        <p:spPr bwMode="auto">
          <a:xfrm flipV="1">
            <a:off x="3554289" y="1660409"/>
            <a:ext cx="69191" cy="96867"/>
          </a:xfrm>
          <a:prstGeom prst="line">
            <a:avLst/>
          </a:prstGeom>
          <a:noFill/>
          <a:ln w="381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AT"/>
          </a:p>
        </p:txBody>
      </p:sp>
      <p:sp>
        <p:nvSpPr>
          <p:cNvPr id="432" name="Line 468">
            <a:extLst>
              <a:ext uri="{FF2B5EF4-FFF2-40B4-BE49-F238E27FC236}">
                <a16:creationId xmlns:a16="http://schemas.microsoft.com/office/drawing/2014/main" id="{107D301B-DFC9-45C1-9308-B9D609E7981E}"/>
              </a:ext>
            </a:extLst>
          </p:cNvPr>
          <p:cNvSpPr>
            <a:spLocks noChangeShapeType="1"/>
          </p:cNvSpPr>
          <p:nvPr/>
        </p:nvSpPr>
        <p:spPr bwMode="auto">
          <a:xfrm flipV="1">
            <a:off x="3703050" y="1629273"/>
            <a:ext cx="51893" cy="69191"/>
          </a:xfrm>
          <a:prstGeom prst="line">
            <a:avLst/>
          </a:prstGeom>
          <a:noFill/>
          <a:ln w="381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AT"/>
          </a:p>
        </p:txBody>
      </p:sp>
      <p:sp>
        <p:nvSpPr>
          <p:cNvPr id="433" name="Line 469">
            <a:extLst>
              <a:ext uri="{FF2B5EF4-FFF2-40B4-BE49-F238E27FC236}">
                <a16:creationId xmlns:a16="http://schemas.microsoft.com/office/drawing/2014/main" id="{FD048664-9DFB-4316-AECC-476285C4220F}"/>
              </a:ext>
            </a:extLst>
          </p:cNvPr>
          <p:cNvSpPr>
            <a:spLocks noChangeShapeType="1"/>
          </p:cNvSpPr>
          <p:nvPr/>
        </p:nvSpPr>
        <p:spPr bwMode="auto">
          <a:xfrm flipV="1">
            <a:off x="3907164" y="2217397"/>
            <a:ext cx="31136" cy="48434"/>
          </a:xfrm>
          <a:prstGeom prst="line">
            <a:avLst/>
          </a:prstGeom>
          <a:noFill/>
          <a:ln w="381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AT"/>
          </a:p>
        </p:txBody>
      </p:sp>
      <p:sp>
        <p:nvSpPr>
          <p:cNvPr id="434" name="Line 470">
            <a:extLst>
              <a:ext uri="{FF2B5EF4-FFF2-40B4-BE49-F238E27FC236}">
                <a16:creationId xmlns:a16="http://schemas.microsoft.com/office/drawing/2014/main" id="{4E783F46-1BF1-4D25-9B02-3A502E7598EE}"/>
              </a:ext>
            </a:extLst>
          </p:cNvPr>
          <p:cNvSpPr>
            <a:spLocks noChangeShapeType="1"/>
          </p:cNvSpPr>
          <p:nvPr/>
        </p:nvSpPr>
        <p:spPr bwMode="auto">
          <a:xfrm flipV="1">
            <a:off x="4042087" y="2269290"/>
            <a:ext cx="48434" cy="65731"/>
          </a:xfrm>
          <a:prstGeom prst="line">
            <a:avLst/>
          </a:prstGeom>
          <a:noFill/>
          <a:ln w="381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AT"/>
          </a:p>
        </p:txBody>
      </p:sp>
      <p:sp>
        <p:nvSpPr>
          <p:cNvPr id="435" name="Line 471">
            <a:extLst>
              <a:ext uri="{FF2B5EF4-FFF2-40B4-BE49-F238E27FC236}">
                <a16:creationId xmlns:a16="http://schemas.microsoft.com/office/drawing/2014/main" id="{7518FE9D-F639-4F3A-BDB8-AE34E11CD52F}"/>
              </a:ext>
            </a:extLst>
          </p:cNvPr>
          <p:cNvSpPr>
            <a:spLocks noChangeShapeType="1"/>
          </p:cNvSpPr>
          <p:nvPr/>
        </p:nvSpPr>
        <p:spPr bwMode="auto">
          <a:xfrm flipV="1">
            <a:off x="4152792" y="2172423"/>
            <a:ext cx="62272" cy="86489"/>
          </a:xfrm>
          <a:prstGeom prst="line">
            <a:avLst/>
          </a:prstGeom>
          <a:noFill/>
          <a:ln w="381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AT"/>
          </a:p>
        </p:txBody>
      </p:sp>
      <p:sp>
        <p:nvSpPr>
          <p:cNvPr id="436" name="Line 472">
            <a:extLst>
              <a:ext uri="{FF2B5EF4-FFF2-40B4-BE49-F238E27FC236}">
                <a16:creationId xmlns:a16="http://schemas.microsoft.com/office/drawing/2014/main" id="{E1FB106C-2F46-4E3E-90C7-1F39C222C46F}"/>
              </a:ext>
            </a:extLst>
          </p:cNvPr>
          <p:cNvSpPr>
            <a:spLocks noChangeShapeType="1"/>
          </p:cNvSpPr>
          <p:nvPr/>
        </p:nvSpPr>
        <p:spPr bwMode="auto">
          <a:xfrm flipV="1">
            <a:off x="4284255" y="2248533"/>
            <a:ext cx="58812" cy="83029"/>
          </a:xfrm>
          <a:prstGeom prst="line">
            <a:avLst/>
          </a:prstGeom>
          <a:noFill/>
          <a:ln w="381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AT"/>
          </a:p>
        </p:txBody>
      </p:sp>
      <p:sp>
        <p:nvSpPr>
          <p:cNvPr id="437" name="Line 473">
            <a:extLst>
              <a:ext uri="{FF2B5EF4-FFF2-40B4-BE49-F238E27FC236}">
                <a16:creationId xmlns:a16="http://schemas.microsoft.com/office/drawing/2014/main" id="{53CD7CA0-2DFE-47FD-A9B4-DF3663A5B6A5}"/>
              </a:ext>
            </a:extLst>
          </p:cNvPr>
          <p:cNvSpPr>
            <a:spLocks noChangeShapeType="1"/>
          </p:cNvSpPr>
          <p:nvPr/>
        </p:nvSpPr>
        <p:spPr bwMode="auto">
          <a:xfrm flipV="1">
            <a:off x="4401880" y="2210478"/>
            <a:ext cx="38055" cy="55353"/>
          </a:xfrm>
          <a:prstGeom prst="line">
            <a:avLst/>
          </a:prstGeom>
          <a:noFill/>
          <a:ln w="381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AT"/>
          </a:p>
        </p:txBody>
      </p:sp>
      <p:sp>
        <p:nvSpPr>
          <p:cNvPr id="438" name="Rectangle 474">
            <a:extLst>
              <a:ext uri="{FF2B5EF4-FFF2-40B4-BE49-F238E27FC236}">
                <a16:creationId xmlns:a16="http://schemas.microsoft.com/office/drawing/2014/main" id="{6857E8CD-4FA5-4879-8FA1-E1673A19DD26}"/>
              </a:ext>
            </a:extLst>
          </p:cNvPr>
          <p:cNvSpPr>
            <a:spLocks noChangeArrowheads="1"/>
          </p:cNvSpPr>
          <p:nvPr/>
        </p:nvSpPr>
        <p:spPr bwMode="auto">
          <a:xfrm>
            <a:off x="2310580" y="6344641"/>
            <a:ext cx="3824537" cy="34596"/>
          </a:xfrm>
          <a:prstGeom prst="rect">
            <a:avLst/>
          </a:prstGeom>
          <a:solidFill>
            <a:srgbClr val="8FC7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T"/>
          </a:p>
        </p:txBody>
      </p:sp>
      <p:sp>
        <p:nvSpPr>
          <p:cNvPr id="439" name="Freeform 475">
            <a:extLst>
              <a:ext uri="{FF2B5EF4-FFF2-40B4-BE49-F238E27FC236}">
                <a16:creationId xmlns:a16="http://schemas.microsoft.com/office/drawing/2014/main" id="{71FA0DB9-8DC6-4A92-925C-909D2F9F4832}"/>
              </a:ext>
            </a:extLst>
          </p:cNvPr>
          <p:cNvSpPr>
            <a:spLocks/>
          </p:cNvSpPr>
          <p:nvPr/>
        </p:nvSpPr>
        <p:spPr bwMode="auto">
          <a:xfrm>
            <a:off x="3467801" y="3416131"/>
            <a:ext cx="1606963" cy="406497"/>
          </a:xfrm>
          <a:custGeom>
            <a:avLst/>
            <a:gdLst>
              <a:gd name="T0" fmla="*/ 0 w 464"/>
              <a:gd name="T1" fmla="*/ 117 h 117"/>
              <a:gd name="T2" fmla="*/ 90 w 464"/>
              <a:gd name="T3" fmla="*/ 80 h 117"/>
              <a:gd name="T4" fmla="*/ 169 w 464"/>
              <a:gd name="T5" fmla="*/ 12 h 117"/>
              <a:gd name="T6" fmla="*/ 320 w 464"/>
              <a:gd name="T7" fmla="*/ 20 h 117"/>
              <a:gd name="T8" fmla="*/ 464 w 464"/>
              <a:gd name="T9" fmla="*/ 0 h 117"/>
            </a:gdLst>
            <a:ahLst/>
            <a:cxnLst>
              <a:cxn ang="0">
                <a:pos x="T0" y="T1"/>
              </a:cxn>
              <a:cxn ang="0">
                <a:pos x="T2" y="T3"/>
              </a:cxn>
              <a:cxn ang="0">
                <a:pos x="T4" y="T5"/>
              </a:cxn>
              <a:cxn ang="0">
                <a:pos x="T6" y="T7"/>
              </a:cxn>
              <a:cxn ang="0">
                <a:pos x="T8" y="T9"/>
              </a:cxn>
            </a:cxnLst>
            <a:rect l="0" t="0" r="r" b="b"/>
            <a:pathLst>
              <a:path w="464" h="117">
                <a:moveTo>
                  <a:pt x="0" y="117"/>
                </a:moveTo>
                <a:cubicBezTo>
                  <a:pt x="0" y="117"/>
                  <a:pt x="42" y="103"/>
                  <a:pt x="90" y="80"/>
                </a:cubicBezTo>
                <a:cubicBezTo>
                  <a:pt x="135" y="59"/>
                  <a:pt x="169" y="12"/>
                  <a:pt x="169" y="12"/>
                </a:cubicBezTo>
                <a:cubicBezTo>
                  <a:pt x="169" y="12"/>
                  <a:pt x="270" y="23"/>
                  <a:pt x="320" y="20"/>
                </a:cubicBezTo>
                <a:cubicBezTo>
                  <a:pt x="379" y="16"/>
                  <a:pt x="464" y="0"/>
                  <a:pt x="464" y="0"/>
                </a:cubicBezTo>
              </a:path>
            </a:pathLst>
          </a:custGeom>
          <a:noFill/>
          <a:ln w="12700" cap="flat">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AT"/>
          </a:p>
        </p:txBody>
      </p:sp>
      <p:sp>
        <p:nvSpPr>
          <p:cNvPr id="440" name="Line 476">
            <a:extLst>
              <a:ext uri="{FF2B5EF4-FFF2-40B4-BE49-F238E27FC236}">
                <a16:creationId xmlns:a16="http://schemas.microsoft.com/office/drawing/2014/main" id="{3370F85E-48A5-49D5-94A2-AD711BA0A96E}"/>
              </a:ext>
            </a:extLst>
          </p:cNvPr>
          <p:cNvSpPr>
            <a:spLocks noChangeShapeType="1"/>
          </p:cNvSpPr>
          <p:nvPr/>
        </p:nvSpPr>
        <p:spPr bwMode="auto">
          <a:xfrm flipH="1" flipV="1">
            <a:off x="4052465" y="3457646"/>
            <a:ext cx="211033" cy="638287"/>
          </a:xfrm>
          <a:prstGeom prst="line">
            <a:avLst/>
          </a:prstGeom>
          <a:noFill/>
          <a:ln w="12700" cap="flat">
            <a:solidFill>
              <a:srgbClr val="50505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AT"/>
          </a:p>
        </p:txBody>
      </p:sp>
      <p:sp>
        <p:nvSpPr>
          <p:cNvPr id="441" name="Freeform 477">
            <a:extLst>
              <a:ext uri="{FF2B5EF4-FFF2-40B4-BE49-F238E27FC236}">
                <a16:creationId xmlns:a16="http://schemas.microsoft.com/office/drawing/2014/main" id="{44B9A528-DBF1-4BE8-AC5A-C8624D1F0927}"/>
              </a:ext>
            </a:extLst>
          </p:cNvPr>
          <p:cNvSpPr>
            <a:spLocks/>
          </p:cNvSpPr>
          <p:nvPr/>
        </p:nvSpPr>
        <p:spPr bwMode="auto">
          <a:xfrm>
            <a:off x="2649616" y="5606027"/>
            <a:ext cx="595043" cy="243898"/>
          </a:xfrm>
          <a:custGeom>
            <a:avLst/>
            <a:gdLst>
              <a:gd name="T0" fmla="*/ 282 w 344"/>
              <a:gd name="T1" fmla="*/ 141 h 141"/>
              <a:gd name="T2" fmla="*/ 0 w 344"/>
              <a:gd name="T3" fmla="*/ 141 h 141"/>
              <a:gd name="T4" fmla="*/ 62 w 344"/>
              <a:gd name="T5" fmla="*/ 0 h 141"/>
              <a:gd name="T6" fmla="*/ 344 w 344"/>
              <a:gd name="T7" fmla="*/ 0 h 141"/>
              <a:gd name="T8" fmla="*/ 282 w 344"/>
              <a:gd name="T9" fmla="*/ 141 h 141"/>
            </a:gdLst>
            <a:ahLst/>
            <a:cxnLst>
              <a:cxn ang="0">
                <a:pos x="T0" y="T1"/>
              </a:cxn>
              <a:cxn ang="0">
                <a:pos x="T2" y="T3"/>
              </a:cxn>
              <a:cxn ang="0">
                <a:pos x="T4" y="T5"/>
              </a:cxn>
              <a:cxn ang="0">
                <a:pos x="T6" y="T7"/>
              </a:cxn>
              <a:cxn ang="0">
                <a:pos x="T8" y="T9"/>
              </a:cxn>
            </a:cxnLst>
            <a:rect l="0" t="0" r="r" b="b"/>
            <a:pathLst>
              <a:path w="344" h="141">
                <a:moveTo>
                  <a:pt x="282" y="141"/>
                </a:moveTo>
                <a:lnTo>
                  <a:pt x="0" y="141"/>
                </a:lnTo>
                <a:lnTo>
                  <a:pt x="62" y="0"/>
                </a:lnTo>
                <a:lnTo>
                  <a:pt x="344" y="0"/>
                </a:lnTo>
                <a:lnTo>
                  <a:pt x="282" y="141"/>
                </a:lnTo>
                <a:close/>
              </a:path>
            </a:pathLst>
          </a:custGeom>
          <a:solidFill>
            <a:srgbClr val="E4EE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T"/>
          </a:p>
        </p:txBody>
      </p:sp>
      <p:sp>
        <p:nvSpPr>
          <p:cNvPr id="442" name="Freeform 478">
            <a:extLst>
              <a:ext uri="{FF2B5EF4-FFF2-40B4-BE49-F238E27FC236}">
                <a16:creationId xmlns:a16="http://schemas.microsoft.com/office/drawing/2014/main" id="{9D1F55F4-4775-4A2B-A0F7-E52923BEABDE}"/>
              </a:ext>
            </a:extLst>
          </p:cNvPr>
          <p:cNvSpPr>
            <a:spLocks/>
          </p:cNvSpPr>
          <p:nvPr/>
        </p:nvSpPr>
        <p:spPr bwMode="auto">
          <a:xfrm>
            <a:off x="2746484" y="5631974"/>
            <a:ext cx="217952" cy="48434"/>
          </a:xfrm>
          <a:custGeom>
            <a:avLst/>
            <a:gdLst>
              <a:gd name="T0" fmla="*/ 114 w 126"/>
              <a:gd name="T1" fmla="*/ 28 h 28"/>
              <a:gd name="T2" fmla="*/ 0 w 126"/>
              <a:gd name="T3" fmla="*/ 28 h 28"/>
              <a:gd name="T4" fmla="*/ 14 w 126"/>
              <a:gd name="T5" fmla="*/ 0 h 28"/>
              <a:gd name="T6" fmla="*/ 126 w 126"/>
              <a:gd name="T7" fmla="*/ 0 h 28"/>
              <a:gd name="T8" fmla="*/ 114 w 126"/>
              <a:gd name="T9" fmla="*/ 28 h 28"/>
            </a:gdLst>
            <a:ahLst/>
            <a:cxnLst>
              <a:cxn ang="0">
                <a:pos x="T0" y="T1"/>
              </a:cxn>
              <a:cxn ang="0">
                <a:pos x="T2" y="T3"/>
              </a:cxn>
              <a:cxn ang="0">
                <a:pos x="T4" y="T5"/>
              </a:cxn>
              <a:cxn ang="0">
                <a:pos x="T6" y="T7"/>
              </a:cxn>
              <a:cxn ang="0">
                <a:pos x="T8" y="T9"/>
              </a:cxn>
            </a:cxnLst>
            <a:rect l="0" t="0" r="r" b="b"/>
            <a:pathLst>
              <a:path w="126" h="28">
                <a:moveTo>
                  <a:pt x="114" y="28"/>
                </a:moveTo>
                <a:lnTo>
                  <a:pt x="0" y="28"/>
                </a:lnTo>
                <a:lnTo>
                  <a:pt x="14" y="0"/>
                </a:lnTo>
                <a:lnTo>
                  <a:pt x="126" y="0"/>
                </a:lnTo>
                <a:lnTo>
                  <a:pt x="114" y="28"/>
                </a:lnTo>
                <a:close/>
              </a:path>
            </a:pathLst>
          </a:custGeom>
          <a:solidFill>
            <a:srgbClr val="76C3C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T"/>
          </a:p>
        </p:txBody>
      </p:sp>
      <p:sp>
        <p:nvSpPr>
          <p:cNvPr id="443" name="Freeform 479">
            <a:extLst>
              <a:ext uri="{FF2B5EF4-FFF2-40B4-BE49-F238E27FC236}">
                <a16:creationId xmlns:a16="http://schemas.microsoft.com/office/drawing/2014/main" id="{A880AAE1-7F26-4CBB-805B-6F6CA08E347D}"/>
              </a:ext>
            </a:extLst>
          </p:cNvPr>
          <p:cNvSpPr>
            <a:spLocks/>
          </p:cNvSpPr>
          <p:nvPr/>
        </p:nvSpPr>
        <p:spPr bwMode="auto">
          <a:xfrm>
            <a:off x="2715348" y="5704624"/>
            <a:ext cx="217952" cy="48434"/>
          </a:xfrm>
          <a:custGeom>
            <a:avLst/>
            <a:gdLst>
              <a:gd name="T0" fmla="*/ 114 w 126"/>
              <a:gd name="T1" fmla="*/ 28 h 28"/>
              <a:gd name="T2" fmla="*/ 0 w 126"/>
              <a:gd name="T3" fmla="*/ 28 h 28"/>
              <a:gd name="T4" fmla="*/ 12 w 126"/>
              <a:gd name="T5" fmla="*/ 0 h 28"/>
              <a:gd name="T6" fmla="*/ 126 w 126"/>
              <a:gd name="T7" fmla="*/ 0 h 28"/>
              <a:gd name="T8" fmla="*/ 114 w 126"/>
              <a:gd name="T9" fmla="*/ 28 h 28"/>
            </a:gdLst>
            <a:ahLst/>
            <a:cxnLst>
              <a:cxn ang="0">
                <a:pos x="T0" y="T1"/>
              </a:cxn>
              <a:cxn ang="0">
                <a:pos x="T2" y="T3"/>
              </a:cxn>
              <a:cxn ang="0">
                <a:pos x="T4" y="T5"/>
              </a:cxn>
              <a:cxn ang="0">
                <a:pos x="T6" y="T7"/>
              </a:cxn>
              <a:cxn ang="0">
                <a:pos x="T8" y="T9"/>
              </a:cxn>
            </a:cxnLst>
            <a:rect l="0" t="0" r="r" b="b"/>
            <a:pathLst>
              <a:path w="126" h="28">
                <a:moveTo>
                  <a:pt x="114" y="28"/>
                </a:moveTo>
                <a:lnTo>
                  <a:pt x="0" y="28"/>
                </a:lnTo>
                <a:lnTo>
                  <a:pt x="12" y="0"/>
                </a:lnTo>
                <a:lnTo>
                  <a:pt x="126" y="0"/>
                </a:lnTo>
                <a:lnTo>
                  <a:pt x="114" y="28"/>
                </a:lnTo>
                <a:close/>
              </a:path>
            </a:pathLst>
          </a:custGeom>
          <a:solidFill>
            <a:srgbClr val="76C3C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T"/>
          </a:p>
        </p:txBody>
      </p:sp>
      <p:sp>
        <p:nvSpPr>
          <p:cNvPr id="444" name="Freeform 480">
            <a:extLst>
              <a:ext uri="{FF2B5EF4-FFF2-40B4-BE49-F238E27FC236}">
                <a16:creationId xmlns:a16="http://schemas.microsoft.com/office/drawing/2014/main" id="{1DA26326-BA2E-4CC4-AF37-9604CCDD9095}"/>
              </a:ext>
            </a:extLst>
          </p:cNvPr>
          <p:cNvSpPr>
            <a:spLocks/>
          </p:cNvSpPr>
          <p:nvPr/>
        </p:nvSpPr>
        <p:spPr bwMode="auto">
          <a:xfrm>
            <a:off x="2684212" y="5773815"/>
            <a:ext cx="217952" cy="51893"/>
          </a:xfrm>
          <a:custGeom>
            <a:avLst/>
            <a:gdLst>
              <a:gd name="T0" fmla="*/ 112 w 126"/>
              <a:gd name="T1" fmla="*/ 30 h 30"/>
              <a:gd name="T2" fmla="*/ 0 w 126"/>
              <a:gd name="T3" fmla="*/ 30 h 30"/>
              <a:gd name="T4" fmla="*/ 12 w 126"/>
              <a:gd name="T5" fmla="*/ 0 h 30"/>
              <a:gd name="T6" fmla="*/ 126 w 126"/>
              <a:gd name="T7" fmla="*/ 0 h 30"/>
              <a:gd name="T8" fmla="*/ 112 w 126"/>
              <a:gd name="T9" fmla="*/ 30 h 30"/>
            </a:gdLst>
            <a:ahLst/>
            <a:cxnLst>
              <a:cxn ang="0">
                <a:pos x="T0" y="T1"/>
              </a:cxn>
              <a:cxn ang="0">
                <a:pos x="T2" y="T3"/>
              </a:cxn>
              <a:cxn ang="0">
                <a:pos x="T4" y="T5"/>
              </a:cxn>
              <a:cxn ang="0">
                <a:pos x="T6" y="T7"/>
              </a:cxn>
              <a:cxn ang="0">
                <a:pos x="T8" y="T9"/>
              </a:cxn>
            </a:cxnLst>
            <a:rect l="0" t="0" r="r" b="b"/>
            <a:pathLst>
              <a:path w="126" h="30">
                <a:moveTo>
                  <a:pt x="112" y="30"/>
                </a:moveTo>
                <a:lnTo>
                  <a:pt x="0" y="30"/>
                </a:lnTo>
                <a:lnTo>
                  <a:pt x="12" y="0"/>
                </a:lnTo>
                <a:lnTo>
                  <a:pt x="126" y="0"/>
                </a:lnTo>
                <a:lnTo>
                  <a:pt x="112" y="30"/>
                </a:lnTo>
                <a:close/>
              </a:path>
            </a:pathLst>
          </a:custGeom>
          <a:solidFill>
            <a:srgbClr val="76C3C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T"/>
          </a:p>
        </p:txBody>
      </p:sp>
      <p:sp>
        <p:nvSpPr>
          <p:cNvPr id="445" name="Freeform 481">
            <a:extLst>
              <a:ext uri="{FF2B5EF4-FFF2-40B4-BE49-F238E27FC236}">
                <a16:creationId xmlns:a16="http://schemas.microsoft.com/office/drawing/2014/main" id="{4EBEAEFE-5801-447D-BED0-7501697329A1}"/>
              </a:ext>
            </a:extLst>
          </p:cNvPr>
          <p:cNvSpPr>
            <a:spLocks/>
          </p:cNvSpPr>
          <p:nvPr/>
        </p:nvSpPr>
        <p:spPr bwMode="auto">
          <a:xfrm>
            <a:off x="2988652" y="5631974"/>
            <a:ext cx="217952" cy="48434"/>
          </a:xfrm>
          <a:custGeom>
            <a:avLst/>
            <a:gdLst>
              <a:gd name="T0" fmla="*/ 114 w 126"/>
              <a:gd name="T1" fmla="*/ 28 h 28"/>
              <a:gd name="T2" fmla="*/ 0 w 126"/>
              <a:gd name="T3" fmla="*/ 28 h 28"/>
              <a:gd name="T4" fmla="*/ 12 w 126"/>
              <a:gd name="T5" fmla="*/ 0 h 28"/>
              <a:gd name="T6" fmla="*/ 126 w 126"/>
              <a:gd name="T7" fmla="*/ 0 h 28"/>
              <a:gd name="T8" fmla="*/ 114 w 126"/>
              <a:gd name="T9" fmla="*/ 28 h 28"/>
            </a:gdLst>
            <a:ahLst/>
            <a:cxnLst>
              <a:cxn ang="0">
                <a:pos x="T0" y="T1"/>
              </a:cxn>
              <a:cxn ang="0">
                <a:pos x="T2" y="T3"/>
              </a:cxn>
              <a:cxn ang="0">
                <a:pos x="T4" y="T5"/>
              </a:cxn>
              <a:cxn ang="0">
                <a:pos x="T6" y="T7"/>
              </a:cxn>
              <a:cxn ang="0">
                <a:pos x="T8" y="T9"/>
              </a:cxn>
            </a:cxnLst>
            <a:rect l="0" t="0" r="r" b="b"/>
            <a:pathLst>
              <a:path w="126" h="28">
                <a:moveTo>
                  <a:pt x="114" y="28"/>
                </a:moveTo>
                <a:lnTo>
                  <a:pt x="0" y="28"/>
                </a:lnTo>
                <a:lnTo>
                  <a:pt x="12" y="0"/>
                </a:lnTo>
                <a:lnTo>
                  <a:pt x="126" y="0"/>
                </a:lnTo>
                <a:lnTo>
                  <a:pt x="114" y="28"/>
                </a:lnTo>
                <a:close/>
              </a:path>
            </a:pathLst>
          </a:custGeom>
          <a:solidFill>
            <a:srgbClr val="76C3C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T"/>
          </a:p>
        </p:txBody>
      </p:sp>
      <p:sp>
        <p:nvSpPr>
          <p:cNvPr id="446" name="Freeform 482">
            <a:extLst>
              <a:ext uri="{FF2B5EF4-FFF2-40B4-BE49-F238E27FC236}">
                <a16:creationId xmlns:a16="http://schemas.microsoft.com/office/drawing/2014/main" id="{4670A246-787A-4F67-9FDF-963A6A131A23}"/>
              </a:ext>
            </a:extLst>
          </p:cNvPr>
          <p:cNvSpPr>
            <a:spLocks/>
          </p:cNvSpPr>
          <p:nvPr/>
        </p:nvSpPr>
        <p:spPr bwMode="auto">
          <a:xfrm>
            <a:off x="2957516" y="5704624"/>
            <a:ext cx="217952" cy="48434"/>
          </a:xfrm>
          <a:custGeom>
            <a:avLst/>
            <a:gdLst>
              <a:gd name="T0" fmla="*/ 112 w 126"/>
              <a:gd name="T1" fmla="*/ 28 h 28"/>
              <a:gd name="T2" fmla="*/ 0 w 126"/>
              <a:gd name="T3" fmla="*/ 28 h 28"/>
              <a:gd name="T4" fmla="*/ 12 w 126"/>
              <a:gd name="T5" fmla="*/ 0 h 28"/>
              <a:gd name="T6" fmla="*/ 126 w 126"/>
              <a:gd name="T7" fmla="*/ 0 h 28"/>
              <a:gd name="T8" fmla="*/ 112 w 126"/>
              <a:gd name="T9" fmla="*/ 28 h 28"/>
            </a:gdLst>
            <a:ahLst/>
            <a:cxnLst>
              <a:cxn ang="0">
                <a:pos x="T0" y="T1"/>
              </a:cxn>
              <a:cxn ang="0">
                <a:pos x="T2" y="T3"/>
              </a:cxn>
              <a:cxn ang="0">
                <a:pos x="T4" y="T5"/>
              </a:cxn>
              <a:cxn ang="0">
                <a:pos x="T6" y="T7"/>
              </a:cxn>
              <a:cxn ang="0">
                <a:pos x="T8" y="T9"/>
              </a:cxn>
            </a:cxnLst>
            <a:rect l="0" t="0" r="r" b="b"/>
            <a:pathLst>
              <a:path w="126" h="28">
                <a:moveTo>
                  <a:pt x="112" y="28"/>
                </a:moveTo>
                <a:lnTo>
                  <a:pt x="0" y="28"/>
                </a:lnTo>
                <a:lnTo>
                  <a:pt x="12" y="0"/>
                </a:lnTo>
                <a:lnTo>
                  <a:pt x="126" y="0"/>
                </a:lnTo>
                <a:lnTo>
                  <a:pt x="112" y="28"/>
                </a:lnTo>
                <a:close/>
              </a:path>
            </a:pathLst>
          </a:custGeom>
          <a:solidFill>
            <a:srgbClr val="76C3C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T"/>
          </a:p>
        </p:txBody>
      </p:sp>
      <p:sp>
        <p:nvSpPr>
          <p:cNvPr id="447" name="Freeform 483">
            <a:extLst>
              <a:ext uri="{FF2B5EF4-FFF2-40B4-BE49-F238E27FC236}">
                <a16:creationId xmlns:a16="http://schemas.microsoft.com/office/drawing/2014/main" id="{C6F84066-7B3A-4241-B567-765E16060FEF}"/>
              </a:ext>
            </a:extLst>
          </p:cNvPr>
          <p:cNvSpPr>
            <a:spLocks/>
          </p:cNvSpPr>
          <p:nvPr/>
        </p:nvSpPr>
        <p:spPr bwMode="auto">
          <a:xfrm>
            <a:off x="2922921" y="5773815"/>
            <a:ext cx="217952" cy="51893"/>
          </a:xfrm>
          <a:custGeom>
            <a:avLst/>
            <a:gdLst>
              <a:gd name="T0" fmla="*/ 114 w 126"/>
              <a:gd name="T1" fmla="*/ 30 h 30"/>
              <a:gd name="T2" fmla="*/ 0 w 126"/>
              <a:gd name="T3" fmla="*/ 30 h 30"/>
              <a:gd name="T4" fmla="*/ 14 w 126"/>
              <a:gd name="T5" fmla="*/ 0 h 30"/>
              <a:gd name="T6" fmla="*/ 126 w 126"/>
              <a:gd name="T7" fmla="*/ 0 h 30"/>
              <a:gd name="T8" fmla="*/ 114 w 126"/>
              <a:gd name="T9" fmla="*/ 30 h 30"/>
            </a:gdLst>
            <a:ahLst/>
            <a:cxnLst>
              <a:cxn ang="0">
                <a:pos x="T0" y="T1"/>
              </a:cxn>
              <a:cxn ang="0">
                <a:pos x="T2" y="T3"/>
              </a:cxn>
              <a:cxn ang="0">
                <a:pos x="T4" y="T5"/>
              </a:cxn>
              <a:cxn ang="0">
                <a:pos x="T6" y="T7"/>
              </a:cxn>
              <a:cxn ang="0">
                <a:pos x="T8" y="T9"/>
              </a:cxn>
            </a:cxnLst>
            <a:rect l="0" t="0" r="r" b="b"/>
            <a:pathLst>
              <a:path w="126" h="30">
                <a:moveTo>
                  <a:pt x="114" y="30"/>
                </a:moveTo>
                <a:lnTo>
                  <a:pt x="0" y="30"/>
                </a:lnTo>
                <a:lnTo>
                  <a:pt x="14" y="0"/>
                </a:lnTo>
                <a:lnTo>
                  <a:pt x="126" y="0"/>
                </a:lnTo>
                <a:lnTo>
                  <a:pt x="114" y="30"/>
                </a:lnTo>
                <a:close/>
              </a:path>
            </a:pathLst>
          </a:custGeom>
          <a:solidFill>
            <a:srgbClr val="76C3C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T"/>
          </a:p>
        </p:txBody>
      </p:sp>
      <p:sp>
        <p:nvSpPr>
          <p:cNvPr id="448" name="Freeform 484">
            <a:extLst>
              <a:ext uri="{FF2B5EF4-FFF2-40B4-BE49-F238E27FC236}">
                <a16:creationId xmlns:a16="http://schemas.microsoft.com/office/drawing/2014/main" id="{0EDA36F5-C4D8-4EDF-A0EA-8FD18C74162D}"/>
              </a:ext>
            </a:extLst>
          </p:cNvPr>
          <p:cNvSpPr>
            <a:spLocks/>
          </p:cNvSpPr>
          <p:nvPr/>
        </p:nvSpPr>
        <p:spPr bwMode="auto">
          <a:xfrm>
            <a:off x="2767241" y="5849926"/>
            <a:ext cx="266386" cy="51893"/>
          </a:xfrm>
          <a:custGeom>
            <a:avLst/>
            <a:gdLst>
              <a:gd name="T0" fmla="*/ 104 w 154"/>
              <a:gd name="T1" fmla="*/ 14 h 30"/>
              <a:gd name="T2" fmla="*/ 104 w 154"/>
              <a:gd name="T3" fmla="*/ 0 h 30"/>
              <a:gd name="T4" fmla="*/ 52 w 154"/>
              <a:gd name="T5" fmla="*/ 0 h 30"/>
              <a:gd name="T6" fmla="*/ 52 w 154"/>
              <a:gd name="T7" fmla="*/ 14 h 30"/>
              <a:gd name="T8" fmla="*/ 0 w 154"/>
              <a:gd name="T9" fmla="*/ 14 h 30"/>
              <a:gd name="T10" fmla="*/ 0 w 154"/>
              <a:gd name="T11" fmla="*/ 30 h 30"/>
              <a:gd name="T12" fmla="*/ 154 w 154"/>
              <a:gd name="T13" fmla="*/ 30 h 30"/>
              <a:gd name="T14" fmla="*/ 154 w 154"/>
              <a:gd name="T15" fmla="*/ 14 h 30"/>
              <a:gd name="T16" fmla="*/ 104 w 154"/>
              <a:gd name="T17" fmla="*/ 1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4" h="30">
                <a:moveTo>
                  <a:pt x="104" y="14"/>
                </a:moveTo>
                <a:lnTo>
                  <a:pt x="104" y="0"/>
                </a:lnTo>
                <a:lnTo>
                  <a:pt x="52" y="0"/>
                </a:lnTo>
                <a:lnTo>
                  <a:pt x="52" y="14"/>
                </a:lnTo>
                <a:lnTo>
                  <a:pt x="0" y="14"/>
                </a:lnTo>
                <a:lnTo>
                  <a:pt x="0" y="30"/>
                </a:lnTo>
                <a:lnTo>
                  <a:pt x="154" y="30"/>
                </a:lnTo>
                <a:lnTo>
                  <a:pt x="154" y="14"/>
                </a:lnTo>
                <a:lnTo>
                  <a:pt x="104" y="14"/>
                </a:lnTo>
                <a:close/>
              </a:path>
            </a:pathLst>
          </a:custGeom>
          <a:solidFill>
            <a:srgbClr val="6875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T"/>
          </a:p>
        </p:txBody>
      </p:sp>
      <p:sp>
        <p:nvSpPr>
          <p:cNvPr id="449" name="Freeform 485">
            <a:extLst>
              <a:ext uri="{FF2B5EF4-FFF2-40B4-BE49-F238E27FC236}">
                <a16:creationId xmlns:a16="http://schemas.microsoft.com/office/drawing/2014/main" id="{72D9CDE9-CE91-4DC7-A074-12686E6EDA18}"/>
              </a:ext>
            </a:extLst>
          </p:cNvPr>
          <p:cNvSpPr>
            <a:spLocks/>
          </p:cNvSpPr>
          <p:nvPr/>
        </p:nvSpPr>
        <p:spPr bwMode="auto">
          <a:xfrm>
            <a:off x="3443584" y="5801492"/>
            <a:ext cx="595043" cy="242169"/>
          </a:xfrm>
          <a:custGeom>
            <a:avLst/>
            <a:gdLst>
              <a:gd name="T0" fmla="*/ 280 w 344"/>
              <a:gd name="T1" fmla="*/ 140 h 140"/>
              <a:gd name="T2" fmla="*/ 0 w 344"/>
              <a:gd name="T3" fmla="*/ 140 h 140"/>
              <a:gd name="T4" fmla="*/ 62 w 344"/>
              <a:gd name="T5" fmla="*/ 0 h 140"/>
              <a:gd name="T6" fmla="*/ 344 w 344"/>
              <a:gd name="T7" fmla="*/ 0 h 140"/>
              <a:gd name="T8" fmla="*/ 280 w 344"/>
              <a:gd name="T9" fmla="*/ 140 h 140"/>
            </a:gdLst>
            <a:ahLst/>
            <a:cxnLst>
              <a:cxn ang="0">
                <a:pos x="T0" y="T1"/>
              </a:cxn>
              <a:cxn ang="0">
                <a:pos x="T2" y="T3"/>
              </a:cxn>
              <a:cxn ang="0">
                <a:pos x="T4" y="T5"/>
              </a:cxn>
              <a:cxn ang="0">
                <a:pos x="T6" y="T7"/>
              </a:cxn>
              <a:cxn ang="0">
                <a:pos x="T8" y="T9"/>
              </a:cxn>
            </a:cxnLst>
            <a:rect l="0" t="0" r="r" b="b"/>
            <a:pathLst>
              <a:path w="344" h="140">
                <a:moveTo>
                  <a:pt x="280" y="140"/>
                </a:moveTo>
                <a:lnTo>
                  <a:pt x="0" y="140"/>
                </a:lnTo>
                <a:lnTo>
                  <a:pt x="62" y="0"/>
                </a:lnTo>
                <a:lnTo>
                  <a:pt x="344" y="0"/>
                </a:lnTo>
                <a:lnTo>
                  <a:pt x="280" y="140"/>
                </a:lnTo>
                <a:close/>
              </a:path>
            </a:pathLst>
          </a:custGeom>
          <a:solidFill>
            <a:srgbClr val="E4EE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T"/>
          </a:p>
        </p:txBody>
      </p:sp>
      <p:sp>
        <p:nvSpPr>
          <p:cNvPr id="450" name="Freeform 486">
            <a:extLst>
              <a:ext uri="{FF2B5EF4-FFF2-40B4-BE49-F238E27FC236}">
                <a16:creationId xmlns:a16="http://schemas.microsoft.com/office/drawing/2014/main" id="{1EB1C9B8-0417-4BE8-8E99-23A85B381D1F}"/>
              </a:ext>
            </a:extLst>
          </p:cNvPr>
          <p:cNvSpPr>
            <a:spLocks/>
          </p:cNvSpPr>
          <p:nvPr/>
        </p:nvSpPr>
        <p:spPr bwMode="auto">
          <a:xfrm>
            <a:off x="3540451" y="5822249"/>
            <a:ext cx="217952" cy="51893"/>
          </a:xfrm>
          <a:custGeom>
            <a:avLst/>
            <a:gdLst>
              <a:gd name="T0" fmla="*/ 114 w 126"/>
              <a:gd name="T1" fmla="*/ 30 h 30"/>
              <a:gd name="T2" fmla="*/ 0 w 126"/>
              <a:gd name="T3" fmla="*/ 30 h 30"/>
              <a:gd name="T4" fmla="*/ 14 w 126"/>
              <a:gd name="T5" fmla="*/ 0 h 30"/>
              <a:gd name="T6" fmla="*/ 126 w 126"/>
              <a:gd name="T7" fmla="*/ 0 h 30"/>
              <a:gd name="T8" fmla="*/ 114 w 126"/>
              <a:gd name="T9" fmla="*/ 30 h 30"/>
            </a:gdLst>
            <a:ahLst/>
            <a:cxnLst>
              <a:cxn ang="0">
                <a:pos x="T0" y="T1"/>
              </a:cxn>
              <a:cxn ang="0">
                <a:pos x="T2" y="T3"/>
              </a:cxn>
              <a:cxn ang="0">
                <a:pos x="T4" y="T5"/>
              </a:cxn>
              <a:cxn ang="0">
                <a:pos x="T6" y="T7"/>
              </a:cxn>
              <a:cxn ang="0">
                <a:pos x="T8" y="T9"/>
              </a:cxn>
            </a:cxnLst>
            <a:rect l="0" t="0" r="r" b="b"/>
            <a:pathLst>
              <a:path w="126" h="30">
                <a:moveTo>
                  <a:pt x="114" y="30"/>
                </a:moveTo>
                <a:lnTo>
                  <a:pt x="0" y="30"/>
                </a:lnTo>
                <a:lnTo>
                  <a:pt x="14" y="0"/>
                </a:lnTo>
                <a:lnTo>
                  <a:pt x="126" y="0"/>
                </a:lnTo>
                <a:lnTo>
                  <a:pt x="114" y="30"/>
                </a:lnTo>
                <a:close/>
              </a:path>
            </a:pathLst>
          </a:custGeom>
          <a:solidFill>
            <a:srgbClr val="76C3C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T"/>
          </a:p>
        </p:txBody>
      </p:sp>
      <p:sp>
        <p:nvSpPr>
          <p:cNvPr id="451" name="Freeform 487">
            <a:extLst>
              <a:ext uri="{FF2B5EF4-FFF2-40B4-BE49-F238E27FC236}">
                <a16:creationId xmlns:a16="http://schemas.microsoft.com/office/drawing/2014/main" id="{95BCA5A0-8AD5-44DA-8778-9D74FFE8EB78}"/>
              </a:ext>
            </a:extLst>
          </p:cNvPr>
          <p:cNvSpPr>
            <a:spLocks/>
          </p:cNvSpPr>
          <p:nvPr/>
        </p:nvSpPr>
        <p:spPr bwMode="auto">
          <a:xfrm>
            <a:off x="3509315" y="5898359"/>
            <a:ext cx="217952" cy="48434"/>
          </a:xfrm>
          <a:custGeom>
            <a:avLst/>
            <a:gdLst>
              <a:gd name="T0" fmla="*/ 114 w 126"/>
              <a:gd name="T1" fmla="*/ 28 h 28"/>
              <a:gd name="T2" fmla="*/ 0 w 126"/>
              <a:gd name="T3" fmla="*/ 28 h 28"/>
              <a:gd name="T4" fmla="*/ 12 w 126"/>
              <a:gd name="T5" fmla="*/ 0 h 28"/>
              <a:gd name="T6" fmla="*/ 126 w 126"/>
              <a:gd name="T7" fmla="*/ 0 h 28"/>
              <a:gd name="T8" fmla="*/ 114 w 126"/>
              <a:gd name="T9" fmla="*/ 28 h 28"/>
            </a:gdLst>
            <a:ahLst/>
            <a:cxnLst>
              <a:cxn ang="0">
                <a:pos x="T0" y="T1"/>
              </a:cxn>
              <a:cxn ang="0">
                <a:pos x="T2" y="T3"/>
              </a:cxn>
              <a:cxn ang="0">
                <a:pos x="T4" y="T5"/>
              </a:cxn>
              <a:cxn ang="0">
                <a:pos x="T6" y="T7"/>
              </a:cxn>
              <a:cxn ang="0">
                <a:pos x="T8" y="T9"/>
              </a:cxn>
            </a:cxnLst>
            <a:rect l="0" t="0" r="r" b="b"/>
            <a:pathLst>
              <a:path w="126" h="28">
                <a:moveTo>
                  <a:pt x="114" y="28"/>
                </a:moveTo>
                <a:lnTo>
                  <a:pt x="0" y="28"/>
                </a:lnTo>
                <a:lnTo>
                  <a:pt x="12" y="0"/>
                </a:lnTo>
                <a:lnTo>
                  <a:pt x="126" y="0"/>
                </a:lnTo>
                <a:lnTo>
                  <a:pt x="114" y="28"/>
                </a:lnTo>
                <a:close/>
              </a:path>
            </a:pathLst>
          </a:custGeom>
          <a:solidFill>
            <a:srgbClr val="76C3C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T"/>
          </a:p>
        </p:txBody>
      </p:sp>
      <p:sp>
        <p:nvSpPr>
          <p:cNvPr id="452" name="Freeform 488">
            <a:extLst>
              <a:ext uri="{FF2B5EF4-FFF2-40B4-BE49-F238E27FC236}">
                <a16:creationId xmlns:a16="http://schemas.microsoft.com/office/drawing/2014/main" id="{EDA70C34-3696-40AF-836A-28A0274956C4}"/>
              </a:ext>
            </a:extLst>
          </p:cNvPr>
          <p:cNvSpPr>
            <a:spLocks/>
          </p:cNvSpPr>
          <p:nvPr/>
        </p:nvSpPr>
        <p:spPr bwMode="auto">
          <a:xfrm>
            <a:off x="3478179" y="5967550"/>
            <a:ext cx="217952" cy="51893"/>
          </a:xfrm>
          <a:custGeom>
            <a:avLst/>
            <a:gdLst>
              <a:gd name="T0" fmla="*/ 112 w 126"/>
              <a:gd name="T1" fmla="*/ 30 h 30"/>
              <a:gd name="T2" fmla="*/ 0 w 126"/>
              <a:gd name="T3" fmla="*/ 30 h 30"/>
              <a:gd name="T4" fmla="*/ 12 w 126"/>
              <a:gd name="T5" fmla="*/ 0 h 30"/>
              <a:gd name="T6" fmla="*/ 126 w 126"/>
              <a:gd name="T7" fmla="*/ 0 h 30"/>
              <a:gd name="T8" fmla="*/ 112 w 126"/>
              <a:gd name="T9" fmla="*/ 30 h 30"/>
            </a:gdLst>
            <a:ahLst/>
            <a:cxnLst>
              <a:cxn ang="0">
                <a:pos x="T0" y="T1"/>
              </a:cxn>
              <a:cxn ang="0">
                <a:pos x="T2" y="T3"/>
              </a:cxn>
              <a:cxn ang="0">
                <a:pos x="T4" y="T5"/>
              </a:cxn>
              <a:cxn ang="0">
                <a:pos x="T6" y="T7"/>
              </a:cxn>
              <a:cxn ang="0">
                <a:pos x="T8" y="T9"/>
              </a:cxn>
            </a:cxnLst>
            <a:rect l="0" t="0" r="r" b="b"/>
            <a:pathLst>
              <a:path w="126" h="30">
                <a:moveTo>
                  <a:pt x="112" y="30"/>
                </a:moveTo>
                <a:lnTo>
                  <a:pt x="0" y="30"/>
                </a:lnTo>
                <a:lnTo>
                  <a:pt x="12" y="0"/>
                </a:lnTo>
                <a:lnTo>
                  <a:pt x="126" y="0"/>
                </a:lnTo>
                <a:lnTo>
                  <a:pt x="112" y="30"/>
                </a:lnTo>
                <a:close/>
              </a:path>
            </a:pathLst>
          </a:custGeom>
          <a:solidFill>
            <a:srgbClr val="76C3C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T"/>
          </a:p>
        </p:txBody>
      </p:sp>
      <p:sp>
        <p:nvSpPr>
          <p:cNvPr id="453" name="Freeform 489">
            <a:extLst>
              <a:ext uri="{FF2B5EF4-FFF2-40B4-BE49-F238E27FC236}">
                <a16:creationId xmlns:a16="http://schemas.microsoft.com/office/drawing/2014/main" id="{E30FCCED-22C1-4A75-84E1-ECD53683FF2F}"/>
              </a:ext>
            </a:extLst>
          </p:cNvPr>
          <p:cNvSpPr>
            <a:spLocks/>
          </p:cNvSpPr>
          <p:nvPr/>
        </p:nvSpPr>
        <p:spPr bwMode="auto">
          <a:xfrm>
            <a:off x="3782620" y="5822249"/>
            <a:ext cx="217952" cy="51893"/>
          </a:xfrm>
          <a:custGeom>
            <a:avLst/>
            <a:gdLst>
              <a:gd name="T0" fmla="*/ 114 w 126"/>
              <a:gd name="T1" fmla="*/ 30 h 30"/>
              <a:gd name="T2" fmla="*/ 0 w 126"/>
              <a:gd name="T3" fmla="*/ 30 h 30"/>
              <a:gd name="T4" fmla="*/ 12 w 126"/>
              <a:gd name="T5" fmla="*/ 0 h 30"/>
              <a:gd name="T6" fmla="*/ 126 w 126"/>
              <a:gd name="T7" fmla="*/ 0 h 30"/>
              <a:gd name="T8" fmla="*/ 114 w 126"/>
              <a:gd name="T9" fmla="*/ 30 h 30"/>
            </a:gdLst>
            <a:ahLst/>
            <a:cxnLst>
              <a:cxn ang="0">
                <a:pos x="T0" y="T1"/>
              </a:cxn>
              <a:cxn ang="0">
                <a:pos x="T2" y="T3"/>
              </a:cxn>
              <a:cxn ang="0">
                <a:pos x="T4" y="T5"/>
              </a:cxn>
              <a:cxn ang="0">
                <a:pos x="T6" y="T7"/>
              </a:cxn>
              <a:cxn ang="0">
                <a:pos x="T8" y="T9"/>
              </a:cxn>
            </a:cxnLst>
            <a:rect l="0" t="0" r="r" b="b"/>
            <a:pathLst>
              <a:path w="126" h="30">
                <a:moveTo>
                  <a:pt x="114" y="30"/>
                </a:moveTo>
                <a:lnTo>
                  <a:pt x="0" y="30"/>
                </a:lnTo>
                <a:lnTo>
                  <a:pt x="12" y="0"/>
                </a:lnTo>
                <a:lnTo>
                  <a:pt x="126" y="0"/>
                </a:lnTo>
                <a:lnTo>
                  <a:pt x="114" y="30"/>
                </a:lnTo>
                <a:close/>
              </a:path>
            </a:pathLst>
          </a:custGeom>
          <a:solidFill>
            <a:srgbClr val="76C3C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T"/>
          </a:p>
        </p:txBody>
      </p:sp>
      <p:sp>
        <p:nvSpPr>
          <p:cNvPr id="454" name="Freeform 490">
            <a:extLst>
              <a:ext uri="{FF2B5EF4-FFF2-40B4-BE49-F238E27FC236}">
                <a16:creationId xmlns:a16="http://schemas.microsoft.com/office/drawing/2014/main" id="{D3FC6A4D-F31D-4635-A33D-666662DE702A}"/>
              </a:ext>
            </a:extLst>
          </p:cNvPr>
          <p:cNvSpPr>
            <a:spLocks/>
          </p:cNvSpPr>
          <p:nvPr/>
        </p:nvSpPr>
        <p:spPr bwMode="auto">
          <a:xfrm>
            <a:off x="3748025" y="5898359"/>
            <a:ext cx="221411" cy="48434"/>
          </a:xfrm>
          <a:custGeom>
            <a:avLst/>
            <a:gdLst>
              <a:gd name="T0" fmla="*/ 114 w 128"/>
              <a:gd name="T1" fmla="*/ 28 h 28"/>
              <a:gd name="T2" fmla="*/ 0 w 128"/>
              <a:gd name="T3" fmla="*/ 28 h 28"/>
              <a:gd name="T4" fmla="*/ 14 w 128"/>
              <a:gd name="T5" fmla="*/ 0 h 28"/>
              <a:gd name="T6" fmla="*/ 128 w 128"/>
              <a:gd name="T7" fmla="*/ 0 h 28"/>
              <a:gd name="T8" fmla="*/ 114 w 128"/>
              <a:gd name="T9" fmla="*/ 28 h 28"/>
            </a:gdLst>
            <a:ahLst/>
            <a:cxnLst>
              <a:cxn ang="0">
                <a:pos x="T0" y="T1"/>
              </a:cxn>
              <a:cxn ang="0">
                <a:pos x="T2" y="T3"/>
              </a:cxn>
              <a:cxn ang="0">
                <a:pos x="T4" y="T5"/>
              </a:cxn>
              <a:cxn ang="0">
                <a:pos x="T6" y="T7"/>
              </a:cxn>
              <a:cxn ang="0">
                <a:pos x="T8" y="T9"/>
              </a:cxn>
            </a:cxnLst>
            <a:rect l="0" t="0" r="r" b="b"/>
            <a:pathLst>
              <a:path w="128" h="28">
                <a:moveTo>
                  <a:pt x="114" y="28"/>
                </a:moveTo>
                <a:lnTo>
                  <a:pt x="0" y="28"/>
                </a:lnTo>
                <a:lnTo>
                  <a:pt x="14" y="0"/>
                </a:lnTo>
                <a:lnTo>
                  <a:pt x="128" y="0"/>
                </a:lnTo>
                <a:lnTo>
                  <a:pt x="114" y="28"/>
                </a:lnTo>
                <a:close/>
              </a:path>
            </a:pathLst>
          </a:custGeom>
          <a:solidFill>
            <a:srgbClr val="76C3C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T"/>
          </a:p>
        </p:txBody>
      </p:sp>
      <p:sp>
        <p:nvSpPr>
          <p:cNvPr id="455" name="Freeform 491">
            <a:extLst>
              <a:ext uri="{FF2B5EF4-FFF2-40B4-BE49-F238E27FC236}">
                <a16:creationId xmlns:a16="http://schemas.microsoft.com/office/drawing/2014/main" id="{1676D357-6053-4A9E-BF0F-50A314BF6456}"/>
              </a:ext>
            </a:extLst>
          </p:cNvPr>
          <p:cNvSpPr>
            <a:spLocks/>
          </p:cNvSpPr>
          <p:nvPr/>
        </p:nvSpPr>
        <p:spPr bwMode="auto">
          <a:xfrm>
            <a:off x="3716889" y="5967550"/>
            <a:ext cx="217952" cy="51893"/>
          </a:xfrm>
          <a:custGeom>
            <a:avLst/>
            <a:gdLst>
              <a:gd name="T0" fmla="*/ 114 w 126"/>
              <a:gd name="T1" fmla="*/ 30 h 30"/>
              <a:gd name="T2" fmla="*/ 0 w 126"/>
              <a:gd name="T3" fmla="*/ 30 h 30"/>
              <a:gd name="T4" fmla="*/ 14 w 126"/>
              <a:gd name="T5" fmla="*/ 0 h 30"/>
              <a:gd name="T6" fmla="*/ 126 w 126"/>
              <a:gd name="T7" fmla="*/ 0 h 30"/>
              <a:gd name="T8" fmla="*/ 114 w 126"/>
              <a:gd name="T9" fmla="*/ 30 h 30"/>
            </a:gdLst>
            <a:ahLst/>
            <a:cxnLst>
              <a:cxn ang="0">
                <a:pos x="T0" y="T1"/>
              </a:cxn>
              <a:cxn ang="0">
                <a:pos x="T2" y="T3"/>
              </a:cxn>
              <a:cxn ang="0">
                <a:pos x="T4" y="T5"/>
              </a:cxn>
              <a:cxn ang="0">
                <a:pos x="T6" y="T7"/>
              </a:cxn>
              <a:cxn ang="0">
                <a:pos x="T8" y="T9"/>
              </a:cxn>
            </a:cxnLst>
            <a:rect l="0" t="0" r="r" b="b"/>
            <a:pathLst>
              <a:path w="126" h="30">
                <a:moveTo>
                  <a:pt x="114" y="30"/>
                </a:moveTo>
                <a:lnTo>
                  <a:pt x="0" y="30"/>
                </a:lnTo>
                <a:lnTo>
                  <a:pt x="14" y="0"/>
                </a:lnTo>
                <a:lnTo>
                  <a:pt x="126" y="0"/>
                </a:lnTo>
                <a:lnTo>
                  <a:pt x="114" y="30"/>
                </a:lnTo>
                <a:close/>
              </a:path>
            </a:pathLst>
          </a:custGeom>
          <a:solidFill>
            <a:srgbClr val="76C3C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T"/>
          </a:p>
        </p:txBody>
      </p:sp>
      <p:sp>
        <p:nvSpPr>
          <p:cNvPr id="456" name="Freeform 492">
            <a:extLst>
              <a:ext uri="{FF2B5EF4-FFF2-40B4-BE49-F238E27FC236}">
                <a16:creationId xmlns:a16="http://schemas.microsoft.com/office/drawing/2014/main" id="{AB7D8003-34E4-4A31-B2FF-12D7CFFBA577}"/>
              </a:ext>
            </a:extLst>
          </p:cNvPr>
          <p:cNvSpPr>
            <a:spLocks/>
          </p:cNvSpPr>
          <p:nvPr/>
        </p:nvSpPr>
        <p:spPr bwMode="auto">
          <a:xfrm>
            <a:off x="3561209" y="6043660"/>
            <a:ext cx="266386" cy="51893"/>
          </a:xfrm>
          <a:custGeom>
            <a:avLst/>
            <a:gdLst>
              <a:gd name="T0" fmla="*/ 104 w 154"/>
              <a:gd name="T1" fmla="*/ 14 h 30"/>
              <a:gd name="T2" fmla="*/ 104 w 154"/>
              <a:gd name="T3" fmla="*/ 0 h 30"/>
              <a:gd name="T4" fmla="*/ 52 w 154"/>
              <a:gd name="T5" fmla="*/ 0 h 30"/>
              <a:gd name="T6" fmla="*/ 52 w 154"/>
              <a:gd name="T7" fmla="*/ 14 h 30"/>
              <a:gd name="T8" fmla="*/ 0 w 154"/>
              <a:gd name="T9" fmla="*/ 14 h 30"/>
              <a:gd name="T10" fmla="*/ 0 w 154"/>
              <a:gd name="T11" fmla="*/ 30 h 30"/>
              <a:gd name="T12" fmla="*/ 154 w 154"/>
              <a:gd name="T13" fmla="*/ 30 h 30"/>
              <a:gd name="T14" fmla="*/ 154 w 154"/>
              <a:gd name="T15" fmla="*/ 14 h 30"/>
              <a:gd name="T16" fmla="*/ 104 w 154"/>
              <a:gd name="T17" fmla="*/ 1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4" h="30">
                <a:moveTo>
                  <a:pt x="104" y="14"/>
                </a:moveTo>
                <a:lnTo>
                  <a:pt x="104" y="0"/>
                </a:lnTo>
                <a:lnTo>
                  <a:pt x="52" y="0"/>
                </a:lnTo>
                <a:lnTo>
                  <a:pt x="52" y="14"/>
                </a:lnTo>
                <a:lnTo>
                  <a:pt x="0" y="14"/>
                </a:lnTo>
                <a:lnTo>
                  <a:pt x="0" y="30"/>
                </a:lnTo>
                <a:lnTo>
                  <a:pt x="154" y="30"/>
                </a:lnTo>
                <a:lnTo>
                  <a:pt x="154" y="14"/>
                </a:lnTo>
                <a:lnTo>
                  <a:pt x="104" y="14"/>
                </a:lnTo>
                <a:close/>
              </a:path>
            </a:pathLst>
          </a:custGeom>
          <a:solidFill>
            <a:srgbClr val="6875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T"/>
          </a:p>
        </p:txBody>
      </p:sp>
      <p:sp>
        <p:nvSpPr>
          <p:cNvPr id="457" name="Freeform 493">
            <a:extLst>
              <a:ext uri="{FF2B5EF4-FFF2-40B4-BE49-F238E27FC236}">
                <a16:creationId xmlns:a16="http://schemas.microsoft.com/office/drawing/2014/main" id="{FD3DAEE1-A48A-414E-90E8-C407EFE55F0C}"/>
              </a:ext>
            </a:extLst>
          </p:cNvPr>
          <p:cNvSpPr>
            <a:spLocks/>
          </p:cNvSpPr>
          <p:nvPr/>
        </p:nvSpPr>
        <p:spPr bwMode="auto">
          <a:xfrm>
            <a:off x="3893326" y="5384616"/>
            <a:ext cx="221411" cy="93408"/>
          </a:xfrm>
          <a:custGeom>
            <a:avLst/>
            <a:gdLst>
              <a:gd name="T0" fmla="*/ 104 w 128"/>
              <a:gd name="T1" fmla="*/ 54 h 54"/>
              <a:gd name="T2" fmla="*/ 0 w 128"/>
              <a:gd name="T3" fmla="*/ 54 h 54"/>
              <a:gd name="T4" fmla="*/ 24 w 128"/>
              <a:gd name="T5" fmla="*/ 0 h 54"/>
              <a:gd name="T6" fmla="*/ 128 w 128"/>
              <a:gd name="T7" fmla="*/ 0 h 54"/>
              <a:gd name="T8" fmla="*/ 104 w 128"/>
              <a:gd name="T9" fmla="*/ 54 h 54"/>
            </a:gdLst>
            <a:ahLst/>
            <a:cxnLst>
              <a:cxn ang="0">
                <a:pos x="T0" y="T1"/>
              </a:cxn>
              <a:cxn ang="0">
                <a:pos x="T2" y="T3"/>
              </a:cxn>
              <a:cxn ang="0">
                <a:pos x="T4" y="T5"/>
              </a:cxn>
              <a:cxn ang="0">
                <a:pos x="T6" y="T7"/>
              </a:cxn>
              <a:cxn ang="0">
                <a:pos x="T8" y="T9"/>
              </a:cxn>
            </a:cxnLst>
            <a:rect l="0" t="0" r="r" b="b"/>
            <a:pathLst>
              <a:path w="128" h="54">
                <a:moveTo>
                  <a:pt x="104" y="54"/>
                </a:moveTo>
                <a:lnTo>
                  <a:pt x="0" y="54"/>
                </a:lnTo>
                <a:lnTo>
                  <a:pt x="24" y="0"/>
                </a:lnTo>
                <a:lnTo>
                  <a:pt x="128" y="0"/>
                </a:lnTo>
                <a:lnTo>
                  <a:pt x="104" y="54"/>
                </a:lnTo>
                <a:close/>
              </a:path>
            </a:pathLst>
          </a:custGeom>
          <a:solidFill>
            <a:srgbClr val="E4EE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T"/>
          </a:p>
        </p:txBody>
      </p:sp>
      <p:sp>
        <p:nvSpPr>
          <p:cNvPr id="458" name="Freeform 494">
            <a:extLst>
              <a:ext uri="{FF2B5EF4-FFF2-40B4-BE49-F238E27FC236}">
                <a16:creationId xmlns:a16="http://schemas.microsoft.com/office/drawing/2014/main" id="{5CD187D6-362A-45A9-800F-ED15AF4E6925}"/>
              </a:ext>
            </a:extLst>
          </p:cNvPr>
          <p:cNvSpPr>
            <a:spLocks/>
          </p:cNvSpPr>
          <p:nvPr/>
        </p:nvSpPr>
        <p:spPr bwMode="auto">
          <a:xfrm>
            <a:off x="3931381" y="5394995"/>
            <a:ext cx="79570" cy="17298"/>
          </a:xfrm>
          <a:custGeom>
            <a:avLst/>
            <a:gdLst>
              <a:gd name="T0" fmla="*/ 42 w 46"/>
              <a:gd name="T1" fmla="*/ 10 h 10"/>
              <a:gd name="T2" fmla="*/ 0 w 46"/>
              <a:gd name="T3" fmla="*/ 10 h 10"/>
              <a:gd name="T4" fmla="*/ 4 w 46"/>
              <a:gd name="T5" fmla="*/ 0 h 10"/>
              <a:gd name="T6" fmla="*/ 46 w 46"/>
              <a:gd name="T7" fmla="*/ 0 h 10"/>
              <a:gd name="T8" fmla="*/ 42 w 46"/>
              <a:gd name="T9" fmla="*/ 10 h 10"/>
            </a:gdLst>
            <a:ahLst/>
            <a:cxnLst>
              <a:cxn ang="0">
                <a:pos x="T0" y="T1"/>
              </a:cxn>
              <a:cxn ang="0">
                <a:pos x="T2" y="T3"/>
              </a:cxn>
              <a:cxn ang="0">
                <a:pos x="T4" y="T5"/>
              </a:cxn>
              <a:cxn ang="0">
                <a:pos x="T6" y="T7"/>
              </a:cxn>
              <a:cxn ang="0">
                <a:pos x="T8" y="T9"/>
              </a:cxn>
            </a:cxnLst>
            <a:rect l="0" t="0" r="r" b="b"/>
            <a:pathLst>
              <a:path w="46" h="10">
                <a:moveTo>
                  <a:pt x="42" y="10"/>
                </a:moveTo>
                <a:lnTo>
                  <a:pt x="0" y="10"/>
                </a:lnTo>
                <a:lnTo>
                  <a:pt x="4" y="0"/>
                </a:lnTo>
                <a:lnTo>
                  <a:pt x="46" y="0"/>
                </a:lnTo>
                <a:lnTo>
                  <a:pt x="42" y="10"/>
                </a:lnTo>
                <a:close/>
              </a:path>
            </a:pathLst>
          </a:custGeom>
          <a:solidFill>
            <a:srgbClr val="76C3C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T"/>
          </a:p>
        </p:txBody>
      </p:sp>
      <p:sp>
        <p:nvSpPr>
          <p:cNvPr id="459" name="Freeform 495">
            <a:extLst>
              <a:ext uri="{FF2B5EF4-FFF2-40B4-BE49-F238E27FC236}">
                <a16:creationId xmlns:a16="http://schemas.microsoft.com/office/drawing/2014/main" id="{D134D042-DAFA-453B-BD73-C5470F568E28}"/>
              </a:ext>
            </a:extLst>
          </p:cNvPr>
          <p:cNvSpPr>
            <a:spLocks/>
          </p:cNvSpPr>
          <p:nvPr/>
        </p:nvSpPr>
        <p:spPr bwMode="auto">
          <a:xfrm>
            <a:off x="3917543" y="5422671"/>
            <a:ext cx="83029" cy="17298"/>
          </a:xfrm>
          <a:custGeom>
            <a:avLst/>
            <a:gdLst>
              <a:gd name="T0" fmla="*/ 42 w 48"/>
              <a:gd name="T1" fmla="*/ 10 h 10"/>
              <a:gd name="T2" fmla="*/ 0 w 48"/>
              <a:gd name="T3" fmla="*/ 10 h 10"/>
              <a:gd name="T4" fmla="*/ 6 w 48"/>
              <a:gd name="T5" fmla="*/ 0 h 10"/>
              <a:gd name="T6" fmla="*/ 48 w 48"/>
              <a:gd name="T7" fmla="*/ 0 h 10"/>
              <a:gd name="T8" fmla="*/ 42 w 48"/>
              <a:gd name="T9" fmla="*/ 10 h 10"/>
            </a:gdLst>
            <a:ahLst/>
            <a:cxnLst>
              <a:cxn ang="0">
                <a:pos x="T0" y="T1"/>
              </a:cxn>
              <a:cxn ang="0">
                <a:pos x="T2" y="T3"/>
              </a:cxn>
              <a:cxn ang="0">
                <a:pos x="T4" y="T5"/>
              </a:cxn>
              <a:cxn ang="0">
                <a:pos x="T6" y="T7"/>
              </a:cxn>
              <a:cxn ang="0">
                <a:pos x="T8" y="T9"/>
              </a:cxn>
            </a:cxnLst>
            <a:rect l="0" t="0" r="r" b="b"/>
            <a:pathLst>
              <a:path w="48" h="10">
                <a:moveTo>
                  <a:pt x="42" y="10"/>
                </a:moveTo>
                <a:lnTo>
                  <a:pt x="0" y="10"/>
                </a:lnTo>
                <a:lnTo>
                  <a:pt x="6" y="0"/>
                </a:lnTo>
                <a:lnTo>
                  <a:pt x="48" y="0"/>
                </a:lnTo>
                <a:lnTo>
                  <a:pt x="42" y="10"/>
                </a:lnTo>
                <a:close/>
              </a:path>
            </a:pathLst>
          </a:custGeom>
          <a:solidFill>
            <a:srgbClr val="76C3C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T"/>
          </a:p>
        </p:txBody>
      </p:sp>
      <p:sp>
        <p:nvSpPr>
          <p:cNvPr id="460" name="Freeform 496">
            <a:extLst>
              <a:ext uri="{FF2B5EF4-FFF2-40B4-BE49-F238E27FC236}">
                <a16:creationId xmlns:a16="http://schemas.microsoft.com/office/drawing/2014/main" id="{A90EF6C8-9E32-4B43-958F-03BA7E1851A4}"/>
              </a:ext>
            </a:extLst>
          </p:cNvPr>
          <p:cNvSpPr>
            <a:spLocks/>
          </p:cNvSpPr>
          <p:nvPr/>
        </p:nvSpPr>
        <p:spPr bwMode="auto">
          <a:xfrm>
            <a:off x="3907164" y="5450347"/>
            <a:ext cx="79570" cy="17298"/>
          </a:xfrm>
          <a:custGeom>
            <a:avLst/>
            <a:gdLst>
              <a:gd name="T0" fmla="*/ 42 w 46"/>
              <a:gd name="T1" fmla="*/ 10 h 10"/>
              <a:gd name="T2" fmla="*/ 0 w 46"/>
              <a:gd name="T3" fmla="*/ 10 h 10"/>
              <a:gd name="T4" fmla="*/ 4 w 46"/>
              <a:gd name="T5" fmla="*/ 0 h 10"/>
              <a:gd name="T6" fmla="*/ 46 w 46"/>
              <a:gd name="T7" fmla="*/ 0 h 10"/>
              <a:gd name="T8" fmla="*/ 42 w 46"/>
              <a:gd name="T9" fmla="*/ 10 h 10"/>
            </a:gdLst>
            <a:ahLst/>
            <a:cxnLst>
              <a:cxn ang="0">
                <a:pos x="T0" y="T1"/>
              </a:cxn>
              <a:cxn ang="0">
                <a:pos x="T2" y="T3"/>
              </a:cxn>
              <a:cxn ang="0">
                <a:pos x="T4" y="T5"/>
              </a:cxn>
              <a:cxn ang="0">
                <a:pos x="T6" y="T7"/>
              </a:cxn>
              <a:cxn ang="0">
                <a:pos x="T8" y="T9"/>
              </a:cxn>
            </a:cxnLst>
            <a:rect l="0" t="0" r="r" b="b"/>
            <a:pathLst>
              <a:path w="46" h="10">
                <a:moveTo>
                  <a:pt x="42" y="10"/>
                </a:moveTo>
                <a:lnTo>
                  <a:pt x="0" y="10"/>
                </a:lnTo>
                <a:lnTo>
                  <a:pt x="4" y="0"/>
                </a:lnTo>
                <a:lnTo>
                  <a:pt x="46" y="0"/>
                </a:lnTo>
                <a:lnTo>
                  <a:pt x="42" y="10"/>
                </a:lnTo>
                <a:close/>
              </a:path>
            </a:pathLst>
          </a:custGeom>
          <a:solidFill>
            <a:srgbClr val="76C3C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T"/>
          </a:p>
        </p:txBody>
      </p:sp>
      <p:sp>
        <p:nvSpPr>
          <p:cNvPr id="461" name="Freeform 497">
            <a:extLst>
              <a:ext uri="{FF2B5EF4-FFF2-40B4-BE49-F238E27FC236}">
                <a16:creationId xmlns:a16="http://schemas.microsoft.com/office/drawing/2014/main" id="{F1DDF5F1-D82C-49A3-A3B4-76971BE2056F}"/>
              </a:ext>
            </a:extLst>
          </p:cNvPr>
          <p:cNvSpPr>
            <a:spLocks/>
          </p:cNvSpPr>
          <p:nvPr/>
        </p:nvSpPr>
        <p:spPr bwMode="auto">
          <a:xfrm>
            <a:off x="4021329" y="5394995"/>
            <a:ext cx="79570" cy="17298"/>
          </a:xfrm>
          <a:custGeom>
            <a:avLst/>
            <a:gdLst>
              <a:gd name="T0" fmla="*/ 42 w 46"/>
              <a:gd name="T1" fmla="*/ 10 h 10"/>
              <a:gd name="T2" fmla="*/ 0 w 46"/>
              <a:gd name="T3" fmla="*/ 10 h 10"/>
              <a:gd name="T4" fmla="*/ 4 w 46"/>
              <a:gd name="T5" fmla="*/ 0 h 10"/>
              <a:gd name="T6" fmla="*/ 46 w 46"/>
              <a:gd name="T7" fmla="*/ 0 h 10"/>
              <a:gd name="T8" fmla="*/ 42 w 46"/>
              <a:gd name="T9" fmla="*/ 10 h 10"/>
            </a:gdLst>
            <a:ahLst/>
            <a:cxnLst>
              <a:cxn ang="0">
                <a:pos x="T0" y="T1"/>
              </a:cxn>
              <a:cxn ang="0">
                <a:pos x="T2" y="T3"/>
              </a:cxn>
              <a:cxn ang="0">
                <a:pos x="T4" y="T5"/>
              </a:cxn>
              <a:cxn ang="0">
                <a:pos x="T6" y="T7"/>
              </a:cxn>
              <a:cxn ang="0">
                <a:pos x="T8" y="T9"/>
              </a:cxn>
            </a:cxnLst>
            <a:rect l="0" t="0" r="r" b="b"/>
            <a:pathLst>
              <a:path w="46" h="10">
                <a:moveTo>
                  <a:pt x="42" y="10"/>
                </a:moveTo>
                <a:lnTo>
                  <a:pt x="0" y="10"/>
                </a:lnTo>
                <a:lnTo>
                  <a:pt x="4" y="0"/>
                </a:lnTo>
                <a:lnTo>
                  <a:pt x="46" y="0"/>
                </a:lnTo>
                <a:lnTo>
                  <a:pt x="42" y="10"/>
                </a:lnTo>
                <a:close/>
              </a:path>
            </a:pathLst>
          </a:custGeom>
          <a:solidFill>
            <a:srgbClr val="76C3C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T"/>
          </a:p>
        </p:txBody>
      </p:sp>
      <p:sp>
        <p:nvSpPr>
          <p:cNvPr id="462" name="Freeform 498">
            <a:extLst>
              <a:ext uri="{FF2B5EF4-FFF2-40B4-BE49-F238E27FC236}">
                <a16:creationId xmlns:a16="http://schemas.microsoft.com/office/drawing/2014/main" id="{1321BF63-A084-473C-8B79-2C8415804441}"/>
              </a:ext>
            </a:extLst>
          </p:cNvPr>
          <p:cNvSpPr>
            <a:spLocks/>
          </p:cNvSpPr>
          <p:nvPr/>
        </p:nvSpPr>
        <p:spPr bwMode="auto">
          <a:xfrm>
            <a:off x="4007491" y="5422671"/>
            <a:ext cx="79570" cy="17298"/>
          </a:xfrm>
          <a:custGeom>
            <a:avLst/>
            <a:gdLst>
              <a:gd name="T0" fmla="*/ 42 w 46"/>
              <a:gd name="T1" fmla="*/ 10 h 10"/>
              <a:gd name="T2" fmla="*/ 0 w 46"/>
              <a:gd name="T3" fmla="*/ 10 h 10"/>
              <a:gd name="T4" fmla="*/ 4 w 46"/>
              <a:gd name="T5" fmla="*/ 0 h 10"/>
              <a:gd name="T6" fmla="*/ 46 w 46"/>
              <a:gd name="T7" fmla="*/ 0 h 10"/>
              <a:gd name="T8" fmla="*/ 42 w 46"/>
              <a:gd name="T9" fmla="*/ 10 h 10"/>
            </a:gdLst>
            <a:ahLst/>
            <a:cxnLst>
              <a:cxn ang="0">
                <a:pos x="T0" y="T1"/>
              </a:cxn>
              <a:cxn ang="0">
                <a:pos x="T2" y="T3"/>
              </a:cxn>
              <a:cxn ang="0">
                <a:pos x="T4" y="T5"/>
              </a:cxn>
              <a:cxn ang="0">
                <a:pos x="T6" y="T7"/>
              </a:cxn>
              <a:cxn ang="0">
                <a:pos x="T8" y="T9"/>
              </a:cxn>
            </a:cxnLst>
            <a:rect l="0" t="0" r="r" b="b"/>
            <a:pathLst>
              <a:path w="46" h="10">
                <a:moveTo>
                  <a:pt x="42" y="10"/>
                </a:moveTo>
                <a:lnTo>
                  <a:pt x="0" y="10"/>
                </a:lnTo>
                <a:lnTo>
                  <a:pt x="4" y="0"/>
                </a:lnTo>
                <a:lnTo>
                  <a:pt x="46" y="0"/>
                </a:lnTo>
                <a:lnTo>
                  <a:pt x="42" y="10"/>
                </a:lnTo>
                <a:close/>
              </a:path>
            </a:pathLst>
          </a:custGeom>
          <a:solidFill>
            <a:srgbClr val="76C3C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T"/>
          </a:p>
        </p:txBody>
      </p:sp>
      <p:sp>
        <p:nvSpPr>
          <p:cNvPr id="463" name="Freeform 499">
            <a:extLst>
              <a:ext uri="{FF2B5EF4-FFF2-40B4-BE49-F238E27FC236}">
                <a16:creationId xmlns:a16="http://schemas.microsoft.com/office/drawing/2014/main" id="{FECDC053-9BB0-4122-8B46-38C4B57D16A1}"/>
              </a:ext>
            </a:extLst>
          </p:cNvPr>
          <p:cNvSpPr>
            <a:spLocks/>
          </p:cNvSpPr>
          <p:nvPr/>
        </p:nvSpPr>
        <p:spPr bwMode="auto">
          <a:xfrm>
            <a:off x="3997112" y="5450347"/>
            <a:ext cx="79570" cy="17298"/>
          </a:xfrm>
          <a:custGeom>
            <a:avLst/>
            <a:gdLst>
              <a:gd name="T0" fmla="*/ 42 w 46"/>
              <a:gd name="T1" fmla="*/ 10 h 10"/>
              <a:gd name="T2" fmla="*/ 0 w 46"/>
              <a:gd name="T3" fmla="*/ 10 h 10"/>
              <a:gd name="T4" fmla="*/ 4 w 46"/>
              <a:gd name="T5" fmla="*/ 0 h 10"/>
              <a:gd name="T6" fmla="*/ 46 w 46"/>
              <a:gd name="T7" fmla="*/ 0 h 10"/>
              <a:gd name="T8" fmla="*/ 42 w 46"/>
              <a:gd name="T9" fmla="*/ 10 h 10"/>
            </a:gdLst>
            <a:ahLst/>
            <a:cxnLst>
              <a:cxn ang="0">
                <a:pos x="T0" y="T1"/>
              </a:cxn>
              <a:cxn ang="0">
                <a:pos x="T2" y="T3"/>
              </a:cxn>
              <a:cxn ang="0">
                <a:pos x="T4" y="T5"/>
              </a:cxn>
              <a:cxn ang="0">
                <a:pos x="T6" y="T7"/>
              </a:cxn>
              <a:cxn ang="0">
                <a:pos x="T8" y="T9"/>
              </a:cxn>
            </a:cxnLst>
            <a:rect l="0" t="0" r="r" b="b"/>
            <a:pathLst>
              <a:path w="46" h="10">
                <a:moveTo>
                  <a:pt x="42" y="10"/>
                </a:moveTo>
                <a:lnTo>
                  <a:pt x="0" y="10"/>
                </a:lnTo>
                <a:lnTo>
                  <a:pt x="4" y="0"/>
                </a:lnTo>
                <a:lnTo>
                  <a:pt x="46" y="0"/>
                </a:lnTo>
                <a:lnTo>
                  <a:pt x="42" y="10"/>
                </a:lnTo>
                <a:close/>
              </a:path>
            </a:pathLst>
          </a:custGeom>
          <a:solidFill>
            <a:srgbClr val="76C3C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T"/>
          </a:p>
        </p:txBody>
      </p:sp>
      <p:sp>
        <p:nvSpPr>
          <p:cNvPr id="464" name="Freeform 500">
            <a:extLst>
              <a:ext uri="{FF2B5EF4-FFF2-40B4-BE49-F238E27FC236}">
                <a16:creationId xmlns:a16="http://schemas.microsoft.com/office/drawing/2014/main" id="{C032AD11-74FB-442A-B31D-7F32AEA6875D}"/>
              </a:ext>
            </a:extLst>
          </p:cNvPr>
          <p:cNvSpPr>
            <a:spLocks/>
          </p:cNvSpPr>
          <p:nvPr/>
        </p:nvSpPr>
        <p:spPr bwMode="auto">
          <a:xfrm>
            <a:off x="3938300" y="5478024"/>
            <a:ext cx="96868" cy="17298"/>
          </a:xfrm>
          <a:custGeom>
            <a:avLst/>
            <a:gdLst>
              <a:gd name="T0" fmla="*/ 38 w 56"/>
              <a:gd name="T1" fmla="*/ 4 h 10"/>
              <a:gd name="T2" fmla="*/ 38 w 56"/>
              <a:gd name="T3" fmla="*/ 0 h 10"/>
              <a:gd name="T4" fmla="*/ 18 w 56"/>
              <a:gd name="T5" fmla="*/ 0 h 10"/>
              <a:gd name="T6" fmla="*/ 18 w 56"/>
              <a:gd name="T7" fmla="*/ 4 h 10"/>
              <a:gd name="T8" fmla="*/ 0 w 56"/>
              <a:gd name="T9" fmla="*/ 4 h 10"/>
              <a:gd name="T10" fmla="*/ 0 w 56"/>
              <a:gd name="T11" fmla="*/ 10 h 10"/>
              <a:gd name="T12" fmla="*/ 56 w 56"/>
              <a:gd name="T13" fmla="*/ 10 h 10"/>
              <a:gd name="T14" fmla="*/ 56 w 56"/>
              <a:gd name="T15" fmla="*/ 4 h 10"/>
              <a:gd name="T16" fmla="*/ 38 w 56"/>
              <a:gd name="T17" fmla="*/ 4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10">
                <a:moveTo>
                  <a:pt x="38" y="4"/>
                </a:moveTo>
                <a:lnTo>
                  <a:pt x="38" y="0"/>
                </a:lnTo>
                <a:lnTo>
                  <a:pt x="18" y="0"/>
                </a:lnTo>
                <a:lnTo>
                  <a:pt x="18" y="4"/>
                </a:lnTo>
                <a:lnTo>
                  <a:pt x="0" y="4"/>
                </a:lnTo>
                <a:lnTo>
                  <a:pt x="0" y="10"/>
                </a:lnTo>
                <a:lnTo>
                  <a:pt x="56" y="10"/>
                </a:lnTo>
                <a:lnTo>
                  <a:pt x="56" y="4"/>
                </a:lnTo>
                <a:lnTo>
                  <a:pt x="38" y="4"/>
                </a:lnTo>
                <a:close/>
              </a:path>
            </a:pathLst>
          </a:custGeom>
          <a:solidFill>
            <a:srgbClr val="6875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T"/>
          </a:p>
        </p:txBody>
      </p:sp>
      <p:sp>
        <p:nvSpPr>
          <p:cNvPr id="465" name="Freeform 501">
            <a:extLst>
              <a:ext uri="{FF2B5EF4-FFF2-40B4-BE49-F238E27FC236}">
                <a16:creationId xmlns:a16="http://schemas.microsoft.com/office/drawing/2014/main" id="{469B8D04-5272-4121-8292-D46721D7446C}"/>
              </a:ext>
            </a:extLst>
          </p:cNvPr>
          <p:cNvSpPr>
            <a:spLocks/>
          </p:cNvSpPr>
          <p:nvPr/>
        </p:nvSpPr>
        <p:spPr bwMode="auto">
          <a:xfrm>
            <a:off x="3210064" y="5564513"/>
            <a:ext cx="361523" cy="150490"/>
          </a:xfrm>
          <a:custGeom>
            <a:avLst/>
            <a:gdLst>
              <a:gd name="T0" fmla="*/ 171 w 209"/>
              <a:gd name="T1" fmla="*/ 87 h 87"/>
              <a:gd name="T2" fmla="*/ 0 w 209"/>
              <a:gd name="T3" fmla="*/ 87 h 87"/>
              <a:gd name="T4" fmla="*/ 38 w 209"/>
              <a:gd name="T5" fmla="*/ 0 h 87"/>
              <a:gd name="T6" fmla="*/ 209 w 209"/>
              <a:gd name="T7" fmla="*/ 0 h 87"/>
              <a:gd name="T8" fmla="*/ 171 w 209"/>
              <a:gd name="T9" fmla="*/ 87 h 87"/>
            </a:gdLst>
            <a:ahLst/>
            <a:cxnLst>
              <a:cxn ang="0">
                <a:pos x="T0" y="T1"/>
              </a:cxn>
              <a:cxn ang="0">
                <a:pos x="T2" y="T3"/>
              </a:cxn>
              <a:cxn ang="0">
                <a:pos x="T4" y="T5"/>
              </a:cxn>
              <a:cxn ang="0">
                <a:pos x="T6" y="T7"/>
              </a:cxn>
              <a:cxn ang="0">
                <a:pos x="T8" y="T9"/>
              </a:cxn>
            </a:cxnLst>
            <a:rect l="0" t="0" r="r" b="b"/>
            <a:pathLst>
              <a:path w="209" h="87">
                <a:moveTo>
                  <a:pt x="171" y="87"/>
                </a:moveTo>
                <a:lnTo>
                  <a:pt x="0" y="87"/>
                </a:lnTo>
                <a:lnTo>
                  <a:pt x="38" y="0"/>
                </a:lnTo>
                <a:lnTo>
                  <a:pt x="209" y="0"/>
                </a:lnTo>
                <a:lnTo>
                  <a:pt x="171" y="87"/>
                </a:lnTo>
                <a:close/>
              </a:path>
            </a:pathLst>
          </a:custGeom>
          <a:solidFill>
            <a:srgbClr val="E4EE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T"/>
          </a:p>
        </p:txBody>
      </p:sp>
      <p:sp>
        <p:nvSpPr>
          <p:cNvPr id="466" name="Freeform 502">
            <a:extLst>
              <a:ext uri="{FF2B5EF4-FFF2-40B4-BE49-F238E27FC236}">
                <a16:creationId xmlns:a16="http://schemas.microsoft.com/office/drawing/2014/main" id="{BFF31D96-3FB7-49BD-90DA-0F8BEEEC823E}"/>
              </a:ext>
            </a:extLst>
          </p:cNvPr>
          <p:cNvSpPr>
            <a:spLocks/>
          </p:cNvSpPr>
          <p:nvPr/>
        </p:nvSpPr>
        <p:spPr bwMode="auto">
          <a:xfrm>
            <a:off x="3268876" y="5578351"/>
            <a:ext cx="133193" cy="32866"/>
          </a:xfrm>
          <a:custGeom>
            <a:avLst/>
            <a:gdLst>
              <a:gd name="T0" fmla="*/ 71 w 77"/>
              <a:gd name="T1" fmla="*/ 19 h 19"/>
              <a:gd name="T2" fmla="*/ 0 w 77"/>
              <a:gd name="T3" fmla="*/ 19 h 19"/>
              <a:gd name="T4" fmla="*/ 9 w 77"/>
              <a:gd name="T5" fmla="*/ 0 h 19"/>
              <a:gd name="T6" fmla="*/ 77 w 77"/>
              <a:gd name="T7" fmla="*/ 0 h 19"/>
              <a:gd name="T8" fmla="*/ 71 w 77"/>
              <a:gd name="T9" fmla="*/ 19 h 19"/>
            </a:gdLst>
            <a:ahLst/>
            <a:cxnLst>
              <a:cxn ang="0">
                <a:pos x="T0" y="T1"/>
              </a:cxn>
              <a:cxn ang="0">
                <a:pos x="T2" y="T3"/>
              </a:cxn>
              <a:cxn ang="0">
                <a:pos x="T4" y="T5"/>
              </a:cxn>
              <a:cxn ang="0">
                <a:pos x="T6" y="T7"/>
              </a:cxn>
              <a:cxn ang="0">
                <a:pos x="T8" y="T9"/>
              </a:cxn>
            </a:cxnLst>
            <a:rect l="0" t="0" r="r" b="b"/>
            <a:pathLst>
              <a:path w="77" h="19">
                <a:moveTo>
                  <a:pt x="71" y="19"/>
                </a:moveTo>
                <a:lnTo>
                  <a:pt x="0" y="19"/>
                </a:lnTo>
                <a:lnTo>
                  <a:pt x="9" y="0"/>
                </a:lnTo>
                <a:lnTo>
                  <a:pt x="77" y="0"/>
                </a:lnTo>
                <a:lnTo>
                  <a:pt x="71" y="19"/>
                </a:lnTo>
                <a:close/>
              </a:path>
            </a:pathLst>
          </a:custGeom>
          <a:solidFill>
            <a:srgbClr val="76C3C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T"/>
          </a:p>
        </p:txBody>
      </p:sp>
      <p:sp>
        <p:nvSpPr>
          <p:cNvPr id="467" name="Freeform 503">
            <a:extLst>
              <a:ext uri="{FF2B5EF4-FFF2-40B4-BE49-F238E27FC236}">
                <a16:creationId xmlns:a16="http://schemas.microsoft.com/office/drawing/2014/main" id="{9C3B2B12-45E2-402B-BF30-13F4C792C480}"/>
              </a:ext>
            </a:extLst>
          </p:cNvPr>
          <p:cNvSpPr>
            <a:spLocks/>
          </p:cNvSpPr>
          <p:nvPr/>
        </p:nvSpPr>
        <p:spPr bwMode="auto">
          <a:xfrm>
            <a:off x="3251579" y="5625055"/>
            <a:ext cx="133193" cy="31136"/>
          </a:xfrm>
          <a:custGeom>
            <a:avLst/>
            <a:gdLst>
              <a:gd name="T0" fmla="*/ 69 w 77"/>
              <a:gd name="T1" fmla="*/ 18 h 18"/>
              <a:gd name="T2" fmla="*/ 0 w 77"/>
              <a:gd name="T3" fmla="*/ 18 h 18"/>
              <a:gd name="T4" fmla="*/ 6 w 77"/>
              <a:gd name="T5" fmla="*/ 0 h 18"/>
              <a:gd name="T6" fmla="*/ 77 w 77"/>
              <a:gd name="T7" fmla="*/ 0 h 18"/>
              <a:gd name="T8" fmla="*/ 69 w 77"/>
              <a:gd name="T9" fmla="*/ 18 h 18"/>
            </a:gdLst>
            <a:ahLst/>
            <a:cxnLst>
              <a:cxn ang="0">
                <a:pos x="T0" y="T1"/>
              </a:cxn>
              <a:cxn ang="0">
                <a:pos x="T2" y="T3"/>
              </a:cxn>
              <a:cxn ang="0">
                <a:pos x="T4" y="T5"/>
              </a:cxn>
              <a:cxn ang="0">
                <a:pos x="T6" y="T7"/>
              </a:cxn>
              <a:cxn ang="0">
                <a:pos x="T8" y="T9"/>
              </a:cxn>
            </a:cxnLst>
            <a:rect l="0" t="0" r="r" b="b"/>
            <a:pathLst>
              <a:path w="77" h="18">
                <a:moveTo>
                  <a:pt x="69" y="18"/>
                </a:moveTo>
                <a:lnTo>
                  <a:pt x="0" y="18"/>
                </a:lnTo>
                <a:lnTo>
                  <a:pt x="6" y="0"/>
                </a:lnTo>
                <a:lnTo>
                  <a:pt x="77" y="0"/>
                </a:lnTo>
                <a:lnTo>
                  <a:pt x="69" y="18"/>
                </a:lnTo>
                <a:close/>
              </a:path>
            </a:pathLst>
          </a:custGeom>
          <a:solidFill>
            <a:srgbClr val="76C3C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T"/>
          </a:p>
        </p:txBody>
      </p:sp>
      <p:sp>
        <p:nvSpPr>
          <p:cNvPr id="468" name="Freeform 504">
            <a:extLst>
              <a:ext uri="{FF2B5EF4-FFF2-40B4-BE49-F238E27FC236}">
                <a16:creationId xmlns:a16="http://schemas.microsoft.com/office/drawing/2014/main" id="{3F09F9E3-4256-437F-9930-F8020C04D07E}"/>
              </a:ext>
            </a:extLst>
          </p:cNvPr>
          <p:cNvSpPr>
            <a:spLocks/>
          </p:cNvSpPr>
          <p:nvPr/>
        </p:nvSpPr>
        <p:spPr bwMode="auto">
          <a:xfrm>
            <a:off x="3230821" y="5670029"/>
            <a:ext cx="133193" cy="27676"/>
          </a:xfrm>
          <a:custGeom>
            <a:avLst/>
            <a:gdLst>
              <a:gd name="T0" fmla="*/ 69 w 77"/>
              <a:gd name="T1" fmla="*/ 16 h 16"/>
              <a:gd name="T2" fmla="*/ 0 w 77"/>
              <a:gd name="T3" fmla="*/ 16 h 16"/>
              <a:gd name="T4" fmla="*/ 8 w 77"/>
              <a:gd name="T5" fmla="*/ 0 h 16"/>
              <a:gd name="T6" fmla="*/ 77 w 77"/>
              <a:gd name="T7" fmla="*/ 0 h 16"/>
              <a:gd name="T8" fmla="*/ 69 w 77"/>
              <a:gd name="T9" fmla="*/ 16 h 16"/>
            </a:gdLst>
            <a:ahLst/>
            <a:cxnLst>
              <a:cxn ang="0">
                <a:pos x="T0" y="T1"/>
              </a:cxn>
              <a:cxn ang="0">
                <a:pos x="T2" y="T3"/>
              </a:cxn>
              <a:cxn ang="0">
                <a:pos x="T4" y="T5"/>
              </a:cxn>
              <a:cxn ang="0">
                <a:pos x="T6" y="T7"/>
              </a:cxn>
              <a:cxn ang="0">
                <a:pos x="T8" y="T9"/>
              </a:cxn>
            </a:cxnLst>
            <a:rect l="0" t="0" r="r" b="b"/>
            <a:pathLst>
              <a:path w="77" h="16">
                <a:moveTo>
                  <a:pt x="69" y="16"/>
                </a:moveTo>
                <a:lnTo>
                  <a:pt x="0" y="16"/>
                </a:lnTo>
                <a:lnTo>
                  <a:pt x="8" y="0"/>
                </a:lnTo>
                <a:lnTo>
                  <a:pt x="77" y="0"/>
                </a:lnTo>
                <a:lnTo>
                  <a:pt x="69" y="16"/>
                </a:lnTo>
                <a:close/>
              </a:path>
            </a:pathLst>
          </a:custGeom>
          <a:solidFill>
            <a:srgbClr val="76C3C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T"/>
          </a:p>
        </p:txBody>
      </p:sp>
      <p:sp>
        <p:nvSpPr>
          <p:cNvPr id="469" name="Freeform 505">
            <a:extLst>
              <a:ext uri="{FF2B5EF4-FFF2-40B4-BE49-F238E27FC236}">
                <a16:creationId xmlns:a16="http://schemas.microsoft.com/office/drawing/2014/main" id="{5BE6A4CC-6BEB-47C2-B1F4-E5893E9C5836}"/>
              </a:ext>
            </a:extLst>
          </p:cNvPr>
          <p:cNvSpPr>
            <a:spLocks/>
          </p:cNvSpPr>
          <p:nvPr/>
        </p:nvSpPr>
        <p:spPr bwMode="auto">
          <a:xfrm>
            <a:off x="3415907" y="5578351"/>
            <a:ext cx="134923" cy="32866"/>
          </a:xfrm>
          <a:custGeom>
            <a:avLst/>
            <a:gdLst>
              <a:gd name="T0" fmla="*/ 70 w 78"/>
              <a:gd name="T1" fmla="*/ 19 h 19"/>
              <a:gd name="T2" fmla="*/ 0 w 78"/>
              <a:gd name="T3" fmla="*/ 19 h 19"/>
              <a:gd name="T4" fmla="*/ 8 w 78"/>
              <a:gd name="T5" fmla="*/ 0 h 19"/>
              <a:gd name="T6" fmla="*/ 78 w 78"/>
              <a:gd name="T7" fmla="*/ 0 h 19"/>
              <a:gd name="T8" fmla="*/ 70 w 78"/>
              <a:gd name="T9" fmla="*/ 19 h 19"/>
            </a:gdLst>
            <a:ahLst/>
            <a:cxnLst>
              <a:cxn ang="0">
                <a:pos x="T0" y="T1"/>
              </a:cxn>
              <a:cxn ang="0">
                <a:pos x="T2" y="T3"/>
              </a:cxn>
              <a:cxn ang="0">
                <a:pos x="T4" y="T5"/>
              </a:cxn>
              <a:cxn ang="0">
                <a:pos x="T6" y="T7"/>
              </a:cxn>
              <a:cxn ang="0">
                <a:pos x="T8" y="T9"/>
              </a:cxn>
            </a:cxnLst>
            <a:rect l="0" t="0" r="r" b="b"/>
            <a:pathLst>
              <a:path w="78" h="19">
                <a:moveTo>
                  <a:pt x="70" y="19"/>
                </a:moveTo>
                <a:lnTo>
                  <a:pt x="0" y="19"/>
                </a:lnTo>
                <a:lnTo>
                  <a:pt x="8" y="0"/>
                </a:lnTo>
                <a:lnTo>
                  <a:pt x="78" y="0"/>
                </a:lnTo>
                <a:lnTo>
                  <a:pt x="70" y="19"/>
                </a:lnTo>
                <a:close/>
              </a:path>
            </a:pathLst>
          </a:custGeom>
          <a:solidFill>
            <a:srgbClr val="76C3C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T"/>
          </a:p>
        </p:txBody>
      </p:sp>
      <p:sp>
        <p:nvSpPr>
          <p:cNvPr id="470" name="Freeform 506">
            <a:extLst>
              <a:ext uri="{FF2B5EF4-FFF2-40B4-BE49-F238E27FC236}">
                <a16:creationId xmlns:a16="http://schemas.microsoft.com/office/drawing/2014/main" id="{8FF77D99-8D30-43C4-AAA8-D2ECE8FA6290}"/>
              </a:ext>
            </a:extLst>
          </p:cNvPr>
          <p:cNvSpPr>
            <a:spLocks/>
          </p:cNvSpPr>
          <p:nvPr/>
        </p:nvSpPr>
        <p:spPr bwMode="auto">
          <a:xfrm>
            <a:off x="3398610" y="5625055"/>
            <a:ext cx="131463" cy="31136"/>
          </a:xfrm>
          <a:custGeom>
            <a:avLst/>
            <a:gdLst>
              <a:gd name="T0" fmla="*/ 68 w 76"/>
              <a:gd name="T1" fmla="*/ 18 h 18"/>
              <a:gd name="T2" fmla="*/ 0 w 76"/>
              <a:gd name="T3" fmla="*/ 18 h 18"/>
              <a:gd name="T4" fmla="*/ 8 w 76"/>
              <a:gd name="T5" fmla="*/ 0 h 18"/>
              <a:gd name="T6" fmla="*/ 76 w 76"/>
              <a:gd name="T7" fmla="*/ 0 h 18"/>
              <a:gd name="T8" fmla="*/ 68 w 76"/>
              <a:gd name="T9" fmla="*/ 18 h 18"/>
            </a:gdLst>
            <a:ahLst/>
            <a:cxnLst>
              <a:cxn ang="0">
                <a:pos x="T0" y="T1"/>
              </a:cxn>
              <a:cxn ang="0">
                <a:pos x="T2" y="T3"/>
              </a:cxn>
              <a:cxn ang="0">
                <a:pos x="T4" y="T5"/>
              </a:cxn>
              <a:cxn ang="0">
                <a:pos x="T6" y="T7"/>
              </a:cxn>
              <a:cxn ang="0">
                <a:pos x="T8" y="T9"/>
              </a:cxn>
            </a:cxnLst>
            <a:rect l="0" t="0" r="r" b="b"/>
            <a:pathLst>
              <a:path w="76" h="18">
                <a:moveTo>
                  <a:pt x="68" y="18"/>
                </a:moveTo>
                <a:lnTo>
                  <a:pt x="0" y="18"/>
                </a:lnTo>
                <a:lnTo>
                  <a:pt x="8" y="0"/>
                </a:lnTo>
                <a:lnTo>
                  <a:pt x="76" y="0"/>
                </a:lnTo>
                <a:lnTo>
                  <a:pt x="68" y="18"/>
                </a:lnTo>
                <a:close/>
              </a:path>
            </a:pathLst>
          </a:custGeom>
          <a:solidFill>
            <a:srgbClr val="76C3C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T"/>
          </a:p>
        </p:txBody>
      </p:sp>
      <p:sp>
        <p:nvSpPr>
          <p:cNvPr id="471" name="Freeform 507">
            <a:extLst>
              <a:ext uri="{FF2B5EF4-FFF2-40B4-BE49-F238E27FC236}">
                <a16:creationId xmlns:a16="http://schemas.microsoft.com/office/drawing/2014/main" id="{66930D27-B48E-4596-8A52-F908D3F840F7}"/>
              </a:ext>
            </a:extLst>
          </p:cNvPr>
          <p:cNvSpPr>
            <a:spLocks/>
          </p:cNvSpPr>
          <p:nvPr/>
        </p:nvSpPr>
        <p:spPr bwMode="auto">
          <a:xfrm>
            <a:off x="3377852" y="5670029"/>
            <a:ext cx="131463" cy="27676"/>
          </a:xfrm>
          <a:custGeom>
            <a:avLst/>
            <a:gdLst>
              <a:gd name="T0" fmla="*/ 68 w 76"/>
              <a:gd name="T1" fmla="*/ 16 h 16"/>
              <a:gd name="T2" fmla="*/ 0 w 76"/>
              <a:gd name="T3" fmla="*/ 16 h 16"/>
              <a:gd name="T4" fmla="*/ 8 w 76"/>
              <a:gd name="T5" fmla="*/ 0 h 16"/>
              <a:gd name="T6" fmla="*/ 76 w 76"/>
              <a:gd name="T7" fmla="*/ 0 h 16"/>
              <a:gd name="T8" fmla="*/ 68 w 76"/>
              <a:gd name="T9" fmla="*/ 16 h 16"/>
            </a:gdLst>
            <a:ahLst/>
            <a:cxnLst>
              <a:cxn ang="0">
                <a:pos x="T0" y="T1"/>
              </a:cxn>
              <a:cxn ang="0">
                <a:pos x="T2" y="T3"/>
              </a:cxn>
              <a:cxn ang="0">
                <a:pos x="T4" y="T5"/>
              </a:cxn>
              <a:cxn ang="0">
                <a:pos x="T6" y="T7"/>
              </a:cxn>
              <a:cxn ang="0">
                <a:pos x="T8" y="T9"/>
              </a:cxn>
            </a:cxnLst>
            <a:rect l="0" t="0" r="r" b="b"/>
            <a:pathLst>
              <a:path w="76" h="16">
                <a:moveTo>
                  <a:pt x="68" y="16"/>
                </a:moveTo>
                <a:lnTo>
                  <a:pt x="0" y="16"/>
                </a:lnTo>
                <a:lnTo>
                  <a:pt x="8" y="0"/>
                </a:lnTo>
                <a:lnTo>
                  <a:pt x="76" y="0"/>
                </a:lnTo>
                <a:lnTo>
                  <a:pt x="68" y="16"/>
                </a:lnTo>
                <a:close/>
              </a:path>
            </a:pathLst>
          </a:custGeom>
          <a:solidFill>
            <a:srgbClr val="76C3C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T"/>
          </a:p>
        </p:txBody>
      </p:sp>
      <p:sp>
        <p:nvSpPr>
          <p:cNvPr id="472" name="Freeform 508">
            <a:extLst>
              <a:ext uri="{FF2B5EF4-FFF2-40B4-BE49-F238E27FC236}">
                <a16:creationId xmlns:a16="http://schemas.microsoft.com/office/drawing/2014/main" id="{7AEB4B2F-85B0-4485-ABE6-29DB308F4664}"/>
              </a:ext>
            </a:extLst>
          </p:cNvPr>
          <p:cNvSpPr>
            <a:spLocks/>
          </p:cNvSpPr>
          <p:nvPr/>
        </p:nvSpPr>
        <p:spPr bwMode="auto">
          <a:xfrm>
            <a:off x="3284444" y="5715003"/>
            <a:ext cx="159139" cy="31136"/>
          </a:xfrm>
          <a:custGeom>
            <a:avLst/>
            <a:gdLst>
              <a:gd name="T0" fmla="*/ 62 w 92"/>
              <a:gd name="T1" fmla="*/ 8 h 18"/>
              <a:gd name="T2" fmla="*/ 62 w 92"/>
              <a:gd name="T3" fmla="*/ 0 h 18"/>
              <a:gd name="T4" fmla="*/ 30 w 92"/>
              <a:gd name="T5" fmla="*/ 0 h 18"/>
              <a:gd name="T6" fmla="*/ 30 w 92"/>
              <a:gd name="T7" fmla="*/ 8 h 18"/>
              <a:gd name="T8" fmla="*/ 0 w 92"/>
              <a:gd name="T9" fmla="*/ 8 h 18"/>
              <a:gd name="T10" fmla="*/ 0 w 92"/>
              <a:gd name="T11" fmla="*/ 18 h 18"/>
              <a:gd name="T12" fmla="*/ 92 w 92"/>
              <a:gd name="T13" fmla="*/ 18 h 18"/>
              <a:gd name="T14" fmla="*/ 92 w 92"/>
              <a:gd name="T15" fmla="*/ 8 h 18"/>
              <a:gd name="T16" fmla="*/ 62 w 92"/>
              <a:gd name="T17" fmla="*/ 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18">
                <a:moveTo>
                  <a:pt x="62" y="8"/>
                </a:moveTo>
                <a:lnTo>
                  <a:pt x="62" y="0"/>
                </a:lnTo>
                <a:lnTo>
                  <a:pt x="30" y="0"/>
                </a:lnTo>
                <a:lnTo>
                  <a:pt x="30" y="8"/>
                </a:lnTo>
                <a:lnTo>
                  <a:pt x="0" y="8"/>
                </a:lnTo>
                <a:lnTo>
                  <a:pt x="0" y="18"/>
                </a:lnTo>
                <a:lnTo>
                  <a:pt x="92" y="18"/>
                </a:lnTo>
                <a:lnTo>
                  <a:pt x="92" y="8"/>
                </a:lnTo>
                <a:lnTo>
                  <a:pt x="62" y="8"/>
                </a:lnTo>
                <a:close/>
              </a:path>
            </a:pathLst>
          </a:custGeom>
          <a:solidFill>
            <a:srgbClr val="6875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T"/>
          </a:p>
        </p:txBody>
      </p:sp>
      <p:sp>
        <p:nvSpPr>
          <p:cNvPr id="473" name="Freeform 509">
            <a:extLst>
              <a:ext uri="{FF2B5EF4-FFF2-40B4-BE49-F238E27FC236}">
                <a16:creationId xmlns:a16="http://schemas.microsoft.com/office/drawing/2014/main" id="{39B6D6F2-29AF-455C-8BBB-3CA826986E53}"/>
              </a:ext>
            </a:extLst>
          </p:cNvPr>
          <p:cNvSpPr>
            <a:spLocks/>
          </p:cNvSpPr>
          <p:nvPr/>
        </p:nvSpPr>
        <p:spPr bwMode="auto">
          <a:xfrm>
            <a:off x="3824135" y="5557594"/>
            <a:ext cx="425525" cy="178167"/>
          </a:xfrm>
          <a:custGeom>
            <a:avLst/>
            <a:gdLst>
              <a:gd name="T0" fmla="*/ 202 w 246"/>
              <a:gd name="T1" fmla="*/ 103 h 103"/>
              <a:gd name="T2" fmla="*/ 0 w 246"/>
              <a:gd name="T3" fmla="*/ 103 h 103"/>
              <a:gd name="T4" fmla="*/ 44 w 246"/>
              <a:gd name="T5" fmla="*/ 0 h 103"/>
              <a:gd name="T6" fmla="*/ 246 w 246"/>
              <a:gd name="T7" fmla="*/ 0 h 103"/>
              <a:gd name="T8" fmla="*/ 202 w 246"/>
              <a:gd name="T9" fmla="*/ 103 h 103"/>
            </a:gdLst>
            <a:ahLst/>
            <a:cxnLst>
              <a:cxn ang="0">
                <a:pos x="T0" y="T1"/>
              </a:cxn>
              <a:cxn ang="0">
                <a:pos x="T2" y="T3"/>
              </a:cxn>
              <a:cxn ang="0">
                <a:pos x="T4" y="T5"/>
              </a:cxn>
              <a:cxn ang="0">
                <a:pos x="T6" y="T7"/>
              </a:cxn>
              <a:cxn ang="0">
                <a:pos x="T8" y="T9"/>
              </a:cxn>
            </a:cxnLst>
            <a:rect l="0" t="0" r="r" b="b"/>
            <a:pathLst>
              <a:path w="246" h="103">
                <a:moveTo>
                  <a:pt x="202" y="103"/>
                </a:moveTo>
                <a:lnTo>
                  <a:pt x="0" y="103"/>
                </a:lnTo>
                <a:lnTo>
                  <a:pt x="44" y="0"/>
                </a:lnTo>
                <a:lnTo>
                  <a:pt x="246" y="0"/>
                </a:lnTo>
                <a:lnTo>
                  <a:pt x="202" y="103"/>
                </a:lnTo>
                <a:close/>
              </a:path>
            </a:pathLst>
          </a:custGeom>
          <a:solidFill>
            <a:srgbClr val="E4EE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T"/>
          </a:p>
        </p:txBody>
      </p:sp>
      <p:sp>
        <p:nvSpPr>
          <p:cNvPr id="474" name="Freeform 510">
            <a:extLst>
              <a:ext uri="{FF2B5EF4-FFF2-40B4-BE49-F238E27FC236}">
                <a16:creationId xmlns:a16="http://schemas.microsoft.com/office/drawing/2014/main" id="{A5E4FCB7-1602-44F7-BFCA-0F0A98B01037}"/>
              </a:ext>
            </a:extLst>
          </p:cNvPr>
          <p:cNvSpPr>
            <a:spLocks/>
          </p:cNvSpPr>
          <p:nvPr/>
        </p:nvSpPr>
        <p:spPr bwMode="auto">
          <a:xfrm>
            <a:off x="3893326" y="5574891"/>
            <a:ext cx="155680" cy="39785"/>
          </a:xfrm>
          <a:custGeom>
            <a:avLst/>
            <a:gdLst>
              <a:gd name="T0" fmla="*/ 82 w 90"/>
              <a:gd name="T1" fmla="*/ 23 h 23"/>
              <a:gd name="T2" fmla="*/ 0 w 90"/>
              <a:gd name="T3" fmla="*/ 23 h 23"/>
              <a:gd name="T4" fmla="*/ 10 w 90"/>
              <a:gd name="T5" fmla="*/ 0 h 23"/>
              <a:gd name="T6" fmla="*/ 90 w 90"/>
              <a:gd name="T7" fmla="*/ 0 h 23"/>
              <a:gd name="T8" fmla="*/ 82 w 90"/>
              <a:gd name="T9" fmla="*/ 23 h 23"/>
            </a:gdLst>
            <a:ahLst/>
            <a:cxnLst>
              <a:cxn ang="0">
                <a:pos x="T0" y="T1"/>
              </a:cxn>
              <a:cxn ang="0">
                <a:pos x="T2" y="T3"/>
              </a:cxn>
              <a:cxn ang="0">
                <a:pos x="T4" y="T5"/>
              </a:cxn>
              <a:cxn ang="0">
                <a:pos x="T6" y="T7"/>
              </a:cxn>
              <a:cxn ang="0">
                <a:pos x="T8" y="T9"/>
              </a:cxn>
            </a:cxnLst>
            <a:rect l="0" t="0" r="r" b="b"/>
            <a:pathLst>
              <a:path w="90" h="23">
                <a:moveTo>
                  <a:pt x="82" y="23"/>
                </a:moveTo>
                <a:lnTo>
                  <a:pt x="0" y="23"/>
                </a:lnTo>
                <a:lnTo>
                  <a:pt x="10" y="0"/>
                </a:lnTo>
                <a:lnTo>
                  <a:pt x="90" y="0"/>
                </a:lnTo>
                <a:lnTo>
                  <a:pt x="82" y="23"/>
                </a:lnTo>
                <a:close/>
              </a:path>
            </a:pathLst>
          </a:custGeom>
          <a:solidFill>
            <a:srgbClr val="76C3C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T"/>
          </a:p>
        </p:txBody>
      </p:sp>
      <p:sp>
        <p:nvSpPr>
          <p:cNvPr id="475" name="Freeform 511">
            <a:extLst>
              <a:ext uri="{FF2B5EF4-FFF2-40B4-BE49-F238E27FC236}">
                <a16:creationId xmlns:a16="http://schemas.microsoft.com/office/drawing/2014/main" id="{5591CD0F-0189-4EE6-BA23-C01A92EA8F06}"/>
              </a:ext>
            </a:extLst>
          </p:cNvPr>
          <p:cNvSpPr>
            <a:spLocks/>
          </p:cNvSpPr>
          <p:nvPr/>
        </p:nvSpPr>
        <p:spPr bwMode="auto">
          <a:xfrm>
            <a:off x="3872568" y="5628514"/>
            <a:ext cx="155680" cy="38055"/>
          </a:xfrm>
          <a:custGeom>
            <a:avLst/>
            <a:gdLst>
              <a:gd name="T0" fmla="*/ 80 w 90"/>
              <a:gd name="T1" fmla="*/ 22 h 22"/>
              <a:gd name="T2" fmla="*/ 0 w 90"/>
              <a:gd name="T3" fmla="*/ 22 h 22"/>
              <a:gd name="T4" fmla="*/ 8 w 90"/>
              <a:gd name="T5" fmla="*/ 0 h 22"/>
              <a:gd name="T6" fmla="*/ 90 w 90"/>
              <a:gd name="T7" fmla="*/ 0 h 22"/>
              <a:gd name="T8" fmla="*/ 80 w 90"/>
              <a:gd name="T9" fmla="*/ 22 h 22"/>
            </a:gdLst>
            <a:ahLst/>
            <a:cxnLst>
              <a:cxn ang="0">
                <a:pos x="T0" y="T1"/>
              </a:cxn>
              <a:cxn ang="0">
                <a:pos x="T2" y="T3"/>
              </a:cxn>
              <a:cxn ang="0">
                <a:pos x="T4" y="T5"/>
              </a:cxn>
              <a:cxn ang="0">
                <a:pos x="T6" y="T7"/>
              </a:cxn>
              <a:cxn ang="0">
                <a:pos x="T8" y="T9"/>
              </a:cxn>
            </a:cxnLst>
            <a:rect l="0" t="0" r="r" b="b"/>
            <a:pathLst>
              <a:path w="90" h="22">
                <a:moveTo>
                  <a:pt x="80" y="22"/>
                </a:moveTo>
                <a:lnTo>
                  <a:pt x="0" y="22"/>
                </a:lnTo>
                <a:lnTo>
                  <a:pt x="8" y="0"/>
                </a:lnTo>
                <a:lnTo>
                  <a:pt x="90" y="0"/>
                </a:lnTo>
                <a:lnTo>
                  <a:pt x="80" y="22"/>
                </a:lnTo>
                <a:close/>
              </a:path>
            </a:pathLst>
          </a:custGeom>
          <a:solidFill>
            <a:srgbClr val="76C3C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T"/>
          </a:p>
        </p:txBody>
      </p:sp>
      <p:sp>
        <p:nvSpPr>
          <p:cNvPr id="476" name="Freeform 512">
            <a:extLst>
              <a:ext uri="{FF2B5EF4-FFF2-40B4-BE49-F238E27FC236}">
                <a16:creationId xmlns:a16="http://schemas.microsoft.com/office/drawing/2014/main" id="{C29C8B45-147D-4272-96AC-7FAC8A717EB3}"/>
              </a:ext>
            </a:extLst>
          </p:cNvPr>
          <p:cNvSpPr>
            <a:spLocks/>
          </p:cNvSpPr>
          <p:nvPr/>
        </p:nvSpPr>
        <p:spPr bwMode="auto">
          <a:xfrm>
            <a:off x="3848352" y="5680408"/>
            <a:ext cx="155680" cy="38055"/>
          </a:xfrm>
          <a:custGeom>
            <a:avLst/>
            <a:gdLst>
              <a:gd name="T0" fmla="*/ 82 w 90"/>
              <a:gd name="T1" fmla="*/ 22 h 22"/>
              <a:gd name="T2" fmla="*/ 0 w 90"/>
              <a:gd name="T3" fmla="*/ 22 h 22"/>
              <a:gd name="T4" fmla="*/ 8 w 90"/>
              <a:gd name="T5" fmla="*/ 0 h 22"/>
              <a:gd name="T6" fmla="*/ 90 w 90"/>
              <a:gd name="T7" fmla="*/ 0 h 22"/>
              <a:gd name="T8" fmla="*/ 82 w 90"/>
              <a:gd name="T9" fmla="*/ 22 h 22"/>
            </a:gdLst>
            <a:ahLst/>
            <a:cxnLst>
              <a:cxn ang="0">
                <a:pos x="T0" y="T1"/>
              </a:cxn>
              <a:cxn ang="0">
                <a:pos x="T2" y="T3"/>
              </a:cxn>
              <a:cxn ang="0">
                <a:pos x="T4" y="T5"/>
              </a:cxn>
              <a:cxn ang="0">
                <a:pos x="T6" y="T7"/>
              </a:cxn>
              <a:cxn ang="0">
                <a:pos x="T8" y="T9"/>
              </a:cxn>
            </a:cxnLst>
            <a:rect l="0" t="0" r="r" b="b"/>
            <a:pathLst>
              <a:path w="90" h="22">
                <a:moveTo>
                  <a:pt x="82" y="22"/>
                </a:moveTo>
                <a:lnTo>
                  <a:pt x="0" y="22"/>
                </a:lnTo>
                <a:lnTo>
                  <a:pt x="8" y="0"/>
                </a:lnTo>
                <a:lnTo>
                  <a:pt x="90" y="0"/>
                </a:lnTo>
                <a:lnTo>
                  <a:pt x="82" y="22"/>
                </a:lnTo>
                <a:close/>
              </a:path>
            </a:pathLst>
          </a:custGeom>
          <a:solidFill>
            <a:srgbClr val="76C3C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T"/>
          </a:p>
        </p:txBody>
      </p:sp>
      <p:sp>
        <p:nvSpPr>
          <p:cNvPr id="477" name="Freeform 513">
            <a:extLst>
              <a:ext uri="{FF2B5EF4-FFF2-40B4-BE49-F238E27FC236}">
                <a16:creationId xmlns:a16="http://schemas.microsoft.com/office/drawing/2014/main" id="{88B09F6B-4B64-49F1-861C-F7913E1B7A58}"/>
              </a:ext>
            </a:extLst>
          </p:cNvPr>
          <p:cNvSpPr>
            <a:spLocks/>
          </p:cNvSpPr>
          <p:nvPr/>
        </p:nvSpPr>
        <p:spPr bwMode="auto">
          <a:xfrm>
            <a:off x="4066303" y="5574891"/>
            <a:ext cx="155680" cy="39785"/>
          </a:xfrm>
          <a:custGeom>
            <a:avLst/>
            <a:gdLst>
              <a:gd name="T0" fmla="*/ 82 w 90"/>
              <a:gd name="T1" fmla="*/ 23 h 23"/>
              <a:gd name="T2" fmla="*/ 0 w 90"/>
              <a:gd name="T3" fmla="*/ 23 h 23"/>
              <a:gd name="T4" fmla="*/ 10 w 90"/>
              <a:gd name="T5" fmla="*/ 0 h 23"/>
              <a:gd name="T6" fmla="*/ 90 w 90"/>
              <a:gd name="T7" fmla="*/ 0 h 23"/>
              <a:gd name="T8" fmla="*/ 82 w 90"/>
              <a:gd name="T9" fmla="*/ 23 h 23"/>
            </a:gdLst>
            <a:ahLst/>
            <a:cxnLst>
              <a:cxn ang="0">
                <a:pos x="T0" y="T1"/>
              </a:cxn>
              <a:cxn ang="0">
                <a:pos x="T2" y="T3"/>
              </a:cxn>
              <a:cxn ang="0">
                <a:pos x="T4" y="T5"/>
              </a:cxn>
              <a:cxn ang="0">
                <a:pos x="T6" y="T7"/>
              </a:cxn>
              <a:cxn ang="0">
                <a:pos x="T8" y="T9"/>
              </a:cxn>
            </a:cxnLst>
            <a:rect l="0" t="0" r="r" b="b"/>
            <a:pathLst>
              <a:path w="90" h="23">
                <a:moveTo>
                  <a:pt x="82" y="23"/>
                </a:moveTo>
                <a:lnTo>
                  <a:pt x="0" y="23"/>
                </a:lnTo>
                <a:lnTo>
                  <a:pt x="10" y="0"/>
                </a:lnTo>
                <a:lnTo>
                  <a:pt x="90" y="0"/>
                </a:lnTo>
                <a:lnTo>
                  <a:pt x="82" y="23"/>
                </a:lnTo>
                <a:close/>
              </a:path>
            </a:pathLst>
          </a:custGeom>
          <a:solidFill>
            <a:srgbClr val="76C3C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T"/>
          </a:p>
        </p:txBody>
      </p:sp>
      <p:sp>
        <p:nvSpPr>
          <p:cNvPr id="478" name="Freeform 514">
            <a:extLst>
              <a:ext uri="{FF2B5EF4-FFF2-40B4-BE49-F238E27FC236}">
                <a16:creationId xmlns:a16="http://schemas.microsoft.com/office/drawing/2014/main" id="{791B9812-D965-4040-ACD5-9E27A1C6D584}"/>
              </a:ext>
            </a:extLst>
          </p:cNvPr>
          <p:cNvSpPr>
            <a:spLocks/>
          </p:cNvSpPr>
          <p:nvPr/>
        </p:nvSpPr>
        <p:spPr bwMode="auto">
          <a:xfrm>
            <a:off x="4042087" y="5628514"/>
            <a:ext cx="159139" cy="38055"/>
          </a:xfrm>
          <a:custGeom>
            <a:avLst/>
            <a:gdLst>
              <a:gd name="T0" fmla="*/ 82 w 92"/>
              <a:gd name="T1" fmla="*/ 22 h 22"/>
              <a:gd name="T2" fmla="*/ 0 w 92"/>
              <a:gd name="T3" fmla="*/ 22 h 22"/>
              <a:gd name="T4" fmla="*/ 10 w 92"/>
              <a:gd name="T5" fmla="*/ 0 h 22"/>
              <a:gd name="T6" fmla="*/ 92 w 92"/>
              <a:gd name="T7" fmla="*/ 0 h 22"/>
              <a:gd name="T8" fmla="*/ 82 w 92"/>
              <a:gd name="T9" fmla="*/ 22 h 22"/>
            </a:gdLst>
            <a:ahLst/>
            <a:cxnLst>
              <a:cxn ang="0">
                <a:pos x="T0" y="T1"/>
              </a:cxn>
              <a:cxn ang="0">
                <a:pos x="T2" y="T3"/>
              </a:cxn>
              <a:cxn ang="0">
                <a:pos x="T4" y="T5"/>
              </a:cxn>
              <a:cxn ang="0">
                <a:pos x="T6" y="T7"/>
              </a:cxn>
              <a:cxn ang="0">
                <a:pos x="T8" y="T9"/>
              </a:cxn>
            </a:cxnLst>
            <a:rect l="0" t="0" r="r" b="b"/>
            <a:pathLst>
              <a:path w="92" h="22">
                <a:moveTo>
                  <a:pt x="82" y="22"/>
                </a:moveTo>
                <a:lnTo>
                  <a:pt x="0" y="22"/>
                </a:lnTo>
                <a:lnTo>
                  <a:pt x="10" y="0"/>
                </a:lnTo>
                <a:lnTo>
                  <a:pt x="92" y="0"/>
                </a:lnTo>
                <a:lnTo>
                  <a:pt x="82" y="22"/>
                </a:lnTo>
                <a:close/>
              </a:path>
            </a:pathLst>
          </a:custGeom>
          <a:solidFill>
            <a:srgbClr val="76C3C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T"/>
          </a:p>
        </p:txBody>
      </p:sp>
      <p:sp>
        <p:nvSpPr>
          <p:cNvPr id="479" name="Freeform 515">
            <a:extLst>
              <a:ext uri="{FF2B5EF4-FFF2-40B4-BE49-F238E27FC236}">
                <a16:creationId xmlns:a16="http://schemas.microsoft.com/office/drawing/2014/main" id="{28BCFB57-D8EB-4AD4-B97A-A8AE6218A0DC}"/>
              </a:ext>
            </a:extLst>
          </p:cNvPr>
          <p:cNvSpPr>
            <a:spLocks/>
          </p:cNvSpPr>
          <p:nvPr/>
        </p:nvSpPr>
        <p:spPr bwMode="auto">
          <a:xfrm>
            <a:off x="4021329" y="5680408"/>
            <a:ext cx="155680" cy="38055"/>
          </a:xfrm>
          <a:custGeom>
            <a:avLst/>
            <a:gdLst>
              <a:gd name="T0" fmla="*/ 80 w 90"/>
              <a:gd name="T1" fmla="*/ 22 h 22"/>
              <a:gd name="T2" fmla="*/ 0 w 90"/>
              <a:gd name="T3" fmla="*/ 22 h 22"/>
              <a:gd name="T4" fmla="*/ 8 w 90"/>
              <a:gd name="T5" fmla="*/ 0 h 22"/>
              <a:gd name="T6" fmla="*/ 90 w 90"/>
              <a:gd name="T7" fmla="*/ 0 h 22"/>
              <a:gd name="T8" fmla="*/ 80 w 90"/>
              <a:gd name="T9" fmla="*/ 22 h 22"/>
            </a:gdLst>
            <a:ahLst/>
            <a:cxnLst>
              <a:cxn ang="0">
                <a:pos x="T0" y="T1"/>
              </a:cxn>
              <a:cxn ang="0">
                <a:pos x="T2" y="T3"/>
              </a:cxn>
              <a:cxn ang="0">
                <a:pos x="T4" y="T5"/>
              </a:cxn>
              <a:cxn ang="0">
                <a:pos x="T6" y="T7"/>
              </a:cxn>
              <a:cxn ang="0">
                <a:pos x="T8" y="T9"/>
              </a:cxn>
            </a:cxnLst>
            <a:rect l="0" t="0" r="r" b="b"/>
            <a:pathLst>
              <a:path w="90" h="22">
                <a:moveTo>
                  <a:pt x="80" y="22"/>
                </a:moveTo>
                <a:lnTo>
                  <a:pt x="0" y="22"/>
                </a:lnTo>
                <a:lnTo>
                  <a:pt x="8" y="0"/>
                </a:lnTo>
                <a:lnTo>
                  <a:pt x="90" y="0"/>
                </a:lnTo>
                <a:lnTo>
                  <a:pt x="80" y="22"/>
                </a:lnTo>
                <a:close/>
              </a:path>
            </a:pathLst>
          </a:custGeom>
          <a:solidFill>
            <a:srgbClr val="76C3C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T"/>
          </a:p>
        </p:txBody>
      </p:sp>
      <p:sp>
        <p:nvSpPr>
          <p:cNvPr id="480" name="Freeform 516">
            <a:extLst>
              <a:ext uri="{FF2B5EF4-FFF2-40B4-BE49-F238E27FC236}">
                <a16:creationId xmlns:a16="http://schemas.microsoft.com/office/drawing/2014/main" id="{B024C190-C048-47FA-8A91-9781BA377F9B}"/>
              </a:ext>
            </a:extLst>
          </p:cNvPr>
          <p:cNvSpPr>
            <a:spLocks/>
          </p:cNvSpPr>
          <p:nvPr/>
        </p:nvSpPr>
        <p:spPr bwMode="auto">
          <a:xfrm>
            <a:off x="3910624" y="5735760"/>
            <a:ext cx="186816" cy="34596"/>
          </a:xfrm>
          <a:custGeom>
            <a:avLst/>
            <a:gdLst>
              <a:gd name="T0" fmla="*/ 72 w 108"/>
              <a:gd name="T1" fmla="*/ 10 h 20"/>
              <a:gd name="T2" fmla="*/ 72 w 108"/>
              <a:gd name="T3" fmla="*/ 0 h 20"/>
              <a:gd name="T4" fmla="*/ 36 w 108"/>
              <a:gd name="T5" fmla="*/ 0 h 20"/>
              <a:gd name="T6" fmla="*/ 36 w 108"/>
              <a:gd name="T7" fmla="*/ 10 h 20"/>
              <a:gd name="T8" fmla="*/ 0 w 108"/>
              <a:gd name="T9" fmla="*/ 10 h 20"/>
              <a:gd name="T10" fmla="*/ 0 w 108"/>
              <a:gd name="T11" fmla="*/ 20 h 20"/>
              <a:gd name="T12" fmla="*/ 108 w 108"/>
              <a:gd name="T13" fmla="*/ 20 h 20"/>
              <a:gd name="T14" fmla="*/ 108 w 108"/>
              <a:gd name="T15" fmla="*/ 10 h 20"/>
              <a:gd name="T16" fmla="*/ 72 w 108"/>
              <a:gd name="T17" fmla="*/ 1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8" h="20">
                <a:moveTo>
                  <a:pt x="72" y="10"/>
                </a:moveTo>
                <a:lnTo>
                  <a:pt x="72" y="0"/>
                </a:lnTo>
                <a:lnTo>
                  <a:pt x="36" y="0"/>
                </a:lnTo>
                <a:lnTo>
                  <a:pt x="36" y="10"/>
                </a:lnTo>
                <a:lnTo>
                  <a:pt x="0" y="10"/>
                </a:lnTo>
                <a:lnTo>
                  <a:pt x="0" y="20"/>
                </a:lnTo>
                <a:lnTo>
                  <a:pt x="108" y="20"/>
                </a:lnTo>
                <a:lnTo>
                  <a:pt x="108" y="10"/>
                </a:lnTo>
                <a:lnTo>
                  <a:pt x="72" y="10"/>
                </a:lnTo>
                <a:close/>
              </a:path>
            </a:pathLst>
          </a:custGeom>
          <a:solidFill>
            <a:srgbClr val="6875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T"/>
          </a:p>
        </p:txBody>
      </p:sp>
      <p:sp>
        <p:nvSpPr>
          <p:cNvPr id="481" name="Freeform 517">
            <a:extLst>
              <a:ext uri="{FF2B5EF4-FFF2-40B4-BE49-F238E27FC236}">
                <a16:creationId xmlns:a16="http://schemas.microsoft.com/office/drawing/2014/main" id="{8E67385F-1239-4B76-A1F6-B1CBCBE3A41B}"/>
              </a:ext>
            </a:extLst>
          </p:cNvPr>
          <p:cNvSpPr>
            <a:spLocks/>
          </p:cNvSpPr>
          <p:nvPr/>
        </p:nvSpPr>
        <p:spPr bwMode="auto">
          <a:xfrm>
            <a:off x="2746484" y="5808411"/>
            <a:ext cx="676343" cy="276764"/>
          </a:xfrm>
          <a:custGeom>
            <a:avLst/>
            <a:gdLst>
              <a:gd name="T0" fmla="*/ 319 w 391"/>
              <a:gd name="T1" fmla="*/ 160 h 160"/>
              <a:gd name="T2" fmla="*/ 0 w 391"/>
              <a:gd name="T3" fmla="*/ 160 h 160"/>
              <a:gd name="T4" fmla="*/ 72 w 391"/>
              <a:gd name="T5" fmla="*/ 0 h 160"/>
              <a:gd name="T6" fmla="*/ 391 w 391"/>
              <a:gd name="T7" fmla="*/ 0 h 160"/>
              <a:gd name="T8" fmla="*/ 319 w 391"/>
              <a:gd name="T9" fmla="*/ 160 h 160"/>
            </a:gdLst>
            <a:ahLst/>
            <a:cxnLst>
              <a:cxn ang="0">
                <a:pos x="T0" y="T1"/>
              </a:cxn>
              <a:cxn ang="0">
                <a:pos x="T2" y="T3"/>
              </a:cxn>
              <a:cxn ang="0">
                <a:pos x="T4" y="T5"/>
              </a:cxn>
              <a:cxn ang="0">
                <a:pos x="T6" y="T7"/>
              </a:cxn>
              <a:cxn ang="0">
                <a:pos x="T8" y="T9"/>
              </a:cxn>
            </a:cxnLst>
            <a:rect l="0" t="0" r="r" b="b"/>
            <a:pathLst>
              <a:path w="391" h="160">
                <a:moveTo>
                  <a:pt x="319" y="160"/>
                </a:moveTo>
                <a:lnTo>
                  <a:pt x="0" y="160"/>
                </a:lnTo>
                <a:lnTo>
                  <a:pt x="72" y="0"/>
                </a:lnTo>
                <a:lnTo>
                  <a:pt x="391" y="0"/>
                </a:lnTo>
                <a:lnTo>
                  <a:pt x="319" y="160"/>
                </a:lnTo>
                <a:close/>
              </a:path>
            </a:pathLst>
          </a:custGeom>
          <a:solidFill>
            <a:srgbClr val="E4EE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T"/>
          </a:p>
        </p:txBody>
      </p:sp>
      <p:sp>
        <p:nvSpPr>
          <p:cNvPr id="482" name="Freeform 518">
            <a:extLst>
              <a:ext uri="{FF2B5EF4-FFF2-40B4-BE49-F238E27FC236}">
                <a16:creationId xmlns:a16="http://schemas.microsoft.com/office/drawing/2014/main" id="{4F0FF7E6-54A3-45D6-B82D-E8988923F108}"/>
              </a:ext>
            </a:extLst>
          </p:cNvPr>
          <p:cNvSpPr>
            <a:spLocks/>
          </p:cNvSpPr>
          <p:nvPr/>
        </p:nvSpPr>
        <p:spPr bwMode="auto">
          <a:xfrm>
            <a:off x="2860649" y="5836087"/>
            <a:ext cx="245628" cy="58812"/>
          </a:xfrm>
          <a:custGeom>
            <a:avLst/>
            <a:gdLst>
              <a:gd name="T0" fmla="*/ 128 w 142"/>
              <a:gd name="T1" fmla="*/ 34 h 34"/>
              <a:gd name="T2" fmla="*/ 0 w 142"/>
              <a:gd name="T3" fmla="*/ 34 h 34"/>
              <a:gd name="T4" fmla="*/ 14 w 142"/>
              <a:gd name="T5" fmla="*/ 0 h 34"/>
              <a:gd name="T6" fmla="*/ 142 w 142"/>
              <a:gd name="T7" fmla="*/ 0 h 34"/>
              <a:gd name="T8" fmla="*/ 128 w 142"/>
              <a:gd name="T9" fmla="*/ 34 h 34"/>
            </a:gdLst>
            <a:ahLst/>
            <a:cxnLst>
              <a:cxn ang="0">
                <a:pos x="T0" y="T1"/>
              </a:cxn>
              <a:cxn ang="0">
                <a:pos x="T2" y="T3"/>
              </a:cxn>
              <a:cxn ang="0">
                <a:pos x="T4" y="T5"/>
              </a:cxn>
              <a:cxn ang="0">
                <a:pos x="T6" y="T7"/>
              </a:cxn>
              <a:cxn ang="0">
                <a:pos x="T8" y="T9"/>
              </a:cxn>
            </a:cxnLst>
            <a:rect l="0" t="0" r="r" b="b"/>
            <a:pathLst>
              <a:path w="142" h="34">
                <a:moveTo>
                  <a:pt x="128" y="34"/>
                </a:moveTo>
                <a:lnTo>
                  <a:pt x="0" y="34"/>
                </a:lnTo>
                <a:lnTo>
                  <a:pt x="14" y="0"/>
                </a:lnTo>
                <a:lnTo>
                  <a:pt x="142" y="0"/>
                </a:lnTo>
                <a:lnTo>
                  <a:pt x="128" y="34"/>
                </a:lnTo>
                <a:close/>
              </a:path>
            </a:pathLst>
          </a:custGeom>
          <a:solidFill>
            <a:srgbClr val="76C3C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T"/>
          </a:p>
        </p:txBody>
      </p:sp>
      <p:sp>
        <p:nvSpPr>
          <p:cNvPr id="483" name="Freeform 519">
            <a:extLst>
              <a:ext uri="{FF2B5EF4-FFF2-40B4-BE49-F238E27FC236}">
                <a16:creationId xmlns:a16="http://schemas.microsoft.com/office/drawing/2014/main" id="{9D3991C9-CE18-4E1D-B319-E8E99B76438B}"/>
              </a:ext>
            </a:extLst>
          </p:cNvPr>
          <p:cNvSpPr>
            <a:spLocks/>
          </p:cNvSpPr>
          <p:nvPr/>
        </p:nvSpPr>
        <p:spPr bwMode="auto">
          <a:xfrm>
            <a:off x="2822594" y="5919117"/>
            <a:ext cx="245628" cy="55353"/>
          </a:xfrm>
          <a:custGeom>
            <a:avLst/>
            <a:gdLst>
              <a:gd name="T0" fmla="*/ 128 w 142"/>
              <a:gd name="T1" fmla="*/ 32 h 32"/>
              <a:gd name="T2" fmla="*/ 0 w 142"/>
              <a:gd name="T3" fmla="*/ 32 h 32"/>
              <a:gd name="T4" fmla="*/ 14 w 142"/>
              <a:gd name="T5" fmla="*/ 0 h 32"/>
              <a:gd name="T6" fmla="*/ 142 w 142"/>
              <a:gd name="T7" fmla="*/ 0 h 32"/>
              <a:gd name="T8" fmla="*/ 128 w 142"/>
              <a:gd name="T9" fmla="*/ 32 h 32"/>
            </a:gdLst>
            <a:ahLst/>
            <a:cxnLst>
              <a:cxn ang="0">
                <a:pos x="T0" y="T1"/>
              </a:cxn>
              <a:cxn ang="0">
                <a:pos x="T2" y="T3"/>
              </a:cxn>
              <a:cxn ang="0">
                <a:pos x="T4" y="T5"/>
              </a:cxn>
              <a:cxn ang="0">
                <a:pos x="T6" y="T7"/>
              </a:cxn>
              <a:cxn ang="0">
                <a:pos x="T8" y="T9"/>
              </a:cxn>
            </a:cxnLst>
            <a:rect l="0" t="0" r="r" b="b"/>
            <a:pathLst>
              <a:path w="142" h="32">
                <a:moveTo>
                  <a:pt x="128" y="32"/>
                </a:moveTo>
                <a:lnTo>
                  <a:pt x="0" y="32"/>
                </a:lnTo>
                <a:lnTo>
                  <a:pt x="14" y="0"/>
                </a:lnTo>
                <a:lnTo>
                  <a:pt x="142" y="0"/>
                </a:lnTo>
                <a:lnTo>
                  <a:pt x="128" y="32"/>
                </a:lnTo>
                <a:close/>
              </a:path>
            </a:pathLst>
          </a:custGeom>
          <a:solidFill>
            <a:srgbClr val="76C3C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T"/>
          </a:p>
        </p:txBody>
      </p:sp>
      <p:sp>
        <p:nvSpPr>
          <p:cNvPr id="484" name="Freeform 520">
            <a:extLst>
              <a:ext uri="{FF2B5EF4-FFF2-40B4-BE49-F238E27FC236}">
                <a16:creationId xmlns:a16="http://schemas.microsoft.com/office/drawing/2014/main" id="{E00527C1-4823-47A2-B90B-B0E188B4D8EB}"/>
              </a:ext>
            </a:extLst>
          </p:cNvPr>
          <p:cNvSpPr>
            <a:spLocks/>
          </p:cNvSpPr>
          <p:nvPr/>
        </p:nvSpPr>
        <p:spPr bwMode="auto">
          <a:xfrm>
            <a:off x="2787998" y="6002146"/>
            <a:ext cx="245628" cy="55353"/>
          </a:xfrm>
          <a:custGeom>
            <a:avLst/>
            <a:gdLst>
              <a:gd name="T0" fmla="*/ 128 w 142"/>
              <a:gd name="T1" fmla="*/ 32 h 32"/>
              <a:gd name="T2" fmla="*/ 0 w 142"/>
              <a:gd name="T3" fmla="*/ 32 h 32"/>
              <a:gd name="T4" fmla="*/ 14 w 142"/>
              <a:gd name="T5" fmla="*/ 0 h 32"/>
              <a:gd name="T6" fmla="*/ 142 w 142"/>
              <a:gd name="T7" fmla="*/ 0 h 32"/>
              <a:gd name="T8" fmla="*/ 128 w 142"/>
              <a:gd name="T9" fmla="*/ 32 h 32"/>
            </a:gdLst>
            <a:ahLst/>
            <a:cxnLst>
              <a:cxn ang="0">
                <a:pos x="T0" y="T1"/>
              </a:cxn>
              <a:cxn ang="0">
                <a:pos x="T2" y="T3"/>
              </a:cxn>
              <a:cxn ang="0">
                <a:pos x="T4" y="T5"/>
              </a:cxn>
              <a:cxn ang="0">
                <a:pos x="T6" y="T7"/>
              </a:cxn>
              <a:cxn ang="0">
                <a:pos x="T8" y="T9"/>
              </a:cxn>
            </a:cxnLst>
            <a:rect l="0" t="0" r="r" b="b"/>
            <a:pathLst>
              <a:path w="142" h="32">
                <a:moveTo>
                  <a:pt x="128" y="32"/>
                </a:moveTo>
                <a:lnTo>
                  <a:pt x="0" y="32"/>
                </a:lnTo>
                <a:lnTo>
                  <a:pt x="14" y="0"/>
                </a:lnTo>
                <a:lnTo>
                  <a:pt x="142" y="0"/>
                </a:lnTo>
                <a:lnTo>
                  <a:pt x="128" y="32"/>
                </a:lnTo>
                <a:close/>
              </a:path>
            </a:pathLst>
          </a:custGeom>
          <a:solidFill>
            <a:srgbClr val="76C3C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T"/>
          </a:p>
        </p:txBody>
      </p:sp>
      <p:sp>
        <p:nvSpPr>
          <p:cNvPr id="485" name="Freeform 521">
            <a:extLst>
              <a:ext uri="{FF2B5EF4-FFF2-40B4-BE49-F238E27FC236}">
                <a16:creationId xmlns:a16="http://schemas.microsoft.com/office/drawing/2014/main" id="{99062883-ED37-407B-92FF-EA1C521C996F}"/>
              </a:ext>
            </a:extLst>
          </p:cNvPr>
          <p:cNvSpPr>
            <a:spLocks/>
          </p:cNvSpPr>
          <p:nvPr/>
        </p:nvSpPr>
        <p:spPr bwMode="auto">
          <a:xfrm>
            <a:off x="3130494" y="5836087"/>
            <a:ext cx="247358" cy="58812"/>
          </a:xfrm>
          <a:custGeom>
            <a:avLst/>
            <a:gdLst>
              <a:gd name="T0" fmla="*/ 129 w 143"/>
              <a:gd name="T1" fmla="*/ 34 h 34"/>
              <a:gd name="T2" fmla="*/ 0 w 143"/>
              <a:gd name="T3" fmla="*/ 34 h 34"/>
              <a:gd name="T4" fmla="*/ 14 w 143"/>
              <a:gd name="T5" fmla="*/ 0 h 34"/>
              <a:gd name="T6" fmla="*/ 143 w 143"/>
              <a:gd name="T7" fmla="*/ 0 h 34"/>
              <a:gd name="T8" fmla="*/ 129 w 143"/>
              <a:gd name="T9" fmla="*/ 34 h 34"/>
            </a:gdLst>
            <a:ahLst/>
            <a:cxnLst>
              <a:cxn ang="0">
                <a:pos x="T0" y="T1"/>
              </a:cxn>
              <a:cxn ang="0">
                <a:pos x="T2" y="T3"/>
              </a:cxn>
              <a:cxn ang="0">
                <a:pos x="T4" y="T5"/>
              </a:cxn>
              <a:cxn ang="0">
                <a:pos x="T6" y="T7"/>
              </a:cxn>
              <a:cxn ang="0">
                <a:pos x="T8" y="T9"/>
              </a:cxn>
            </a:cxnLst>
            <a:rect l="0" t="0" r="r" b="b"/>
            <a:pathLst>
              <a:path w="143" h="34">
                <a:moveTo>
                  <a:pt x="129" y="34"/>
                </a:moveTo>
                <a:lnTo>
                  <a:pt x="0" y="34"/>
                </a:lnTo>
                <a:lnTo>
                  <a:pt x="14" y="0"/>
                </a:lnTo>
                <a:lnTo>
                  <a:pt x="143" y="0"/>
                </a:lnTo>
                <a:lnTo>
                  <a:pt x="129" y="34"/>
                </a:lnTo>
                <a:close/>
              </a:path>
            </a:pathLst>
          </a:custGeom>
          <a:solidFill>
            <a:srgbClr val="76C3C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T"/>
          </a:p>
        </p:txBody>
      </p:sp>
      <p:sp>
        <p:nvSpPr>
          <p:cNvPr id="486" name="Freeform 522">
            <a:extLst>
              <a:ext uri="{FF2B5EF4-FFF2-40B4-BE49-F238E27FC236}">
                <a16:creationId xmlns:a16="http://schemas.microsoft.com/office/drawing/2014/main" id="{C30DD02D-0CFE-44A1-B592-4EB93F42C287}"/>
              </a:ext>
            </a:extLst>
          </p:cNvPr>
          <p:cNvSpPr>
            <a:spLocks/>
          </p:cNvSpPr>
          <p:nvPr/>
        </p:nvSpPr>
        <p:spPr bwMode="auto">
          <a:xfrm>
            <a:off x="3095899" y="5919117"/>
            <a:ext cx="247358" cy="55353"/>
          </a:xfrm>
          <a:custGeom>
            <a:avLst/>
            <a:gdLst>
              <a:gd name="T0" fmla="*/ 129 w 143"/>
              <a:gd name="T1" fmla="*/ 32 h 32"/>
              <a:gd name="T2" fmla="*/ 0 w 143"/>
              <a:gd name="T3" fmla="*/ 32 h 32"/>
              <a:gd name="T4" fmla="*/ 14 w 143"/>
              <a:gd name="T5" fmla="*/ 0 h 32"/>
              <a:gd name="T6" fmla="*/ 143 w 143"/>
              <a:gd name="T7" fmla="*/ 0 h 32"/>
              <a:gd name="T8" fmla="*/ 129 w 143"/>
              <a:gd name="T9" fmla="*/ 32 h 32"/>
            </a:gdLst>
            <a:ahLst/>
            <a:cxnLst>
              <a:cxn ang="0">
                <a:pos x="T0" y="T1"/>
              </a:cxn>
              <a:cxn ang="0">
                <a:pos x="T2" y="T3"/>
              </a:cxn>
              <a:cxn ang="0">
                <a:pos x="T4" y="T5"/>
              </a:cxn>
              <a:cxn ang="0">
                <a:pos x="T6" y="T7"/>
              </a:cxn>
              <a:cxn ang="0">
                <a:pos x="T8" y="T9"/>
              </a:cxn>
            </a:cxnLst>
            <a:rect l="0" t="0" r="r" b="b"/>
            <a:pathLst>
              <a:path w="143" h="32">
                <a:moveTo>
                  <a:pt x="129" y="32"/>
                </a:moveTo>
                <a:lnTo>
                  <a:pt x="0" y="32"/>
                </a:lnTo>
                <a:lnTo>
                  <a:pt x="14" y="0"/>
                </a:lnTo>
                <a:lnTo>
                  <a:pt x="143" y="0"/>
                </a:lnTo>
                <a:lnTo>
                  <a:pt x="129" y="32"/>
                </a:lnTo>
                <a:close/>
              </a:path>
            </a:pathLst>
          </a:custGeom>
          <a:solidFill>
            <a:srgbClr val="76C3C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T"/>
          </a:p>
        </p:txBody>
      </p:sp>
      <p:sp>
        <p:nvSpPr>
          <p:cNvPr id="487" name="Freeform 523">
            <a:extLst>
              <a:ext uri="{FF2B5EF4-FFF2-40B4-BE49-F238E27FC236}">
                <a16:creationId xmlns:a16="http://schemas.microsoft.com/office/drawing/2014/main" id="{30DC2434-DB7B-4FB7-8116-BE256A00D94D}"/>
              </a:ext>
            </a:extLst>
          </p:cNvPr>
          <p:cNvSpPr>
            <a:spLocks/>
          </p:cNvSpPr>
          <p:nvPr/>
        </p:nvSpPr>
        <p:spPr bwMode="auto">
          <a:xfrm>
            <a:off x="3057843" y="6002146"/>
            <a:ext cx="247358" cy="55353"/>
          </a:xfrm>
          <a:custGeom>
            <a:avLst/>
            <a:gdLst>
              <a:gd name="T0" fmla="*/ 128 w 143"/>
              <a:gd name="T1" fmla="*/ 32 h 32"/>
              <a:gd name="T2" fmla="*/ 0 w 143"/>
              <a:gd name="T3" fmla="*/ 32 h 32"/>
              <a:gd name="T4" fmla="*/ 14 w 143"/>
              <a:gd name="T5" fmla="*/ 0 h 32"/>
              <a:gd name="T6" fmla="*/ 143 w 143"/>
              <a:gd name="T7" fmla="*/ 0 h 32"/>
              <a:gd name="T8" fmla="*/ 128 w 143"/>
              <a:gd name="T9" fmla="*/ 32 h 32"/>
            </a:gdLst>
            <a:ahLst/>
            <a:cxnLst>
              <a:cxn ang="0">
                <a:pos x="T0" y="T1"/>
              </a:cxn>
              <a:cxn ang="0">
                <a:pos x="T2" y="T3"/>
              </a:cxn>
              <a:cxn ang="0">
                <a:pos x="T4" y="T5"/>
              </a:cxn>
              <a:cxn ang="0">
                <a:pos x="T6" y="T7"/>
              </a:cxn>
              <a:cxn ang="0">
                <a:pos x="T8" y="T9"/>
              </a:cxn>
            </a:cxnLst>
            <a:rect l="0" t="0" r="r" b="b"/>
            <a:pathLst>
              <a:path w="143" h="32">
                <a:moveTo>
                  <a:pt x="128" y="32"/>
                </a:moveTo>
                <a:lnTo>
                  <a:pt x="0" y="32"/>
                </a:lnTo>
                <a:lnTo>
                  <a:pt x="14" y="0"/>
                </a:lnTo>
                <a:lnTo>
                  <a:pt x="143" y="0"/>
                </a:lnTo>
                <a:lnTo>
                  <a:pt x="128" y="32"/>
                </a:lnTo>
                <a:close/>
              </a:path>
            </a:pathLst>
          </a:custGeom>
          <a:solidFill>
            <a:srgbClr val="76C3C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T"/>
          </a:p>
        </p:txBody>
      </p:sp>
      <p:sp>
        <p:nvSpPr>
          <p:cNvPr id="488" name="Freeform 524">
            <a:extLst>
              <a:ext uri="{FF2B5EF4-FFF2-40B4-BE49-F238E27FC236}">
                <a16:creationId xmlns:a16="http://schemas.microsoft.com/office/drawing/2014/main" id="{90D4BC26-281D-42E8-8134-C22B64A4DBC5}"/>
              </a:ext>
            </a:extLst>
          </p:cNvPr>
          <p:cNvSpPr>
            <a:spLocks/>
          </p:cNvSpPr>
          <p:nvPr/>
        </p:nvSpPr>
        <p:spPr bwMode="auto">
          <a:xfrm>
            <a:off x="2881406" y="6085175"/>
            <a:ext cx="300981" cy="55353"/>
          </a:xfrm>
          <a:custGeom>
            <a:avLst/>
            <a:gdLst>
              <a:gd name="T0" fmla="*/ 116 w 174"/>
              <a:gd name="T1" fmla="*/ 16 h 32"/>
              <a:gd name="T2" fmla="*/ 116 w 174"/>
              <a:gd name="T3" fmla="*/ 0 h 32"/>
              <a:gd name="T4" fmla="*/ 58 w 174"/>
              <a:gd name="T5" fmla="*/ 0 h 32"/>
              <a:gd name="T6" fmla="*/ 58 w 174"/>
              <a:gd name="T7" fmla="*/ 16 h 32"/>
              <a:gd name="T8" fmla="*/ 0 w 174"/>
              <a:gd name="T9" fmla="*/ 16 h 32"/>
              <a:gd name="T10" fmla="*/ 0 w 174"/>
              <a:gd name="T11" fmla="*/ 32 h 32"/>
              <a:gd name="T12" fmla="*/ 174 w 174"/>
              <a:gd name="T13" fmla="*/ 32 h 32"/>
              <a:gd name="T14" fmla="*/ 174 w 174"/>
              <a:gd name="T15" fmla="*/ 16 h 32"/>
              <a:gd name="T16" fmla="*/ 116 w 174"/>
              <a:gd name="T17"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4" h="32">
                <a:moveTo>
                  <a:pt x="116" y="16"/>
                </a:moveTo>
                <a:lnTo>
                  <a:pt x="116" y="0"/>
                </a:lnTo>
                <a:lnTo>
                  <a:pt x="58" y="0"/>
                </a:lnTo>
                <a:lnTo>
                  <a:pt x="58" y="16"/>
                </a:lnTo>
                <a:lnTo>
                  <a:pt x="0" y="16"/>
                </a:lnTo>
                <a:lnTo>
                  <a:pt x="0" y="32"/>
                </a:lnTo>
                <a:lnTo>
                  <a:pt x="174" y="32"/>
                </a:lnTo>
                <a:lnTo>
                  <a:pt x="174" y="16"/>
                </a:lnTo>
                <a:lnTo>
                  <a:pt x="116" y="16"/>
                </a:lnTo>
                <a:close/>
              </a:path>
            </a:pathLst>
          </a:custGeom>
          <a:solidFill>
            <a:srgbClr val="6875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T"/>
          </a:p>
        </p:txBody>
      </p:sp>
      <p:sp>
        <p:nvSpPr>
          <p:cNvPr id="489" name="Freeform 525">
            <a:extLst>
              <a:ext uri="{FF2B5EF4-FFF2-40B4-BE49-F238E27FC236}">
                <a16:creationId xmlns:a16="http://schemas.microsoft.com/office/drawing/2014/main" id="{207D86F5-83E1-406C-9E56-45F9F5D64C23}"/>
              </a:ext>
            </a:extLst>
          </p:cNvPr>
          <p:cNvSpPr>
            <a:spLocks/>
          </p:cNvSpPr>
          <p:nvPr/>
        </p:nvSpPr>
        <p:spPr bwMode="auto">
          <a:xfrm>
            <a:off x="2781079" y="4434969"/>
            <a:ext cx="762832" cy="309630"/>
          </a:xfrm>
          <a:custGeom>
            <a:avLst/>
            <a:gdLst>
              <a:gd name="T0" fmla="*/ 441 w 441"/>
              <a:gd name="T1" fmla="*/ 0 h 179"/>
              <a:gd name="T2" fmla="*/ 0 w 441"/>
              <a:gd name="T3" fmla="*/ 179 h 179"/>
              <a:gd name="T4" fmla="*/ 441 w 441"/>
              <a:gd name="T5" fmla="*/ 0 h 179"/>
            </a:gdLst>
            <a:ahLst/>
            <a:cxnLst>
              <a:cxn ang="0">
                <a:pos x="T0" y="T1"/>
              </a:cxn>
              <a:cxn ang="0">
                <a:pos x="T2" y="T3"/>
              </a:cxn>
              <a:cxn ang="0">
                <a:pos x="T4" y="T5"/>
              </a:cxn>
            </a:cxnLst>
            <a:rect l="0" t="0" r="r" b="b"/>
            <a:pathLst>
              <a:path w="441" h="179">
                <a:moveTo>
                  <a:pt x="441" y="0"/>
                </a:moveTo>
                <a:lnTo>
                  <a:pt x="0" y="179"/>
                </a:lnTo>
                <a:lnTo>
                  <a:pt x="441" y="0"/>
                </a:lnTo>
                <a:close/>
              </a:path>
            </a:pathLst>
          </a:custGeom>
          <a:solidFill>
            <a:srgbClr val="82C0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T"/>
          </a:p>
        </p:txBody>
      </p:sp>
      <p:sp>
        <p:nvSpPr>
          <p:cNvPr id="490" name="Line 526">
            <a:extLst>
              <a:ext uri="{FF2B5EF4-FFF2-40B4-BE49-F238E27FC236}">
                <a16:creationId xmlns:a16="http://schemas.microsoft.com/office/drawing/2014/main" id="{9018995D-8CD0-4291-83C2-BDAD846AC763}"/>
              </a:ext>
            </a:extLst>
          </p:cNvPr>
          <p:cNvSpPr>
            <a:spLocks noChangeShapeType="1"/>
          </p:cNvSpPr>
          <p:nvPr/>
        </p:nvSpPr>
        <p:spPr bwMode="auto">
          <a:xfrm flipH="1">
            <a:off x="2781079" y="4434969"/>
            <a:ext cx="762832" cy="30963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T"/>
          </a:p>
        </p:txBody>
      </p:sp>
      <p:sp>
        <p:nvSpPr>
          <p:cNvPr id="491" name="Line 527">
            <a:extLst>
              <a:ext uri="{FF2B5EF4-FFF2-40B4-BE49-F238E27FC236}">
                <a16:creationId xmlns:a16="http://schemas.microsoft.com/office/drawing/2014/main" id="{384E1676-F488-403B-BF09-DEDDD92D2170}"/>
              </a:ext>
            </a:extLst>
          </p:cNvPr>
          <p:cNvSpPr>
            <a:spLocks noChangeShapeType="1"/>
          </p:cNvSpPr>
          <p:nvPr/>
        </p:nvSpPr>
        <p:spPr bwMode="auto">
          <a:xfrm flipH="1">
            <a:off x="2871028" y="4434969"/>
            <a:ext cx="672883" cy="271575"/>
          </a:xfrm>
          <a:prstGeom prst="line">
            <a:avLst/>
          </a:prstGeom>
          <a:noFill/>
          <a:ln w="76200" cap="flat">
            <a:solidFill>
              <a:srgbClr val="4467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AT"/>
          </a:p>
        </p:txBody>
      </p:sp>
      <p:sp>
        <p:nvSpPr>
          <p:cNvPr id="492" name="Freeform 528">
            <a:extLst>
              <a:ext uri="{FF2B5EF4-FFF2-40B4-BE49-F238E27FC236}">
                <a16:creationId xmlns:a16="http://schemas.microsoft.com/office/drawing/2014/main" id="{6B34485B-83E2-4AF2-850B-6FE10CBB28F2}"/>
              </a:ext>
            </a:extLst>
          </p:cNvPr>
          <p:cNvSpPr>
            <a:spLocks/>
          </p:cNvSpPr>
          <p:nvPr/>
        </p:nvSpPr>
        <p:spPr bwMode="auto">
          <a:xfrm>
            <a:off x="2781079" y="4633893"/>
            <a:ext cx="155680" cy="114165"/>
          </a:xfrm>
          <a:custGeom>
            <a:avLst/>
            <a:gdLst>
              <a:gd name="T0" fmla="*/ 64 w 90"/>
              <a:gd name="T1" fmla="*/ 0 h 66"/>
              <a:gd name="T2" fmla="*/ 64 w 90"/>
              <a:gd name="T3" fmla="*/ 38 h 66"/>
              <a:gd name="T4" fmla="*/ 90 w 90"/>
              <a:gd name="T5" fmla="*/ 66 h 66"/>
              <a:gd name="T6" fmla="*/ 0 w 90"/>
              <a:gd name="T7" fmla="*/ 64 h 66"/>
              <a:gd name="T8" fmla="*/ 64 w 90"/>
              <a:gd name="T9" fmla="*/ 0 h 66"/>
            </a:gdLst>
            <a:ahLst/>
            <a:cxnLst>
              <a:cxn ang="0">
                <a:pos x="T0" y="T1"/>
              </a:cxn>
              <a:cxn ang="0">
                <a:pos x="T2" y="T3"/>
              </a:cxn>
              <a:cxn ang="0">
                <a:pos x="T4" y="T5"/>
              </a:cxn>
              <a:cxn ang="0">
                <a:pos x="T6" y="T7"/>
              </a:cxn>
              <a:cxn ang="0">
                <a:pos x="T8" y="T9"/>
              </a:cxn>
            </a:cxnLst>
            <a:rect l="0" t="0" r="r" b="b"/>
            <a:pathLst>
              <a:path w="90" h="66">
                <a:moveTo>
                  <a:pt x="64" y="0"/>
                </a:moveTo>
                <a:lnTo>
                  <a:pt x="64" y="38"/>
                </a:lnTo>
                <a:lnTo>
                  <a:pt x="90" y="66"/>
                </a:lnTo>
                <a:lnTo>
                  <a:pt x="0" y="64"/>
                </a:lnTo>
                <a:lnTo>
                  <a:pt x="64" y="0"/>
                </a:lnTo>
                <a:close/>
              </a:path>
            </a:pathLst>
          </a:custGeom>
          <a:solidFill>
            <a:srgbClr val="4467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T"/>
          </a:p>
        </p:txBody>
      </p:sp>
      <p:sp>
        <p:nvSpPr>
          <p:cNvPr id="493" name="Freeform 529">
            <a:extLst>
              <a:ext uri="{FF2B5EF4-FFF2-40B4-BE49-F238E27FC236}">
                <a16:creationId xmlns:a16="http://schemas.microsoft.com/office/drawing/2014/main" id="{13DF565F-58F3-44DE-A9EB-FE501513F073}"/>
              </a:ext>
            </a:extLst>
          </p:cNvPr>
          <p:cNvSpPr>
            <a:spLocks/>
          </p:cNvSpPr>
          <p:nvPr/>
        </p:nvSpPr>
        <p:spPr bwMode="auto">
          <a:xfrm>
            <a:off x="2026896" y="5491862"/>
            <a:ext cx="0" cy="887375"/>
          </a:xfrm>
          <a:custGeom>
            <a:avLst/>
            <a:gdLst>
              <a:gd name="T0" fmla="*/ 513 h 513"/>
              <a:gd name="T1" fmla="*/ 0 h 513"/>
              <a:gd name="T2" fmla="*/ 513 h 513"/>
            </a:gdLst>
            <a:ahLst/>
            <a:cxnLst>
              <a:cxn ang="0">
                <a:pos x="0" y="T0"/>
              </a:cxn>
              <a:cxn ang="0">
                <a:pos x="0" y="T1"/>
              </a:cxn>
              <a:cxn ang="0">
                <a:pos x="0" y="T2"/>
              </a:cxn>
            </a:cxnLst>
            <a:rect l="0" t="0" r="r" b="b"/>
            <a:pathLst>
              <a:path h="513">
                <a:moveTo>
                  <a:pt x="0" y="513"/>
                </a:moveTo>
                <a:lnTo>
                  <a:pt x="0" y="0"/>
                </a:lnTo>
                <a:lnTo>
                  <a:pt x="0" y="513"/>
                </a:lnTo>
                <a:close/>
              </a:path>
            </a:pathLst>
          </a:custGeom>
          <a:solidFill>
            <a:srgbClr val="82C0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T"/>
          </a:p>
        </p:txBody>
      </p:sp>
      <p:sp>
        <p:nvSpPr>
          <p:cNvPr id="494" name="Line 530">
            <a:extLst>
              <a:ext uri="{FF2B5EF4-FFF2-40B4-BE49-F238E27FC236}">
                <a16:creationId xmlns:a16="http://schemas.microsoft.com/office/drawing/2014/main" id="{AA64C98F-59A6-4E3F-98CA-EEF76C6C63A2}"/>
              </a:ext>
            </a:extLst>
          </p:cNvPr>
          <p:cNvSpPr>
            <a:spLocks noChangeShapeType="1"/>
          </p:cNvSpPr>
          <p:nvPr/>
        </p:nvSpPr>
        <p:spPr bwMode="auto">
          <a:xfrm flipV="1">
            <a:off x="2026896" y="5592189"/>
            <a:ext cx="0" cy="787048"/>
          </a:xfrm>
          <a:prstGeom prst="line">
            <a:avLst/>
          </a:prstGeom>
          <a:noFill/>
          <a:ln w="76200" cap="flat">
            <a:solidFill>
              <a:srgbClr val="4467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AT"/>
          </a:p>
        </p:txBody>
      </p:sp>
      <p:sp>
        <p:nvSpPr>
          <p:cNvPr id="495" name="Freeform 531">
            <a:extLst>
              <a:ext uri="{FF2B5EF4-FFF2-40B4-BE49-F238E27FC236}">
                <a16:creationId xmlns:a16="http://schemas.microsoft.com/office/drawing/2014/main" id="{313B139D-69A2-4733-BA94-6B13F6154CCE}"/>
              </a:ext>
            </a:extLst>
          </p:cNvPr>
          <p:cNvSpPr>
            <a:spLocks/>
          </p:cNvSpPr>
          <p:nvPr/>
        </p:nvSpPr>
        <p:spPr bwMode="auto">
          <a:xfrm>
            <a:off x="1962895" y="5491862"/>
            <a:ext cx="126274" cy="147031"/>
          </a:xfrm>
          <a:custGeom>
            <a:avLst/>
            <a:gdLst>
              <a:gd name="T0" fmla="*/ 73 w 73"/>
              <a:gd name="T1" fmla="*/ 85 h 85"/>
              <a:gd name="T2" fmla="*/ 37 w 73"/>
              <a:gd name="T3" fmla="*/ 71 h 85"/>
              <a:gd name="T4" fmla="*/ 0 w 73"/>
              <a:gd name="T5" fmla="*/ 85 h 85"/>
              <a:gd name="T6" fmla="*/ 37 w 73"/>
              <a:gd name="T7" fmla="*/ 0 h 85"/>
              <a:gd name="T8" fmla="*/ 73 w 73"/>
              <a:gd name="T9" fmla="*/ 85 h 85"/>
            </a:gdLst>
            <a:ahLst/>
            <a:cxnLst>
              <a:cxn ang="0">
                <a:pos x="T0" y="T1"/>
              </a:cxn>
              <a:cxn ang="0">
                <a:pos x="T2" y="T3"/>
              </a:cxn>
              <a:cxn ang="0">
                <a:pos x="T4" y="T5"/>
              </a:cxn>
              <a:cxn ang="0">
                <a:pos x="T6" y="T7"/>
              </a:cxn>
              <a:cxn ang="0">
                <a:pos x="T8" y="T9"/>
              </a:cxn>
            </a:cxnLst>
            <a:rect l="0" t="0" r="r" b="b"/>
            <a:pathLst>
              <a:path w="73" h="85">
                <a:moveTo>
                  <a:pt x="73" y="85"/>
                </a:moveTo>
                <a:lnTo>
                  <a:pt x="37" y="71"/>
                </a:lnTo>
                <a:lnTo>
                  <a:pt x="0" y="85"/>
                </a:lnTo>
                <a:lnTo>
                  <a:pt x="37" y="0"/>
                </a:lnTo>
                <a:lnTo>
                  <a:pt x="73" y="85"/>
                </a:lnTo>
                <a:close/>
              </a:path>
            </a:pathLst>
          </a:custGeom>
          <a:solidFill>
            <a:srgbClr val="4467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T"/>
          </a:p>
        </p:txBody>
      </p:sp>
      <p:sp>
        <p:nvSpPr>
          <p:cNvPr id="496" name="Freeform 532">
            <a:extLst>
              <a:ext uri="{FF2B5EF4-FFF2-40B4-BE49-F238E27FC236}">
                <a16:creationId xmlns:a16="http://schemas.microsoft.com/office/drawing/2014/main" id="{2EAF9286-C4BC-4DE6-BA28-594C7BD667F0}"/>
              </a:ext>
            </a:extLst>
          </p:cNvPr>
          <p:cNvSpPr>
            <a:spLocks/>
          </p:cNvSpPr>
          <p:nvPr/>
        </p:nvSpPr>
        <p:spPr bwMode="auto">
          <a:xfrm>
            <a:off x="3623481" y="4075176"/>
            <a:ext cx="276764" cy="72651"/>
          </a:xfrm>
          <a:custGeom>
            <a:avLst/>
            <a:gdLst>
              <a:gd name="T0" fmla="*/ 0 w 80"/>
              <a:gd name="T1" fmla="*/ 21 h 21"/>
              <a:gd name="T2" fmla="*/ 80 w 80"/>
              <a:gd name="T3" fmla="*/ 10 h 21"/>
            </a:gdLst>
            <a:ahLst/>
            <a:cxnLst>
              <a:cxn ang="0">
                <a:pos x="T0" y="T1"/>
              </a:cxn>
              <a:cxn ang="0">
                <a:pos x="T2" y="T3"/>
              </a:cxn>
            </a:cxnLst>
            <a:rect l="0" t="0" r="r" b="b"/>
            <a:pathLst>
              <a:path w="80" h="21">
                <a:moveTo>
                  <a:pt x="0" y="21"/>
                </a:moveTo>
                <a:cubicBezTo>
                  <a:pt x="0" y="21"/>
                  <a:pt x="38" y="0"/>
                  <a:pt x="80" y="10"/>
                </a:cubicBezTo>
              </a:path>
            </a:pathLst>
          </a:custGeom>
          <a:noFill/>
          <a:ln w="76200" cap="flat">
            <a:solidFill>
              <a:srgbClr val="4467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AT"/>
          </a:p>
        </p:txBody>
      </p:sp>
      <p:sp>
        <p:nvSpPr>
          <p:cNvPr id="497" name="Freeform 533">
            <a:extLst>
              <a:ext uri="{FF2B5EF4-FFF2-40B4-BE49-F238E27FC236}">
                <a16:creationId xmlns:a16="http://schemas.microsoft.com/office/drawing/2014/main" id="{BED8F6BC-1BA8-412D-9221-958C2B6413BA}"/>
              </a:ext>
            </a:extLst>
          </p:cNvPr>
          <p:cNvSpPr>
            <a:spLocks/>
          </p:cNvSpPr>
          <p:nvPr/>
        </p:nvSpPr>
        <p:spPr bwMode="auto">
          <a:xfrm>
            <a:off x="3834513" y="4040580"/>
            <a:ext cx="159139" cy="114165"/>
          </a:xfrm>
          <a:custGeom>
            <a:avLst/>
            <a:gdLst>
              <a:gd name="T0" fmla="*/ 0 w 92"/>
              <a:gd name="T1" fmla="*/ 66 h 66"/>
              <a:gd name="T2" fmla="*/ 26 w 92"/>
              <a:gd name="T3" fmla="*/ 38 h 66"/>
              <a:gd name="T4" fmla="*/ 26 w 92"/>
              <a:gd name="T5" fmla="*/ 0 h 66"/>
              <a:gd name="T6" fmla="*/ 92 w 92"/>
              <a:gd name="T7" fmla="*/ 62 h 66"/>
              <a:gd name="T8" fmla="*/ 0 w 92"/>
              <a:gd name="T9" fmla="*/ 66 h 66"/>
            </a:gdLst>
            <a:ahLst/>
            <a:cxnLst>
              <a:cxn ang="0">
                <a:pos x="T0" y="T1"/>
              </a:cxn>
              <a:cxn ang="0">
                <a:pos x="T2" y="T3"/>
              </a:cxn>
              <a:cxn ang="0">
                <a:pos x="T4" y="T5"/>
              </a:cxn>
              <a:cxn ang="0">
                <a:pos x="T6" y="T7"/>
              </a:cxn>
              <a:cxn ang="0">
                <a:pos x="T8" y="T9"/>
              </a:cxn>
            </a:cxnLst>
            <a:rect l="0" t="0" r="r" b="b"/>
            <a:pathLst>
              <a:path w="92" h="66">
                <a:moveTo>
                  <a:pt x="0" y="66"/>
                </a:moveTo>
                <a:lnTo>
                  <a:pt x="26" y="38"/>
                </a:lnTo>
                <a:lnTo>
                  <a:pt x="26" y="0"/>
                </a:lnTo>
                <a:lnTo>
                  <a:pt x="92" y="62"/>
                </a:lnTo>
                <a:lnTo>
                  <a:pt x="0" y="66"/>
                </a:lnTo>
                <a:close/>
              </a:path>
            </a:pathLst>
          </a:custGeom>
          <a:solidFill>
            <a:srgbClr val="4467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T"/>
          </a:p>
        </p:txBody>
      </p:sp>
      <p:sp>
        <p:nvSpPr>
          <p:cNvPr id="498" name="Freeform 534">
            <a:extLst>
              <a:ext uri="{FF2B5EF4-FFF2-40B4-BE49-F238E27FC236}">
                <a16:creationId xmlns:a16="http://schemas.microsoft.com/office/drawing/2014/main" id="{B92B067A-EDFB-4062-A3C5-B67EBE238F07}"/>
              </a:ext>
            </a:extLst>
          </p:cNvPr>
          <p:cNvSpPr>
            <a:spLocks/>
          </p:cNvSpPr>
          <p:nvPr/>
        </p:nvSpPr>
        <p:spPr bwMode="auto">
          <a:xfrm>
            <a:off x="5989815" y="5571432"/>
            <a:ext cx="273305" cy="81299"/>
          </a:xfrm>
          <a:custGeom>
            <a:avLst/>
            <a:gdLst>
              <a:gd name="T0" fmla="*/ 0 w 79"/>
              <a:gd name="T1" fmla="*/ 23 h 23"/>
              <a:gd name="T2" fmla="*/ 79 w 79"/>
              <a:gd name="T3" fmla="*/ 7 h 23"/>
            </a:gdLst>
            <a:ahLst/>
            <a:cxnLst>
              <a:cxn ang="0">
                <a:pos x="T0" y="T1"/>
              </a:cxn>
              <a:cxn ang="0">
                <a:pos x="T2" y="T3"/>
              </a:cxn>
            </a:cxnLst>
            <a:rect l="0" t="0" r="r" b="b"/>
            <a:pathLst>
              <a:path w="79" h="23">
                <a:moveTo>
                  <a:pt x="0" y="23"/>
                </a:moveTo>
                <a:cubicBezTo>
                  <a:pt x="0" y="23"/>
                  <a:pt x="36" y="0"/>
                  <a:pt x="79" y="7"/>
                </a:cubicBezTo>
              </a:path>
            </a:pathLst>
          </a:custGeom>
          <a:noFill/>
          <a:ln w="76200" cap="flat">
            <a:solidFill>
              <a:srgbClr val="4467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AT"/>
          </a:p>
        </p:txBody>
      </p:sp>
      <p:sp>
        <p:nvSpPr>
          <p:cNvPr id="499" name="Freeform 535">
            <a:extLst>
              <a:ext uri="{FF2B5EF4-FFF2-40B4-BE49-F238E27FC236}">
                <a16:creationId xmlns:a16="http://schemas.microsoft.com/office/drawing/2014/main" id="{F1671DF8-46DB-4050-86DF-96317D668970}"/>
              </a:ext>
            </a:extLst>
          </p:cNvPr>
          <p:cNvSpPr>
            <a:spLocks/>
          </p:cNvSpPr>
          <p:nvPr/>
        </p:nvSpPr>
        <p:spPr bwMode="auto">
          <a:xfrm>
            <a:off x="6200848" y="5526458"/>
            <a:ext cx="155680" cy="119355"/>
          </a:xfrm>
          <a:custGeom>
            <a:avLst/>
            <a:gdLst>
              <a:gd name="T0" fmla="*/ 0 w 90"/>
              <a:gd name="T1" fmla="*/ 69 h 69"/>
              <a:gd name="T2" fmla="*/ 24 w 90"/>
              <a:gd name="T3" fmla="*/ 38 h 69"/>
              <a:gd name="T4" fmla="*/ 20 w 90"/>
              <a:gd name="T5" fmla="*/ 0 h 69"/>
              <a:gd name="T6" fmla="*/ 90 w 90"/>
              <a:gd name="T7" fmla="*/ 59 h 69"/>
              <a:gd name="T8" fmla="*/ 0 w 90"/>
              <a:gd name="T9" fmla="*/ 69 h 69"/>
            </a:gdLst>
            <a:ahLst/>
            <a:cxnLst>
              <a:cxn ang="0">
                <a:pos x="T0" y="T1"/>
              </a:cxn>
              <a:cxn ang="0">
                <a:pos x="T2" y="T3"/>
              </a:cxn>
              <a:cxn ang="0">
                <a:pos x="T4" y="T5"/>
              </a:cxn>
              <a:cxn ang="0">
                <a:pos x="T6" y="T7"/>
              </a:cxn>
              <a:cxn ang="0">
                <a:pos x="T8" y="T9"/>
              </a:cxn>
            </a:cxnLst>
            <a:rect l="0" t="0" r="r" b="b"/>
            <a:pathLst>
              <a:path w="90" h="69">
                <a:moveTo>
                  <a:pt x="0" y="69"/>
                </a:moveTo>
                <a:lnTo>
                  <a:pt x="24" y="38"/>
                </a:lnTo>
                <a:lnTo>
                  <a:pt x="20" y="0"/>
                </a:lnTo>
                <a:lnTo>
                  <a:pt x="90" y="59"/>
                </a:lnTo>
                <a:lnTo>
                  <a:pt x="0" y="69"/>
                </a:lnTo>
                <a:close/>
              </a:path>
            </a:pathLst>
          </a:custGeom>
          <a:solidFill>
            <a:srgbClr val="4467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T"/>
          </a:p>
        </p:txBody>
      </p:sp>
      <p:sp>
        <p:nvSpPr>
          <p:cNvPr id="500" name="Freeform 536">
            <a:extLst>
              <a:ext uri="{FF2B5EF4-FFF2-40B4-BE49-F238E27FC236}">
                <a16:creationId xmlns:a16="http://schemas.microsoft.com/office/drawing/2014/main" id="{55668025-0516-4FB4-AAA2-E9C0F47E64F8}"/>
              </a:ext>
            </a:extLst>
          </p:cNvPr>
          <p:cNvSpPr>
            <a:spLocks/>
          </p:cNvSpPr>
          <p:nvPr/>
        </p:nvSpPr>
        <p:spPr bwMode="auto">
          <a:xfrm>
            <a:off x="4607724" y="4424591"/>
            <a:ext cx="83029" cy="202384"/>
          </a:xfrm>
          <a:custGeom>
            <a:avLst/>
            <a:gdLst>
              <a:gd name="T0" fmla="*/ 12 w 24"/>
              <a:gd name="T1" fmla="*/ 0 h 58"/>
              <a:gd name="T2" fmla="*/ 0 w 24"/>
              <a:gd name="T3" fmla="*/ 58 h 58"/>
            </a:gdLst>
            <a:ahLst/>
            <a:cxnLst>
              <a:cxn ang="0">
                <a:pos x="T0" y="T1"/>
              </a:cxn>
              <a:cxn ang="0">
                <a:pos x="T2" y="T3"/>
              </a:cxn>
            </a:cxnLst>
            <a:rect l="0" t="0" r="r" b="b"/>
            <a:pathLst>
              <a:path w="24" h="58">
                <a:moveTo>
                  <a:pt x="12" y="0"/>
                </a:moveTo>
                <a:cubicBezTo>
                  <a:pt x="12" y="0"/>
                  <a:pt x="24" y="31"/>
                  <a:pt x="0" y="58"/>
                </a:cubicBezTo>
              </a:path>
            </a:pathLst>
          </a:custGeom>
          <a:noFill/>
          <a:ln w="76200" cap="flat">
            <a:solidFill>
              <a:srgbClr val="4467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AT"/>
          </a:p>
        </p:txBody>
      </p:sp>
      <p:sp>
        <p:nvSpPr>
          <p:cNvPr id="501" name="Freeform 537">
            <a:extLst>
              <a:ext uri="{FF2B5EF4-FFF2-40B4-BE49-F238E27FC236}">
                <a16:creationId xmlns:a16="http://schemas.microsoft.com/office/drawing/2014/main" id="{604AE929-92AA-4809-8431-7B09D63BDEB2}"/>
              </a:ext>
            </a:extLst>
          </p:cNvPr>
          <p:cNvSpPr>
            <a:spLocks/>
          </p:cNvSpPr>
          <p:nvPr/>
        </p:nvSpPr>
        <p:spPr bwMode="auto">
          <a:xfrm>
            <a:off x="4529884" y="4545675"/>
            <a:ext cx="150491" cy="140112"/>
          </a:xfrm>
          <a:custGeom>
            <a:avLst/>
            <a:gdLst>
              <a:gd name="T0" fmla="*/ 43 w 87"/>
              <a:gd name="T1" fmla="*/ 0 h 81"/>
              <a:gd name="T2" fmla="*/ 53 w 87"/>
              <a:gd name="T3" fmla="*/ 37 h 81"/>
              <a:gd name="T4" fmla="*/ 87 w 87"/>
              <a:gd name="T5" fmla="*/ 55 h 81"/>
              <a:gd name="T6" fmla="*/ 0 w 87"/>
              <a:gd name="T7" fmla="*/ 81 h 81"/>
              <a:gd name="T8" fmla="*/ 43 w 87"/>
              <a:gd name="T9" fmla="*/ 0 h 81"/>
            </a:gdLst>
            <a:ahLst/>
            <a:cxnLst>
              <a:cxn ang="0">
                <a:pos x="T0" y="T1"/>
              </a:cxn>
              <a:cxn ang="0">
                <a:pos x="T2" y="T3"/>
              </a:cxn>
              <a:cxn ang="0">
                <a:pos x="T4" y="T5"/>
              </a:cxn>
              <a:cxn ang="0">
                <a:pos x="T6" y="T7"/>
              </a:cxn>
              <a:cxn ang="0">
                <a:pos x="T8" y="T9"/>
              </a:cxn>
            </a:cxnLst>
            <a:rect l="0" t="0" r="r" b="b"/>
            <a:pathLst>
              <a:path w="87" h="81">
                <a:moveTo>
                  <a:pt x="43" y="0"/>
                </a:moveTo>
                <a:lnTo>
                  <a:pt x="53" y="37"/>
                </a:lnTo>
                <a:lnTo>
                  <a:pt x="87" y="55"/>
                </a:lnTo>
                <a:lnTo>
                  <a:pt x="0" y="81"/>
                </a:lnTo>
                <a:lnTo>
                  <a:pt x="43" y="0"/>
                </a:lnTo>
                <a:close/>
              </a:path>
            </a:pathLst>
          </a:custGeom>
          <a:solidFill>
            <a:srgbClr val="4467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T"/>
          </a:p>
        </p:txBody>
      </p:sp>
      <p:sp>
        <p:nvSpPr>
          <p:cNvPr id="502" name="Freeform 538">
            <a:extLst>
              <a:ext uri="{FF2B5EF4-FFF2-40B4-BE49-F238E27FC236}">
                <a16:creationId xmlns:a16="http://schemas.microsoft.com/office/drawing/2014/main" id="{D3E523FB-2BCF-4DE5-9084-49B2DE10ED44}"/>
              </a:ext>
            </a:extLst>
          </p:cNvPr>
          <p:cNvSpPr>
            <a:spLocks/>
          </p:cNvSpPr>
          <p:nvPr/>
        </p:nvSpPr>
        <p:spPr bwMode="auto">
          <a:xfrm>
            <a:off x="5697483" y="4234315"/>
            <a:ext cx="1074192" cy="1229870"/>
          </a:xfrm>
          <a:custGeom>
            <a:avLst/>
            <a:gdLst>
              <a:gd name="T0" fmla="*/ 0 w 310"/>
              <a:gd name="T1" fmla="*/ 355 h 355"/>
              <a:gd name="T2" fmla="*/ 202 w 310"/>
              <a:gd name="T3" fmla="*/ 221 h 355"/>
              <a:gd name="T4" fmla="*/ 310 w 310"/>
              <a:gd name="T5" fmla="*/ 0 h 355"/>
            </a:gdLst>
            <a:ahLst/>
            <a:cxnLst>
              <a:cxn ang="0">
                <a:pos x="T0" y="T1"/>
              </a:cxn>
              <a:cxn ang="0">
                <a:pos x="T2" y="T3"/>
              </a:cxn>
              <a:cxn ang="0">
                <a:pos x="T4" y="T5"/>
              </a:cxn>
            </a:cxnLst>
            <a:rect l="0" t="0" r="r" b="b"/>
            <a:pathLst>
              <a:path w="310" h="355">
                <a:moveTo>
                  <a:pt x="0" y="355"/>
                </a:moveTo>
                <a:cubicBezTo>
                  <a:pt x="0" y="355"/>
                  <a:pt x="126" y="311"/>
                  <a:pt x="202" y="221"/>
                </a:cubicBezTo>
                <a:cubicBezTo>
                  <a:pt x="272" y="137"/>
                  <a:pt x="300" y="45"/>
                  <a:pt x="310" y="0"/>
                </a:cubicBezTo>
              </a:path>
            </a:pathLst>
          </a:custGeom>
          <a:noFill/>
          <a:ln w="76200" cap="flat">
            <a:solidFill>
              <a:srgbClr val="4467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AT"/>
          </a:p>
        </p:txBody>
      </p:sp>
      <p:sp>
        <p:nvSpPr>
          <p:cNvPr id="503" name="Freeform 539">
            <a:extLst>
              <a:ext uri="{FF2B5EF4-FFF2-40B4-BE49-F238E27FC236}">
                <a16:creationId xmlns:a16="http://schemas.microsoft.com/office/drawing/2014/main" id="{94096C94-D750-4DA0-AB56-C25E270B5AA0}"/>
              </a:ext>
            </a:extLst>
          </p:cNvPr>
          <p:cNvSpPr>
            <a:spLocks/>
          </p:cNvSpPr>
          <p:nvPr/>
        </p:nvSpPr>
        <p:spPr bwMode="auto">
          <a:xfrm>
            <a:off x="6702484" y="4137448"/>
            <a:ext cx="121084" cy="155680"/>
          </a:xfrm>
          <a:custGeom>
            <a:avLst/>
            <a:gdLst>
              <a:gd name="T0" fmla="*/ 70 w 70"/>
              <a:gd name="T1" fmla="*/ 90 h 90"/>
              <a:gd name="T2" fmla="*/ 38 w 70"/>
              <a:gd name="T3" fmla="*/ 68 h 90"/>
              <a:gd name="T4" fmla="*/ 0 w 70"/>
              <a:gd name="T5" fmla="*/ 76 h 90"/>
              <a:gd name="T6" fmla="*/ 50 w 70"/>
              <a:gd name="T7" fmla="*/ 0 h 90"/>
              <a:gd name="T8" fmla="*/ 70 w 70"/>
              <a:gd name="T9" fmla="*/ 90 h 90"/>
            </a:gdLst>
            <a:ahLst/>
            <a:cxnLst>
              <a:cxn ang="0">
                <a:pos x="T0" y="T1"/>
              </a:cxn>
              <a:cxn ang="0">
                <a:pos x="T2" y="T3"/>
              </a:cxn>
              <a:cxn ang="0">
                <a:pos x="T4" y="T5"/>
              </a:cxn>
              <a:cxn ang="0">
                <a:pos x="T6" y="T7"/>
              </a:cxn>
              <a:cxn ang="0">
                <a:pos x="T8" y="T9"/>
              </a:cxn>
            </a:cxnLst>
            <a:rect l="0" t="0" r="r" b="b"/>
            <a:pathLst>
              <a:path w="70" h="90">
                <a:moveTo>
                  <a:pt x="70" y="90"/>
                </a:moveTo>
                <a:lnTo>
                  <a:pt x="38" y="68"/>
                </a:lnTo>
                <a:lnTo>
                  <a:pt x="0" y="76"/>
                </a:lnTo>
                <a:lnTo>
                  <a:pt x="50" y="0"/>
                </a:lnTo>
                <a:lnTo>
                  <a:pt x="70" y="90"/>
                </a:lnTo>
                <a:close/>
              </a:path>
            </a:pathLst>
          </a:custGeom>
          <a:solidFill>
            <a:srgbClr val="4467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T"/>
          </a:p>
        </p:txBody>
      </p:sp>
      <p:grpSp>
        <p:nvGrpSpPr>
          <p:cNvPr id="973" name="Group 972">
            <a:extLst>
              <a:ext uri="{FF2B5EF4-FFF2-40B4-BE49-F238E27FC236}">
                <a16:creationId xmlns:a16="http://schemas.microsoft.com/office/drawing/2014/main" id="{5188EFF0-B4F8-4AD0-8908-28E120230453}"/>
              </a:ext>
            </a:extLst>
          </p:cNvPr>
          <p:cNvGrpSpPr/>
          <p:nvPr/>
        </p:nvGrpSpPr>
        <p:grpSpPr>
          <a:xfrm>
            <a:off x="2099547" y="3468025"/>
            <a:ext cx="861429" cy="645206"/>
            <a:chOff x="3493120" y="3506758"/>
            <a:chExt cx="861429" cy="645206"/>
          </a:xfrm>
        </p:grpSpPr>
        <p:sp>
          <p:nvSpPr>
            <p:cNvPr id="504" name="Rectangle 540">
              <a:extLst>
                <a:ext uri="{FF2B5EF4-FFF2-40B4-BE49-F238E27FC236}">
                  <a16:creationId xmlns:a16="http://schemas.microsoft.com/office/drawing/2014/main" id="{1A1E649C-6546-4B99-8282-8C21B5B5EFF0}"/>
                </a:ext>
              </a:extLst>
            </p:cNvPr>
            <p:cNvSpPr>
              <a:spLocks noChangeArrowheads="1"/>
            </p:cNvSpPr>
            <p:nvPr/>
          </p:nvSpPr>
          <p:spPr bwMode="auto">
            <a:xfrm>
              <a:off x="3493120" y="3506758"/>
              <a:ext cx="861429" cy="63136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T"/>
            </a:p>
          </p:txBody>
        </p:sp>
        <p:sp>
          <p:nvSpPr>
            <p:cNvPr id="505" name="Rectangle 541">
              <a:extLst>
                <a:ext uri="{FF2B5EF4-FFF2-40B4-BE49-F238E27FC236}">
                  <a16:creationId xmlns:a16="http://schemas.microsoft.com/office/drawing/2014/main" id="{8BA7B81B-0785-411E-9BB6-F38E597451A9}"/>
                </a:ext>
              </a:extLst>
            </p:cNvPr>
            <p:cNvSpPr>
              <a:spLocks noChangeArrowheads="1"/>
            </p:cNvSpPr>
            <p:nvPr/>
          </p:nvSpPr>
          <p:spPr bwMode="auto">
            <a:xfrm>
              <a:off x="3493120" y="3506758"/>
              <a:ext cx="861429" cy="254277"/>
            </a:xfrm>
            <a:prstGeom prst="rect">
              <a:avLst/>
            </a:prstGeom>
            <a:solidFill>
              <a:srgbClr val="E0E0E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T"/>
            </a:p>
          </p:txBody>
        </p:sp>
        <p:sp>
          <p:nvSpPr>
            <p:cNvPr id="506" name="Rectangle 542">
              <a:extLst>
                <a:ext uri="{FF2B5EF4-FFF2-40B4-BE49-F238E27FC236}">
                  <a16:creationId xmlns:a16="http://schemas.microsoft.com/office/drawing/2014/main" id="{F1B009FA-145B-46D3-B351-22EECB8E7EA0}"/>
                </a:ext>
              </a:extLst>
            </p:cNvPr>
            <p:cNvSpPr>
              <a:spLocks noChangeArrowheads="1"/>
            </p:cNvSpPr>
            <p:nvPr/>
          </p:nvSpPr>
          <p:spPr bwMode="auto">
            <a:xfrm>
              <a:off x="3527716" y="3520596"/>
              <a:ext cx="93408" cy="138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AT" altLang="en-AT" sz="700" b="0" i="0" u="none" strike="noStrike" cap="none" normalizeH="0" baseline="0">
                  <a:ln>
                    <a:noFill/>
                  </a:ln>
                  <a:solidFill>
                    <a:srgbClr val="000000"/>
                  </a:solidFill>
                  <a:effectLst/>
                  <a:latin typeface="Myriad Pro" panose="020B0503030403020204" pitchFamily="34" charset="0"/>
                </a:rPr>
                <a:t>T</a:t>
              </a:r>
              <a:endParaRPr kumimoji="0" lang="en-AT" altLang="en-AT" sz="1800" b="0" i="0" u="none" strike="noStrike" cap="none" normalizeH="0" baseline="0">
                <a:ln>
                  <a:noFill/>
                </a:ln>
                <a:solidFill>
                  <a:schemeClr val="tx1"/>
                </a:solidFill>
                <a:effectLst/>
                <a:latin typeface="Arial" panose="020B0604020202020204" pitchFamily="34" charset="0"/>
              </a:endParaRPr>
            </a:p>
          </p:txBody>
        </p:sp>
        <p:sp>
          <p:nvSpPr>
            <p:cNvPr id="507" name="Rectangle 543">
              <a:extLst>
                <a:ext uri="{FF2B5EF4-FFF2-40B4-BE49-F238E27FC236}">
                  <a16:creationId xmlns:a16="http://schemas.microsoft.com/office/drawing/2014/main" id="{1C5ED5EF-81CA-4A34-9368-A87C68C111FE}"/>
                </a:ext>
              </a:extLst>
            </p:cNvPr>
            <p:cNvSpPr>
              <a:spLocks noChangeArrowheads="1"/>
            </p:cNvSpPr>
            <p:nvPr/>
          </p:nvSpPr>
          <p:spPr bwMode="auto">
            <a:xfrm>
              <a:off x="3579609" y="3520596"/>
              <a:ext cx="96868" cy="138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AT" altLang="en-AT" sz="700" b="0" i="0" u="none" strike="noStrike" cap="none" normalizeH="0" baseline="0">
                  <a:ln>
                    <a:noFill/>
                  </a:ln>
                  <a:solidFill>
                    <a:srgbClr val="000000"/>
                  </a:solidFill>
                  <a:effectLst/>
                  <a:latin typeface="Myriad Pro" panose="020B0503030403020204" pitchFamily="34" charset="0"/>
                </a:rPr>
                <a:t>R</a:t>
              </a:r>
              <a:endParaRPr kumimoji="0" lang="en-AT" altLang="en-AT" sz="1800" b="0" i="0" u="none" strike="noStrike" cap="none" normalizeH="0" baseline="0">
                <a:ln>
                  <a:noFill/>
                </a:ln>
                <a:solidFill>
                  <a:schemeClr val="tx1"/>
                </a:solidFill>
                <a:effectLst/>
                <a:latin typeface="Arial" panose="020B0604020202020204" pitchFamily="34" charset="0"/>
              </a:endParaRPr>
            </a:p>
          </p:txBody>
        </p:sp>
        <p:sp>
          <p:nvSpPr>
            <p:cNvPr id="508" name="Rectangle 544">
              <a:extLst>
                <a:ext uri="{FF2B5EF4-FFF2-40B4-BE49-F238E27FC236}">
                  <a16:creationId xmlns:a16="http://schemas.microsoft.com/office/drawing/2014/main" id="{4AC7E1BA-32F4-4141-9C65-CA6EA860BB00}"/>
                </a:ext>
              </a:extLst>
            </p:cNvPr>
            <p:cNvSpPr>
              <a:spLocks noChangeArrowheads="1"/>
            </p:cNvSpPr>
            <p:nvPr/>
          </p:nvSpPr>
          <p:spPr bwMode="auto">
            <a:xfrm>
              <a:off x="3634962" y="3520596"/>
              <a:ext cx="103787" cy="138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AT" altLang="en-AT" sz="700" b="0" i="0" u="none" strike="noStrike" cap="none" normalizeH="0" baseline="0">
                  <a:ln>
                    <a:noFill/>
                  </a:ln>
                  <a:solidFill>
                    <a:srgbClr val="000000"/>
                  </a:solidFill>
                  <a:effectLst/>
                  <a:latin typeface="Myriad Pro" panose="020B0503030403020204" pitchFamily="34" charset="0"/>
                </a:rPr>
                <a:t>A</a:t>
              </a:r>
              <a:endParaRPr kumimoji="0" lang="en-AT" altLang="en-AT" sz="1800" b="0" i="0" u="none" strike="noStrike" cap="none" normalizeH="0" baseline="0">
                <a:ln>
                  <a:noFill/>
                </a:ln>
                <a:solidFill>
                  <a:schemeClr val="tx1"/>
                </a:solidFill>
                <a:effectLst/>
                <a:latin typeface="Arial" panose="020B0604020202020204" pitchFamily="34" charset="0"/>
              </a:endParaRPr>
            </a:p>
          </p:txBody>
        </p:sp>
        <p:sp>
          <p:nvSpPr>
            <p:cNvPr id="509" name="Rectangle 545">
              <a:extLst>
                <a:ext uri="{FF2B5EF4-FFF2-40B4-BE49-F238E27FC236}">
                  <a16:creationId xmlns:a16="http://schemas.microsoft.com/office/drawing/2014/main" id="{DFDD43C2-0C70-4FF0-89AA-A1D56AA6CFA7}"/>
                </a:ext>
              </a:extLst>
            </p:cNvPr>
            <p:cNvSpPr>
              <a:spLocks noChangeArrowheads="1"/>
            </p:cNvSpPr>
            <p:nvPr/>
          </p:nvSpPr>
          <p:spPr bwMode="auto">
            <a:xfrm>
              <a:off x="3697234" y="3520596"/>
              <a:ext cx="107246" cy="138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AT" altLang="en-AT" sz="700" b="0" i="0" u="none" strike="noStrike" cap="none" normalizeH="0" baseline="0">
                  <a:ln>
                    <a:noFill/>
                  </a:ln>
                  <a:solidFill>
                    <a:srgbClr val="000000"/>
                  </a:solidFill>
                  <a:effectLst/>
                  <a:latin typeface="Myriad Pro" panose="020B0503030403020204" pitchFamily="34" charset="0"/>
                </a:rPr>
                <a:t>D</a:t>
              </a:r>
              <a:endParaRPr kumimoji="0" lang="en-AT" altLang="en-AT" sz="1800" b="0" i="0" u="none" strike="noStrike" cap="none" normalizeH="0" baseline="0">
                <a:ln>
                  <a:noFill/>
                </a:ln>
                <a:solidFill>
                  <a:schemeClr val="tx1"/>
                </a:solidFill>
                <a:effectLst/>
                <a:latin typeface="Arial" panose="020B0604020202020204" pitchFamily="34" charset="0"/>
              </a:endParaRPr>
            </a:p>
          </p:txBody>
        </p:sp>
        <p:sp>
          <p:nvSpPr>
            <p:cNvPr id="510" name="Rectangle 546">
              <a:extLst>
                <a:ext uri="{FF2B5EF4-FFF2-40B4-BE49-F238E27FC236}">
                  <a16:creationId xmlns:a16="http://schemas.microsoft.com/office/drawing/2014/main" id="{1099B7C0-396A-4BDB-9ECA-D2EE9043F702}"/>
                </a:ext>
              </a:extLst>
            </p:cNvPr>
            <p:cNvSpPr>
              <a:spLocks noChangeArrowheads="1"/>
            </p:cNvSpPr>
            <p:nvPr/>
          </p:nvSpPr>
          <p:spPr bwMode="auto">
            <a:xfrm>
              <a:off x="3766425" y="3520596"/>
              <a:ext cx="93408" cy="138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AT" altLang="en-AT" sz="700" b="0" i="0" u="none" strike="noStrike" cap="none" normalizeH="0" baseline="0">
                  <a:ln>
                    <a:noFill/>
                  </a:ln>
                  <a:solidFill>
                    <a:srgbClr val="000000"/>
                  </a:solidFill>
                  <a:effectLst/>
                  <a:latin typeface="Myriad Pro" panose="020B0503030403020204" pitchFamily="34" charset="0"/>
                </a:rPr>
                <a:t>E</a:t>
              </a:r>
              <a:endParaRPr kumimoji="0" lang="en-AT" altLang="en-AT" sz="1800" b="0" i="0" u="none" strike="noStrike" cap="none" normalizeH="0" baseline="0">
                <a:ln>
                  <a:noFill/>
                </a:ln>
                <a:solidFill>
                  <a:schemeClr val="tx1"/>
                </a:solidFill>
                <a:effectLst/>
                <a:latin typeface="Arial" panose="020B0604020202020204" pitchFamily="34" charset="0"/>
              </a:endParaRPr>
            </a:p>
          </p:txBody>
        </p:sp>
        <p:sp>
          <p:nvSpPr>
            <p:cNvPr id="511" name="Rectangle 547">
              <a:extLst>
                <a:ext uri="{FF2B5EF4-FFF2-40B4-BE49-F238E27FC236}">
                  <a16:creationId xmlns:a16="http://schemas.microsoft.com/office/drawing/2014/main" id="{E82A587B-2166-4898-8308-D137EE3247E3}"/>
                </a:ext>
              </a:extLst>
            </p:cNvPr>
            <p:cNvSpPr>
              <a:spLocks noChangeArrowheads="1"/>
            </p:cNvSpPr>
            <p:nvPr/>
          </p:nvSpPr>
          <p:spPr bwMode="auto">
            <a:xfrm>
              <a:off x="3816588" y="3520596"/>
              <a:ext cx="72651" cy="138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AT" altLang="en-AT" sz="700" b="0" i="0" u="none" strike="noStrike" cap="none" normalizeH="0" baseline="0">
                  <a:ln>
                    <a:noFill/>
                  </a:ln>
                  <a:solidFill>
                    <a:srgbClr val="000000"/>
                  </a:solidFill>
                  <a:effectLst/>
                  <a:latin typeface="Myriad Pro" panose="020B0503030403020204" pitchFamily="34" charset="0"/>
                </a:rPr>
                <a:t>-</a:t>
              </a:r>
              <a:endParaRPr kumimoji="0" lang="en-AT" altLang="en-AT" sz="1800" b="0" i="0" u="none" strike="noStrike" cap="none" normalizeH="0" baseline="0">
                <a:ln>
                  <a:noFill/>
                </a:ln>
                <a:solidFill>
                  <a:schemeClr val="tx1"/>
                </a:solidFill>
                <a:effectLst/>
                <a:latin typeface="Arial" panose="020B0604020202020204" pitchFamily="34" charset="0"/>
              </a:endParaRPr>
            </a:p>
          </p:txBody>
        </p:sp>
        <p:sp>
          <p:nvSpPr>
            <p:cNvPr id="512" name="Rectangle 548">
              <a:extLst>
                <a:ext uri="{FF2B5EF4-FFF2-40B4-BE49-F238E27FC236}">
                  <a16:creationId xmlns:a16="http://schemas.microsoft.com/office/drawing/2014/main" id="{C4EB2162-2F94-420F-9E35-33429BA3F021}"/>
                </a:ext>
              </a:extLst>
            </p:cNvPr>
            <p:cNvSpPr>
              <a:spLocks noChangeArrowheads="1"/>
            </p:cNvSpPr>
            <p:nvPr/>
          </p:nvSpPr>
          <p:spPr bwMode="auto">
            <a:xfrm>
              <a:off x="3847724" y="3520596"/>
              <a:ext cx="110706" cy="138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AT" altLang="en-AT" sz="700" b="0" i="0" u="none" strike="noStrike" cap="none" normalizeH="0" baseline="0">
                  <a:ln>
                    <a:noFill/>
                  </a:ln>
                  <a:solidFill>
                    <a:srgbClr val="000000"/>
                  </a:solidFill>
                  <a:effectLst/>
                  <a:latin typeface="Myriad Pro" panose="020B0503030403020204" pitchFamily="34" charset="0"/>
                </a:rPr>
                <a:t>O</a:t>
              </a:r>
              <a:endParaRPr kumimoji="0" lang="en-AT" altLang="en-AT" sz="1800" b="0" i="0" u="none" strike="noStrike" cap="none" normalizeH="0" baseline="0">
                <a:ln>
                  <a:noFill/>
                </a:ln>
                <a:solidFill>
                  <a:schemeClr val="tx1"/>
                </a:solidFill>
                <a:effectLst/>
                <a:latin typeface="Arial" panose="020B0604020202020204" pitchFamily="34" charset="0"/>
              </a:endParaRPr>
            </a:p>
          </p:txBody>
        </p:sp>
        <p:sp>
          <p:nvSpPr>
            <p:cNvPr id="513" name="Rectangle 549">
              <a:extLst>
                <a:ext uri="{FF2B5EF4-FFF2-40B4-BE49-F238E27FC236}">
                  <a16:creationId xmlns:a16="http://schemas.microsoft.com/office/drawing/2014/main" id="{C720FE20-D8D7-44BD-A477-06016536339E}"/>
                </a:ext>
              </a:extLst>
            </p:cNvPr>
            <p:cNvSpPr>
              <a:spLocks noChangeArrowheads="1"/>
            </p:cNvSpPr>
            <p:nvPr/>
          </p:nvSpPr>
          <p:spPr bwMode="auto">
            <a:xfrm>
              <a:off x="3918645" y="3520596"/>
              <a:ext cx="89948" cy="138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AT" altLang="en-AT" sz="700" b="0" i="0" u="none" strike="noStrike" cap="none" normalizeH="0" baseline="0">
                  <a:ln>
                    <a:noFill/>
                  </a:ln>
                  <a:solidFill>
                    <a:srgbClr val="000000"/>
                  </a:solidFill>
                  <a:effectLst/>
                  <a:latin typeface="Myriad Pro" panose="020B0503030403020204" pitchFamily="34" charset="0"/>
                </a:rPr>
                <a:t>F</a:t>
              </a:r>
              <a:endParaRPr kumimoji="0" lang="en-AT" altLang="en-AT" sz="1800" b="0" i="0" u="none" strike="noStrike" cap="none" normalizeH="0" baseline="0">
                <a:ln>
                  <a:noFill/>
                </a:ln>
                <a:solidFill>
                  <a:schemeClr val="tx1"/>
                </a:solidFill>
                <a:effectLst/>
                <a:latin typeface="Arial" panose="020B0604020202020204" pitchFamily="34" charset="0"/>
              </a:endParaRPr>
            </a:p>
          </p:txBody>
        </p:sp>
        <p:sp>
          <p:nvSpPr>
            <p:cNvPr id="514" name="Rectangle 550">
              <a:extLst>
                <a:ext uri="{FF2B5EF4-FFF2-40B4-BE49-F238E27FC236}">
                  <a16:creationId xmlns:a16="http://schemas.microsoft.com/office/drawing/2014/main" id="{23990D96-680E-4D30-B3F2-D70CAB438292}"/>
                </a:ext>
              </a:extLst>
            </p:cNvPr>
            <p:cNvSpPr>
              <a:spLocks noChangeArrowheads="1"/>
            </p:cNvSpPr>
            <p:nvPr/>
          </p:nvSpPr>
          <p:spPr bwMode="auto">
            <a:xfrm>
              <a:off x="3968809" y="3520596"/>
              <a:ext cx="89948" cy="138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AT" altLang="en-AT" sz="700" b="0" i="0" u="none" strike="noStrike" cap="none" normalizeH="0" baseline="0">
                  <a:ln>
                    <a:noFill/>
                  </a:ln>
                  <a:solidFill>
                    <a:srgbClr val="000000"/>
                  </a:solidFill>
                  <a:effectLst/>
                  <a:latin typeface="Myriad Pro" panose="020B0503030403020204" pitchFamily="34" charset="0"/>
                </a:rPr>
                <a:t>F</a:t>
              </a:r>
              <a:endParaRPr kumimoji="0" lang="en-AT" altLang="en-AT" sz="1800" b="0" i="0" u="none" strike="noStrike" cap="none" normalizeH="0" baseline="0">
                <a:ln>
                  <a:noFill/>
                </a:ln>
                <a:solidFill>
                  <a:schemeClr val="tx1"/>
                </a:solidFill>
                <a:effectLst/>
                <a:latin typeface="Arial" panose="020B0604020202020204" pitchFamily="34" charset="0"/>
              </a:endParaRPr>
            </a:p>
          </p:txBody>
        </p:sp>
        <p:sp>
          <p:nvSpPr>
            <p:cNvPr id="515" name="Rectangle 551">
              <a:extLst>
                <a:ext uri="{FF2B5EF4-FFF2-40B4-BE49-F238E27FC236}">
                  <a16:creationId xmlns:a16="http://schemas.microsoft.com/office/drawing/2014/main" id="{6990780B-E531-4E79-80F7-365D6017EB92}"/>
                </a:ext>
              </a:extLst>
            </p:cNvPr>
            <p:cNvSpPr>
              <a:spLocks noChangeArrowheads="1"/>
            </p:cNvSpPr>
            <p:nvPr/>
          </p:nvSpPr>
          <p:spPr bwMode="auto">
            <a:xfrm>
              <a:off x="3527716" y="3643410"/>
              <a:ext cx="124544" cy="138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AT" altLang="en-AT" sz="700" b="0" i="0" u="none" strike="noStrike" cap="none" normalizeH="0" baseline="0">
                  <a:ln>
                    <a:noFill/>
                  </a:ln>
                  <a:solidFill>
                    <a:srgbClr val="000000"/>
                  </a:solidFill>
                  <a:effectLst/>
                  <a:latin typeface="Myriad Pro" panose="020B0503030403020204" pitchFamily="34" charset="0"/>
                </a:rPr>
                <a:t>W</a:t>
              </a:r>
              <a:endParaRPr kumimoji="0" lang="en-AT" altLang="en-AT" sz="1800" b="0" i="0" u="none" strike="noStrike" cap="none" normalizeH="0" baseline="0">
                <a:ln>
                  <a:noFill/>
                </a:ln>
                <a:solidFill>
                  <a:schemeClr val="tx1"/>
                </a:solidFill>
                <a:effectLst/>
                <a:latin typeface="Arial" panose="020B0604020202020204" pitchFamily="34" charset="0"/>
              </a:endParaRPr>
            </a:p>
          </p:txBody>
        </p:sp>
        <p:sp>
          <p:nvSpPr>
            <p:cNvPr id="516" name="Rectangle 552">
              <a:extLst>
                <a:ext uri="{FF2B5EF4-FFF2-40B4-BE49-F238E27FC236}">
                  <a16:creationId xmlns:a16="http://schemas.microsoft.com/office/drawing/2014/main" id="{60CCA2A3-7974-4B75-9373-9B4DF07D012D}"/>
                </a:ext>
              </a:extLst>
            </p:cNvPr>
            <p:cNvSpPr>
              <a:spLocks noChangeArrowheads="1"/>
            </p:cNvSpPr>
            <p:nvPr/>
          </p:nvSpPr>
          <p:spPr bwMode="auto">
            <a:xfrm>
              <a:off x="3615934" y="3643410"/>
              <a:ext cx="89948" cy="138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AT" altLang="en-AT" sz="700" b="0" i="0" u="none" strike="noStrike" cap="none" normalizeH="0" baseline="0">
                  <a:ln>
                    <a:noFill/>
                  </a:ln>
                  <a:solidFill>
                    <a:srgbClr val="000000"/>
                  </a:solidFill>
                  <a:effectLst/>
                  <a:latin typeface="Myriad Pro" panose="020B0503030403020204" pitchFamily="34" charset="0"/>
                </a:rPr>
                <a:t>a</a:t>
              </a:r>
              <a:endParaRPr kumimoji="0" lang="en-AT" altLang="en-AT" sz="1800" b="0" i="0" u="none" strike="noStrike" cap="none" normalizeH="0" baseline="0">
                <a:ln>
                  <a:noFill/>
                </a:ln>
                <a:solidFill>
                  <a:schemeClr val="tx1"/>
                </a:solidFill>
                <a:effectLst/>
                <a:latin typeface="Arial" panose="020B0604020202020204" pitchFamily="34" charset="0"/>
              </a:endParaRPr>
            </a:p>
          </p:txBody>
        </p:sp>
        <p:sp>
          <p:nvSpPr>
            <p:cNvPr id="517" name="Rectangle 553">
              <a:extLst>
                <a:ext uri="{FF2B5EF4-FFF2-40B4-BE49-F238E27FC236}">
                  <a16:creationId xmlns:a16="http://schemas.microsoft.com/office/drawing/2014/main" id="{9481CCE9-B75A-4879-877F-E95783175C87}"/>
                </a:ext>
              </a:extLst>
            </p:cNvPr>
            <p:cNvSpPr>
              <a:spLocks noChangeArrowheads="1"/>
            </p:cNvSpPr>
            <p:nvPr/>
          </p:nvSpPr>
          <p:spPr bwMode="auto">
            <a:xfrm>
              <a:off x="3664368" y="3643410"/>
              <a:ext cx="76110" cy="138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AT" altLang="en-AT" sz="700" b="0" i="0" u="none" strike="noStrike" cap="none" normalizeH="0" baseline="0">
                  <a:ln>
                    <a:noFill/>
                  </a:ln>
                  <a:solidFill>
                    <a:srgbClr val="000000"/>
                  </a:solidFill>
                  <a:effectLst/>
                  <a:latin typeface="Myriad Pro" panose="020B0503030403020204" pitchFamily="34" charset="0"/>
                </a:rPr>
                <a:t>t</a:t>
              </a:r>
              <a:endParaRPr kumimoji="0" lang="en-AT" altLang="en-AT" sz="1800" b="0" i="0" u="none" strike="noStrike" cap="none" normalizeH="0" baseline="0">
                <a:ln>
                  <a:noFill/>
                </a:ln>
                <a:solidFill>
                  <a:schemeClr val="tx1"/>
                </a:solidFill>
                <a:effectLst/>
                <a:latin typeface="Arial" panose="020B0604020202020204" pitchFamily="34" charset="0"/>
              </a:endParaRPr>
            </a:p>
          </p:txBody>
        </p:sp>
        <p:sp>
          <p:nvSpPr>
            <p:cNvPr id="518" name="Rectangle 554">
              <a:extLst>
                <a:ext uri="{FF2B5EF4-FFF2-40B4-BE49-F238E27FC236}">
                  <a16:creationId xmlns:a16="http://schemas.microsoft.com/office/drawing/2014/main" id="{1DC27AC7-741F-4B31-9248-E8BB2D6E0127}"/>
                </a:ext>
              </a:extLst>
            </p:cNvPr>
            <p:cNvSpPr>
              <a:spLocks noChangeArrowheads="1"/>
            </p:cNvSpPr>
            <p:nvPr/>
          </p:nvSpPr>
          <p:spPr bwMode="auto">
            <a:xfrm>
              <a:off x="3698964" y="3643410"/>
              <a:ext cx="93408" cy="138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AT" altLang="en-AT" sz="700" b="0" i="0" u="none" strike="noStrike" cap="none" normalizeH="0" baseline="0">
                  <a:ln>
                    <a:noFill/>
                  </a:ln>
                  <a:solidFill>
                    <a:srgbClr val="000000"/>
                  </a:solidFill>
                  <a:effectLst/>
                  <a:latin typeface="Myriad Pro" panose="020B0503030403020204" pitchFamily="34" charset="0"/>
                </a:rPr>
                <a:t>e</a:t>
              </a:r>
              <a:endParaRPr kumimoji="0" lang="en-AT" altLang="en-AT" sz="1800" b="0" i="0" u="none" strike="noStrike" cap="none" normalizeH="0" baseline="0">
                <a:ln>
                  <a:noFill/>
                </a:ln>
                <a:solidFill>
                  <a:schemeClr val="tx1"/>
                </a:solidFill>
                <a:effectLst/>
                <a:latin typeface="Arial" panose="020B0604020202020204" pitchFamily="34" charset="0"/>
              </a:endParaRPr>
            </a:p>
          </p:txBody>
        </p:sp>
        <p:sp>
          <p:nvSpPr>
            <p:cNvPr id="519" name="Rectangle 555">
              <a:extLst>
                <a:ext uri="{FF2B5EF4-FFF2-40B4-BE49-F238E27FC236}">
                  <a16:creationId xmlns:a16="http://schemas.microsoft.com/office/drawing/2014/main" id="{71FE1FAA-9D51-403F-BEF3-30B4BB663F13}"/>
                </a:ext>
              </a:extLst>
            </p:cNvPr>
            <p:cNvSpPr>
              <a:spLocks noChangeArrowheads="1"/>
            </p:cNvSpPr>
            <p:nvPr/>
          </p:nvSpPr>
          <p:spPr bwMode="auto">
            <a:xfrm>
              <a:off x="3750857" y="3643410"/>
              <a:ext cx="76110" cy="138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AT" altLang="en-AT" sz="700" b="0" i="0" u="none" strike="noStrike" cap="none" normalizeH="0" baseline="0">
                  <a:ln>
                    <a:noFill/>
                  </a:ln>
                  <a:solidFill>
                    <a:srgbClr val="000000"/>
                  </a:solidFill>
                  <a:effectLst/>
                  <a:latin typeface="Myriad Pro" panose="020B0503030403020204" pitchFamily="34" charset="0"/>
                </a:rPr>
                <a:t>r</a:t>
              </a:r>
              <a:endParaRPr kumimoji="0" lang="en-AT" altLang="en-AT" sz="1800" b="0" i="0" u="none" strike="noStrike" cap="none" normalizeH="0" baseline="0">
                <a:ln>
                  <a:noFill/>
                </a:ln>
                <a:solidFill>
                  <a:schemeClr val="tx1"/>
                </a:solidFill>
                <a:effectLst/>
                <a:latin typeface="Arial" panose="020B0604020202020204" pitchFamily="34" charset="0"/>
              </a:endParaRPr>
            </a:p>
          </p:txBody>
        </p:sp>
        <p:sp>
          <p:nvSpPr>
            <p:cNvPr id="520" name="Rectangle 556">
              <a:extLst>
                <a:ext uri="{FF2B5EF4-FFF2-40B4-BE49-F238E27FC236}">
                  <a16:creationId xmlns:a16="http://schemas.microsoft.com/office/drawing/2014/main" id="{598F4BCD-9B5F-458A-BAFB-9C7354BA1666}"/>
                </a:ext>
              </a:extLst>
            </p:cNvPr>
            <p:cNvSpPr>
              <a:spLocks noChangeArrowheads="1"/>
            </p:cNvSpPr>
            <p:nvPr/>
          </p:nvSpPr>
          <p:spPr bwMode="auto">
            <a:xfrm>
              <a:off x="3806210" y="3643410"/>
              <a:ext cx="83029" cy="138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AT" altLang="en-AT" sz="700" b="0" i="0" u="none" strike="noStrike" cap="none" normalizeH="0" baseline="0">
                  <a:ln>
                    <a:noFill/>
                  </a:ln>
                  <a:solidFill>
                    <a:srgbClr val="000000"/>
                  </a:solidFill>
                  <a:effectLst/>
                  <a:latin typeface="Myriad Pro" panose="020B0503030403020204" pitchFamily="34" charset="0"/>
                </a:rPr>
                <a:t>s</a:t>
              </a:r>
              <a:endParaRPr kumimoji="0" lang="en-AT" altLang="en-AT" sz="1800" b="0" i="0" u="none" strike="noStrike" cap="none" normalizeH="0" baseline="0">
                <a:ln>
                  <a:noFill/>
                </a:ln>
                <a:solidFill>
                  <a:schemeClr val="tx1"/>
                </a:solidFill>
                <a:effectLst/>
                <a:latin typeface="Arial" panose="020B0604020202020204" pitchFamily="34" charset="0"/>
              </a:endParaRPr>
            </a:p>
          </p:txBody>
        </p:sp>
        <p:sp>
          <p:nvSpPr>
            <p:cNvPr id="521" name="Rectangle 557">
              <a:extLst>
                <a:ext uri="{FF2B5EF4-FFF2-40B4-BE49-F238E27FC236}">
                  <a16:creationId xmlns:a16="http://schemas.microsoft.com/office/drawing/2014/main" id="{0C6DBE27-D5F1-4ACA-BEF6-52714362A864}"/>
                </a:ext>
              </a:extLst>
            </p:cNvPr>
            <p:cNvSpPr>
              <a:spLocks noChangeArrowheads="1"/>
            </p:cNvSpPr>
            <p:nvPr/>
          </p:nvSpPr>
          <p:spPr bwMode="auto">
            <a:xfrm>
              <a:off x="3845995" y="3643410"/>
              <a:ext cx="76110" cy="138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AT" altLang="en-AT" sz="700" b="0" i="0" u="none" strike="noStrike" cap="none" normalizeH="0" baseline="0">
                  <a:ln>
                    <a:noFill/>
                  </a:ln>
                  <a:solidFill>
                    <a:srgbClr val="000000"/>
                  </a:solidFill>
                  <a:effectLst/>
                  <a:latin typeface="Myriad Pro" panose="020B0503030403020204" pitchFamily="34" charset="0"/>
                </a:rPr>
                <a:t>t</a:t>
              </a:r>
              <a:endParaRPr kumimoji="0" lang="en-AT" altLang="en-AT" sz="1800" b="0" i="0" u="none" strike="noStrike" cap="none" normalizeH="0" baseline="0">
                <a:ln>
                  <a:noFill/>
                </a:ln>
                <a:solidFill>
                  <a:schemeClr val="tx1"/>
                </a:solidFill>
                <a:effectLst/>
                <a:latin typeface="Arial" panose="020B0604020202020204" pitchFamily="34" charset="0"/>
              </a:endParaRPr>
            </a:p>
          </p:txBody>
        </p:sp>
        <p:sp>
          <p:nvSpPr>
            <p:cNvPr id="522" name="Rectangle 558">
              <a:extLst>
                <a:ext uri="{FF2B5EF4-FFF2-40B4-BE49-F238E27FC236}">
                  <a16:creationId xmlns:a16="http://schemas.microsoft.com/office/drawing/2014/main" id="{C3E4783F-8554-4195-A3DD-97F62D113718}"/>
                </a:ext>
              </a:extLst>
            </p:cNvPr>
            <p:cNvSpPr>
              <a:spLocks noChangeArrowheads="1"/>
            </p:cNvSpPr>
            <p:nvPr/>
          </p:nvSpPr>
          <p:spPr bwMode="auto">
            <a:xfrm>
              <a:off x="3880590" y="3643410"/>
              <a:ext cx="96868" cy="138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AT" altLang="en-AT" sz="700" b="0" i="0" u="none" strike="noStrike" cap="none" normalizeH="0" baseline="0">
                  <a:ln>
                    <a:noFill/>
                  </a:ln>
                  <a:solidFill>
                    <a:srgbClr val="000000"/>
                  </a:solidFill>
                  <a:effectLst/>
                  <a:latin typeface="Myriad Pro" panose="020B0503030403020204" pitchFamily="34" charset="0"/>
                </a:rPr>
                <a:t>o</a:t>
              </a:r>
              <a:endParaRPr kumimoji="0" lang="en-AT" altLang="en-AT" sz="1800" b="0" i="0" u="none" strike="noStrike" cap="none" normalizeH="0" baseline="0">
                <a:ln>
                  <a:noFill/>
                </a:ln>
                <a:solidFill>
                  <a:schemeClr val="tx1"/>
                </a:solidFill>
                <a:effectLst/>
                <a:latin typeface="Arial" panose="020B0604020202020204" pitchFamily="34" charset="0"/>
              </a:endParaRPr>
            </a:p>
          </p:txBody>
        </p:sp>
        <p:sp>
          <p:nvSpPr>
            <p:cNvPr id="523" name="Rectangle 559">
              <a:extLst>
                <a:ext uri="{FF2B5EF4-FFF2-40B4-BE49-F238E27FC236}">
                  <a16:creationId xmlns:a16="http://schemas.microsoft.com/office/drawing/2014/main" id="{7ABFFFC5-DEE8-46C1-89FE-F514CEAAF143}"/>
                </a:ext>
              </a:extLst>
            </p:cNvPr>
            <p:cNvSpPr>
              <a:spLocks noChangeArrowheads="1"/>
            </p:cNvSpPr>
            <p:nvPr/>
          </p:nvSpPr>
          <p:spPr bwMode="auto">
            <a:xfrm>
              <a:off x="3935943" y="3643410"/>
              <a:ext cx="76110" cy="138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AT" altLang="en-AT" sz="700" b="0" i="0" u="none" strike="noStrike" cap="none" normalizeH="0" baseline="0">
                  <a:ln>
                    <a:noFill/>
                  </a:ln>
                  <a:solidFill>
                    <a:srgbClr val="000000"/>
                  </a:solidFill>
                  <a:effectLst/>
                  <a:latin typeface="Myriad Pro" panose="020B0503030403020204" pitchFamily="34" charset="0"/>
                </a:rPr>
                <a:t>r</a:t>
              </a:r>
              <a:endParaRPr kumimoji="0" lang="en-AT" altLang="en-AT" sz="1800" b="0" i="0" u="none" strike="noStrike" cap="none" normalizeH="0" baseline="0">
                <a:ln>
                  <a:noFill/>
                </a:ln>
                <a:solidFill>
                  <a:schemeClr val="tx1"/>
                </a:solidFill>
                <a:effectLst/>
                <a:latin typeface="Arial" panose="020B0604020202020204" pitchFamily="34" charset="0"/>
              </a:endParaRPr>
            </a:p>
          </p:txBody>
        </p:sp>
        <p:sp>
          <p:nvSpPr>
            <p:cNvPr id="524" name="Rectangle 560">
              <a:extLst>
                <a:ext uri="{FF2B5EF4-FFF2-40B4-BE49-F238E27FC236}">
                  <a16:creationId xmlns:a16="http://schemas.microsoft.com/office/drawing/2014/main" id="{A2440541-A720-43C3-9A52-B2271BFFD167}"/>
                </a:ext>
              </a:extLst>
            </p:cNvPr>
            <p:cNvSpPr>
              <a:spLocks noChangeArrowheads="1"/>
            </p:cNvSpPr>
            <p:nvPr/>
          </p:nvSpPr>
          <p:spPr bwMode="auto">
            <a:xfrm>
              <a:off x="3970538" y="3643410"/>
              <a:ext cx="89948" cy="138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AT" altLang="en-AT" sz="700" b="0" i="0" u="none" strike="noStrike" cap="none" normalizeH="0" baseline="0">
                  <a:ln>
                    <a:noFill/>
                  </a:ln>
                  <a:solidFill>
                    <a:srgbClr val="000000"/>
                  </a:solidFill>
                  <a:effectLst/>
                  <a:latin typeface="Myriad Pro" panose="020B0503030403020204" pitchFamily="34" charset="0"/>
                </a:rPr>
                <a:t>a</a:t>
              </a:r>
              <a:endParaRPr kumimoji="0" lang="en-AT" altLang="en-AT" sz="1800" b="0" i="0" u="none" strike="noStrike" cap="none" normalizeH="0" baseline="0">
                <a:ln>
                  <a:noFill/>
                </a:ln>
                <a:solidFill>
                  <a:schemeClr val="tx1"/>
                </a:solidFill>
                <a:effectLst/>
                <a:latin typeface="Arial" panose="020B0604020202020204" pitchFamily="34" charset="0"/>
              </a:endParaRPr>
            </a:p>
          </p:txBody>
        </p:sp>
        <p:sp>
          <p:nvSpPr>
            <p:cNvPr id="525" name="Rectangle 561">
              <a:extLst>
                <a:ext uri="{FF2B5EF4-FFF2-40B4-BE49-F238E27FC236}">
                  <a16:creationId xmlns:a16="http://schemas.microsoft.com/office/drawing/2014/main" id="{B5BBE4FF-DA97-4D54-8027-3E56F350EFF4}"/>
                </a:ext>
              </a:extLst>
            </p:cNvPr>
            <p:cNvSpPr>
              <a:spLocks noChangeArrowheads="1"/>
            </p:cNvSpPr>
            <p:nvPr/>
          </p:nvSpPr>
          <p:spPr bwMode="auto">
            <a:xfrm>
              <a:off x="4018972" y="3643410"/>
              <a:ext cx="96868" cy="138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AT" altLang="en-AT" sz="700" b="0" i="0" u="none" strike="noStrike" cap="none" normalizeH="0" baseline="0">
                  <a:ln>
                    <a:noFill/>
                  </a:ln>
                  <a:solidFill>
                    <a:srgbClr val="000000"/>
                  </a:solidFill>
                  <a:effectLst/>
                  <a:latin typeface="Myriad Pro" panose="020B0503030403020204" pitchFamily="34" charset="0"/>
                </a:rPr>
                <a:t>g</a:t>
              </a:r>
              <a:endParaRPr kumimoji="0" lang="en-AT" altLang="en-AT" sz="1800" b="0" i="0" u="none" strike="noStrike" cap="none" normalizeH="0" baseline="0">
                <a:ln>
                  <a:noFill/>
                </a:ln>
                <a:solidFill>
                  <a:schemeClr val="tx1"/>
                </a:solidFill>
                <a:effectLst/>
                <a:latin typeface="Arial" panose="020B0604020202020204" pitchFamily="34" charset="0"/>
              </a:endParaRPr>
            </a:p>
          </p:txBody>
        </p:sp>
        <p:sp>
          <p:nvSpPr>
            <p:cNvPr id="526" name="Rectangle 562">
              <a:extLst>
                <a:ext uri="{FF2B5EF4-FFF2-40B4-BE49-F238E27FC236}">
                  <a16:creationId xmlns:a16="http://schemas.microsoft.com/office/drawing/2014/main" id="{98B23102-6D31-403E-9245-D4751AF4248F}"/>
                </a:ext>
              </a:extLst>
            </p:cNvPr>
            <p:cNvSpPr>
              <a:spLocks noChangeArrowheads="1"/>
            </p:cNvSpPr>
            <p:nvPr/>
          </p:nvSpPr>
          <p:spPr bwMode="auto">
            <a:xfrm>
              <a:off x="4077785" y="3643410"/>
              <a:ext cx="93408" cy="138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AT" altLang="en-AT" sz="700" b="0" i="0" u="none" strike="noStrike" cap="none" normalizeH="0" baseline="0">
                  <a:ln>
                    <a:noFill/>
                  </a:ln>
                  <a:solidFill>
                    <a:srgbClr val="000000"/>
                  </a:solidFill>
                  <a:effectLst/>
                  <a:latin typeface="Myriad Pro" panose="020B0503030403020204" pitchFamily="34" charset="0"/>
                </a:rPr>
                <a:t>e</a:t>
              </a:r>
              <a:endParaRPr kumimoji="0" lang="en-AT" altLang="en-AT" sz="1800" b="0" i="0" u="none" strike="noStrike" cap="none" normalizeH="0" baseline="0">
                <a:ln>
                  <a:noFill/>
                </a:ln>
                <a:solidFill>
                  <a:schemeClr val="tx1"/>
                </a:solidFill>
                <a:effectLst/>
                <a:latin typeface="Arial" panose="020B0604020202020204" pitchFamily="34" charset="0"/>
              </a:endParaRPr>
            </a:p>
          </p:txBody>
        </p:sp>
        <p:sp>
          <p:nvSpPr>
            <p:cNvPr id="527" name="Rectangle 563">
              <a:extLst>
                <a:ext uri="{FF2B5EF4-FFF2-40B4-BE49-F238E27FC236}">
                  <a16:creationId xmlns:a16="http://schemas.microsoft.com/office/drawing/2014/main" id="{7A901309-63B4-4561-96E4-BF075CED90E1}"/>
                </a:ext>
              </a:extLst>
            </p:cNvPr>
            <p:cNvSpPr>
              <a:spLocks noChangeArrowheads="1"/>
            </p:cNvSpPr>
            <p:nvPr/>
          </p:nvSpPr>
          <p:spPr bwMode="auto">
            <a:xfrm>
              <a:off x="4127948" y="3643410"/>
              <a:ext cx="65732" cy="138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AT" altLang="en-AT" sz="700" b="0" i="0" u="none" strike="noStrike" cap="none" normalizeH="0" baseline="0">
                  <a:ln>
                    <a:noFill/>
                  </a:ln>
                  <a:solidFill>
                    <a:srgbClr val="000000"/>
                  </a:solidFill>
                  <a:effectLst/>
                  <a:latin typeface="Myriad Pro" panose="020B0503030403020204" pitchFamily="34" charset="0"/>
                </a:rPr>
                <a:t>:</a:t>
              </a:r>
              <a:endParaRPr kumimoji="0" lang="en-AT" altLang="en-AT" sz="1800" b="0" i="0" u="none" strike="noStrike" cap="none" normalizeH="0" baseline="0">
                <a:ln>
                  <a:noFill/>
                </a:ln>
                <a:solidFill>
                  <a:schemeClr val="tx1"/>
                </a:solidFill>
                <a:effectLst/>
                <a:latin typeface="Arial" panose="020B0604020202020204" pitchFamily="34" charset="0"/>
              </a:endParaRPr>
            </a:p>
          </p:txBody>
        </p:sp>
        <p:sp>
          <p:nvSpPr>
            <p:cNvPr id="528" name="Rectangle 564">
              <a:extLst>
                <a:ext uri="{FF2B5EF4-FFF2-40B4-BE49-F238E27FC236}">
                  <a16:creationId xmlns:a16="http://schemas.microsoft.com/office/drawing/2014/main" id="{4D97FD06-345A-46CB-83D5-E26855EDF495}"/>
                </a:ext>
              </a:extLst>
            </p:cNvPr>
            <p:cNvSpPr>
              <a:spLocks noChangeArrowheads="1"/>
            </p:cNvSpPr>
            <p:nvPr/>
          </p:nvSpPr>
          <p:spPr bwMode="auto">
            <a:xfrm>
              <a:off x="3527716" y="3767954"/>
              <a:ext cx="72651" cy="138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AT" altLang="en-AT" sz="700" b="0" i="0" u="none" strike="noStrike" cap="none" normalizeH="0" baseline="0">
                  <a:ln>
                    <a:noFill/>
                  </a:ln>
                  <a:solidFill>
                    <a:srgbClr val="000000"/>
                  </a:solidFill>
                  <a:effectLst/>
                  <a:latin typeface="Myriad Pro" panose="020B0503030403020204" pitchFamily="34" charset="0"/>
                </a:rPr>
                <a:t>•</a:t>
              </a:r>
              <a:endParaRPr kumimoji="0" lang="en-AT" altLang="en-AT" sz="1800" b="0" i="0" u="none" strike="noStrike" cap="none" normalizeH="0" baseline="0">
                <a:ln>
                  <a:noFill/>
                </a:ln>
                <a:solidFill>
                  <a:schemeClr val="tx1"/>
                </a:solidFill>
                <a:effectLst/>
                <a:latin typeface="Arial" panose="020B0604020202020204" pitchFamily="34" charset="0"/>
              </a:endParaRPr>
            </a:p>
          </p:txBody>
        </p:sp>
        <p:sp>
          <p:nvSpPr>
            <p:cNvPr id="529" name="Rectangle 565">
              <a:extLst>
                <a:ext uri="{FF2B5EF4-FFF2-40B4-BE49-F238E27FC236}">
                  <a16:creationId xmlns:a16="http://schemas.microsoft.com/office/drawing/2014/main" id="{DAFCE5CA-99BC-41D2-BB3F-467101AF9198}"/>
                </a:ext>
              </a:extLst>
            </p:cNvPr>
            <p:cNvSpPr>
              <a:spLocks noChangeArrowheads="1"/>
            </p:cNvSpPr>
            <p:nvPr/>
          </p:nvSpPr>
          <p:spPr bwMode="auto">
            <a:xfrm>
              <a:off x="3579609" y="3767954"/>
              <a:ext cx="93408" cy="138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AT" altLang="en-AT" sz="700" b="0" i="0" u="none" strike="noStrike" cap="none" normalizeH="0" baseline="0">
                  <a:ln>
                    <a:noFill/>
                  </a:ln>
                  <a:solidFill>
                    <a:srgbClr val="000000"/>
                  </a:solidFill>
                  <a:effectLst/>
                  <a:latin typeface="Myriad Pro" panose="020B0503030403020204" pitchFamily="34" charset="0"/>
                </a:rPr>
                <a:t>e</a:t>
              </a:r>
              <a:endParaRPr kumimoji="0" lang="en-AT" altLang="en-AT" sz="1800" b="0" i="0" u="none" strike="noStrike" cap="none" normalizeH="0" baseline="0">
                <a:ln>
                  <a:noFill/>
                </a:ln>
                <a:solidFill>
                  <a:schemeClr val="tx1"/>
                </a:solidFill>
                <a:effectLst/>
                <a:latin typeface="Arial" panose="020B0604020202020204" pitchFamily="34" charset="0"/>
              </a:endParaRPr>
            </a:p>
          </p:txBody>
        </p:sp>
        <p:sp>
          <p:nvSpPr>
            <p:cNvPr id="530" name="Rectangle 566">
              <a:extLst>
                <a:ext uri="{FF2B5EF4-FFF2-40B4-BE49-F238E27FC236}">
                  <a16:creationId xmlns:a16="http://schemas.microsoft.com/office/drawing/2014/main" id="{D9F6D674-D2C3-41AF-8EF6-C0C9C650060E}"/>
                </a:ext>
              </a:extLst>
            </p:cNvPr>
            <p:cNvSpPr>
              <a:spLocks noChangeArrowheads="1"/>
            </p:cNvSpPr>
            <p:nvPr/>
          </p:nvSpPr>
          <p:spPr bwMode="auto">
            <a:xfrm>
              <a:off x="3629772" y="3767954"/>
              <a:ext cx="65732" cy="138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AT" altLang="en-AT" sz="700" b="0" i="0" u="none" strike="noStrike" cap="none" normalizeH="0" baseline="0">
                  <a:ln>
                    <a:noFill/>
                  </a:ln>
                  <a:solidFill>
                    <a:srgbClr val="000000"/>
                  </a:solidFill>
                  <a:effectLst/>
                  <a:latin typeface="Myriad Pro" panose="020B0503030403020204" pitchFamily="34" charset="0"/>
                </a:rPr>
                <a:t>l</a:t>
              </a:r>
              <a:endParaRPr kumimoji="0" lang="en-AT" altLang="en-AT" sz="1800" b="0" i="0" u="none" strike="noStrike" cap="none" normalizeH="0" baseline="0">
                <a:ln>
                  <a:noFill/>
                </a:ln>
                <a:solidFill>
                  <a:schemeClr val="tx1"/>
                </a:solidFill>
                <a:effectLst/>
                <a:latin typeface="Arial" panose="020B0604020202020204" pitchFamily="34" charset="0"/>
              </a:endParaRPr>
            </a:p>
          </p:txBody>
        </p:sp>
        <p:sp>
          <p:nvSpPr>
            <p:cNvPr id="531" name="Rectangle 567">
              <a:extLst>
                <a:ext uri="{FF2B5EF4-FFF2-40B4-BE49-F238E27FC236}">
                  <a16:creationId xmlns:a16="http://schemas.microsoft.com/office/drawing/2014/main" id="{AC44E849-964B-4449-9D7D-CF35A6CA3B6D}"/>
                </a:ext>
              </a:extLst>
            </p:cNvPr>
            <p:cNvSpPr>
              <a:spLocks noChangeArrowheads="1"/>
            </p:cNvSpPr>
            <p:nvPr/>
          </p:nvSpPr>
          <p:spPr bwMode="auto">
            <a:xfrm>
              <a:off x="3653989" y="3767954"/>
              <a:ext cx="95138" cy="138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AT" altLang="en-AT" sz="700" b="0" i="0" u="none" strike="noStrike" cap="none" normalizeH="0" baseline="0">
                  <a:ln>
                    <a:noFill/>
                  </a:ln>
                  <a:solidFill>
                    <a:srgbClr val="000000"/>
                  </a:solidFill>
                  <a:effectLst/>
                  <a:latin typeface="Myriad Pro" panose="020B0503030403020204" pitchFamily="34" charset="0"/>
                </a:rPr>
                <a:t>e</a:t>
              </a:r>
              <a:endParaRPr kumimoji="0" lang="en-AT" altLang="en-AT" sz="1800" b="0" i="0" u="none" strike="noStrike" cap="none" normalizeH="0" baseline="0">
                <a:ln>
                  <a:noFill/>
                </a:ln>
                <a:solidFill>
                  <a:schemeClr val="tx1"/>
                </a:solidFill>
                <a:effectLst/>
                <a:latin typeface="Arial" panose="020B0604020202020204" pitchFamily="34" charset="0"/>
              </a:endParaRPr>
            </a:p>
          </p:txBody>
        </p:sp>
        <p:sp>
          <p:nvSpPr>
            <p:cNvPr id="532" name="Rectangle 568">
              <a:extLst>
                <a:ext uri="{FF2B5EF4-FFF2-40B4-BE49-F238E27FC236}">
                  <a16:creationId xmlns:a16="http://schemas.microsoft.com/office/drawing/2014/main" id="{7CC76B81-F81B-4EEF-B1C9-C50F37500F12}"/>
                </a:ext>
              </a:extLst>
            </p:cNvPr>
            <p:cNvSpPr>
              <a:spLocks noChangeArrowheads="1"/>
            </p:cNvSpPr>
            <p:nvPr/>
          </p:nvSpPr>
          <p:spPr bwMode="auto">
            <a:xfrm>
              <a:off x="3705883" y="3767954"/>
              <a:ext cx="86489" cy="138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AT" altLang="en-AT" sz="700" b="0" i="0" u="none" strike="noStrike" cap="none" normalizeH="0" baseline="0">
                  <a:ln>
                    <a:noFill/>
                  </a:ln>
                  <a:solidFill>
                    <a:srgbClr val="000000"/>
                  </a:solidFill>
                  <a:effectLst/>
                  <a:latin typeface="Myriad Pro" panose="020B0503030403020204" pitchFamily="34" charset="0"/>
                </a:rPr>
                <a:t>c</a:t>
              </a:r>
              <a:endParaRPr kumimoji="0" lang="en-AT" altLang="en-AT" sz="1800" b="0" i="0" u="none" strike="noStrike" cap="none" normalizeH="0" baseline="0">
                <a:ln>
                  <a:noFill/>
                </a:ln>
                <a:solidFill>
                  <a:schemeClr val="tx1"/>
                </a:solidFill>
                <a:effectLst/>
                <a:latin typeface="Arial" panose="020B0604020202020204" pitchFamily="34" charset="0"/>
              </a:endParaRPr>
            </a:p>
          </p:txBody>
        </p:sp>
        <p:sp>
          <p:nvSpPr>
            <p:cNvPr id="533" name="Rectangle 569">
              <a:extLst>
                <a:ext uri="{FF2B5EF4-FFF2-40B4-BE49-F238E27FC236}">
                  <a16:creationId xmlns:a16="http://schemas.microsoft.com/office/drawing/2014/main" id="{C153D09A-D67F-4D62-86C8-083A515ECB3B}"/>
                </a:ext>
              </a:extLst>
            </p:cNvPr>
            <p:cNvSpPr>
              <a:spLocks noChangeArrowheads="1"/>
            </p:cNvSpPr>
            <p:nvPr/>
          </p:nvSpPr>
          <p:spPr bwMode="auto">
            <a:xfrm>
              <a:off x="3752587" y="3767954"/>
              <a:ext cx="76110" cy="138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AT" altLang="en-AT" sz="700" b="0" i="0" u="none" strike="noStrike" cap="none" normalizeH="0" baseline="0">
                  <a:ln>
                    <a:noFill/>
                  </a:ln>
                  <a:solidFill>
                    <a:srgbClr val="000000"/>
                  </a:solidFill>
                  <a:effectLst/>
                  <a:latin typeface="Myriad Pro" panose="020B0503030403020204" pitchFamily="34" charset="0"/>
                </a:rPr>
                <a:t>t</a:t>
              </a:r>
              <a:endParaRPr kumimoji="0" lang="en-AT" altLang="en-AT" sz="1800" b="0" i="0" u="none" strike="noStrike" cap="none" normalizeH="0" baseline="0">
                <a:ln>
                  <a:noFill/>
                </a:ln>
                <a:solidFill>
                  <a:schemeClr val="tx1"/>
                </a:solidFill>
                <a:effectLst/>
                <a:latin typeface="Arial" panose="020B0604020202020204" pitchFamily="34" charset="0"/>
              </a:endParaRPr>
            </a:p>
          </p:txBody>
        </p:sp>
        <p:sp>
          <p:nvSpPr>
            <p:cNvPr id="534" name="Rectangle 570">
              <a:extLst>
                <a:ext uri="{FF2B5EF4-FFF2-40B4-BE49-F238E27FC236}">
                  <a16:creationId xmlns:a16="http://schemas.microsoft.com/office/drawing/2014/main" id="{420ED043-B5FD-4732-851E-636F3DE66C3B}"/>
                </a:ext>
              </a:extLst>
            </p:cNvPr>
            <p:cNvSpPr>
              <a:spLocks noChangeArrowheads="1"/>
            </p:cNvSpPr>
            <p:nvPr/>
          </p:nvSpPr>
          <p:spPr bwMode="auto">
            <a:xfrm>
              <a:off x="3785452" y="3767954"/>
              <a:ext cx="76110" cy="138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AT" altLang="en-AT" sz="700" b="0" i="0" u="none" strike="noStrike" cap="none" normalizeH="0" baseline="0" dirty="0">
                  <a:ln>
                    <a:noFill/>
                  </a:ln>
                  <a:solidFill>
                    <a:srgbClr val="000000"/>
                  </a:solidFill>
                  <a:effectLst/>
                  <a:latin typeface="Myriad Pro" panose="020B0503030403020204" pitchFamily="34" charset="0"/>
                </a:rPr>
                <a:t>r</a:t>
              </a:r>
              <a:endParaRPr kumimoji="0" lang="en-AT" altLang="en-AT" sz="1800" b="0" i="0" u="none" strike="noStrike" cap="none" normalizeH="0" baseline="0" dirty="0">
                <a:ln>
                  <a:noFill/>
                </a:ln>
                <a:solidFill>
                  <a:schemeClr val="tx1"/>
                </a:solidFill>
                <a:effectLst/>
                <a:latin typeface="Arial" panose="020B0604020202020204" pitchFamily="34" charset="0"/>
              </a:endParaRPr>
            </a:p>
          </p:txBody>
        </p:sp>
        <p:sp>
          <p:nvSpPr>
            <p:cNvPr id="535" name="Rectangle 571">
              <a:extLst>
                <a:ext uri="{FF2B5EF4-FFF2-40B4-BE49-F238E27FC236}">
                  <a16:creationId xmlns:a16="http://schemas.microsoft.com/office/drawing/2014/main" id="{0FCFEB2F-7BB4-4F3E-9D00-3336A9F30F7E}"/>
                </a:ext>
              </a:extLst>
            </p:cNvPr>
            <p:cNvSpPr>
              <a:spLocks noChangeArrowheads="1"/>
            </p:cNvSpPr>
            <p:nvPr/>
          </p:nvSpPr>
          <p:spPr bwMode="auto">
            <a:xfrm>
              <a:off x="3820048" y="3767954"/>
              <a:ext cx="65732" cy="138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AT" altLang="en-AT" sz="700" b="0" i="0" u="none" strike="noStrike" cap="none" normalizeH="0" baseline="0">
                  <a:ln>
                    <a:noFill/>
                  </a:ln>
                  <a:solidFill>
                    <a:srgbClr val="000000"/>
                  </a:solidFill>
                  <a:effectLst/>
                  <a:latin typeface="Myriad Pro" panose="020B0503030403020204" pitchFamily="34" charset="0"/>
                </a:rPr>
                <a:t>i</a:t>
              </a:r>
              <a:endParaRPr kumimoji="0" lang="en-AT" altLang="en-AT" sz="1800" b="0" i="0" u="none" strike="noStrike" cap="none" normalizeH="0" baseline="0">
                <a:ln>
                  <a:noFill/>
                </a:ln>
                <a:solidFill>
                  <a:schemeClr val="tx1"/>
                </a:solidFill>
                <a:effectLst/>
                <a:latin typeface="Arial" panose="020B0604020202020204" pitchFamily="34" charset="0"/>
              </a:endParaRPr>
            </a:p>
          </p:txBody>
        </p:sp>
        <p:sp>
          <p:nvSpPr>
            <p:cNvPr id="536" name="Rectangle 572">
              <a:extLst>
                <a:ext uri="{FF2B5EF4-FFF2-40B4-BE49-F238E27FC236}">
                  <a16:creationId xmlns:a16="http://schemas.microsoft.com/office/drawing/2014/main" id="{48A6E8B8-3141-43D7-86F7-C8B38D2731E1}"/>
                </a:ext>
              </a:extLst>
            </p:cNvPr>
            <p:cNvSpPr>
              <a:spLocks noChangeArrowheads="1"/>
            </p:cNvSpPr>
            <p:nvPr/>
          </p:nvSpPr>
          <p:spPr bwMode="auto">
            <a:xfrm>
              <a:off x="3844265" y="3767954"/>
              <a:ext cx="86489" cy="138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AT" altLang="en-AT" sz="700" b="0" i="0" u="none" strike="noStrike" cap="none" normalizeH="0" baseline="0">
                  <a:ln>
                    <a:noFill/>
                  </a:ln>
                  <a:solidFill>
                    <a:srgbClr val="000000"/>
                  </a:solidFill>
                  <a:effectLst/>
                  <a:latin typeface="Myriad Pro" panose="020B0503030403020204" pitchFamily="34" charset="0"/>
                </a:rPr>
                <a:t>c</a:t>
              </a:r>
              <a:endParaRPr kumimoji="0" lang="en-AT" altLang="en-AT" sz="1800" b="0" i="0" u="none" strike="noStrike" cap="none" normalizeH="0" baseline="0">
                <a:ln>
                  <a:noFill/>
                </a:ln>
                <a:solidFill>
                  <a:schemeClr val="tx1"/>
                </a:solidFill>
                <a:effectLst/>
                <a:latin typeface="Arial" panose="020B0604020202020204" pitchFamily="34" charset="0"/>
              </a:endParaRPr>
            </a:p>
          </p:txBody>
        </p:sp>
        <p:sp>
          <p:nvSpPr>
            <p:cNvPr id="537" name="Rectangle 573">
              <a:extLst>
                <a:ext uri="{FF2B5EF4-FFF2-40B4-BE49-F238E27FC236}">
                  <a16:creationId xmlns:a16="http://schemas.microsoft.com/office/drawing/2014/main" id="{1D31408D-701D-454B-A5A3-4290F4EE63E7}"/>
                </a:ext>
              </a:extLst>
            </p:cNvPr>
            <p:cNvSpPr>
              <a:spLocks noChangeArrowheads="1"/>
            </p:cNvSpPr>
            <p:nvPr/>
          </p:nvSpPr>
          <p:spPr bwMode="auto">
            <a:xfrm>
              <a:off x="3889239" y="3767954"/>
              <a:ext cx="65732" cy="138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AT" altLang="en-AT" sz="700" b="0" i="0" u="none" strike="noStrike" cap="none" normalizeH="0" baseline="0">
                  <a:ln>
                    <a:noFill/>
                  </a:ln>
                  <a:solidFill>
                    <a:srgbClr val="000000"/>
                  </a:solidFill>
                  <a:effectLst/>
                  <a:latin typeface="Myriad Pro" panose="020B0503030403020204" pitchFamily="34" charset="0"/>
                </a:rPr>
                <a:t>i</a:t>
              </a:r>
              <a:endParaRPr kumimoji="0" lang="en-AT" altLang="en-AT" sz="1800" b="0" i="0" u="none" strike="noStrike" cap="none" normalizeH="0" baseline="0">
                <a:ln>
                  <a:noFill/>
                </a:ln>
                <a:solidFill>
                  <a:schemeClr val="tx1"/>
                </a:solidFill>
                <a:effectLst/>
                <a:latin typeface="Arial" panose="020B0604020202020204" pitchFamily="34" charset="0"/>
              </a:endParaRPr>
            </a:p>
          </p:txBody>
        </p:sp>
        <p:sp>
          <p:nvSpPr>
            <p:cNvPr id="538" name="Rectangle 574">
              <a:extLst>
                <a:ext uri="{FF2B5EF4-FFF2-40B4-BE49-F238E27FC236}">
                  <a16:creationId xmlns:a16="http://schemas.microsoft.com/office/drawing/2014/main" id="{B61B20F1-7EB7-4FB8-AF91-70C25685538E}"/>
                </a:ext>
              </a:extLst>
            </p:cNvPr>
            <p:cNvSpPr>
              <a:spLocks noChangeArrowheads="1"/>
            </p:cNvSpPr>
            <p:nvPr/>
          </p:nvSpPr>
          <p:spPr bwMode="auto">
            <a:xfrm>
              <a:off x="3913456" y="3767954"/>
              <a:ext cx="76110" cy="138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AT" altLang="en-AT" sz="700" b="0" i="0" u="none" strike="noStrike" cap="none" normalizeH="0" baseline="0">
                  <a:ln>
                    <a:noFill/>
                  </a:ln>
                  <a:solidFill>
                    <a:srgbClr val="000000"/>
                  </a:solidFill>
                  <a:effectLst/>
                  <a:latin typeface="Myriad Pro" panose="020B0503030403020204" pitchFamily="34" charset="0"/>
                </a:rPr>
                <a:t>t</a:t>
              </a:r>
              <a:endParaRPr kumimoji="0" lang="en-AT" altLang="en-AT" sz="1800" b="0" i="0" u="none" strike="noStrike" cap="none" normalizeH="0" baseline="0">
                <a:ln>
                  <a:noFill/>
                </a:ln>
                <a:solidFill>
                  <a:schemeClr val="tx1"/>
                </a:solidFill>
                <a:effectLst/>
                <a:latin typeface="Arial" panose="020B0604020202020204" pitchFamily="34" charset="0"/>
              </a:endParaRPr>
            </a:p>
          </p:txBody>
        </p:sp>
        <p:sp>
          <p:nvSpPr>
            <p:cNvPr id="539" name="Rectangle 575">
              <a:extLst>
                <a:ext uri="{FF2B5EF4-FFF2-40B4-BE49-F238E27FC236}">
                  <a16:creationId xmlns:a16="http://schemas.microsoft.com/office/drawing/2014/main" id="{FB608406-5477-48AA-8426-9C69BEB016D9}"/>
                </a:ext>
              </a:extLst>
            </p:cNvPr>
            <p:cNvSpPr>
              <a:spLocks noChangeArrowheads="1"/>
            </p:cNvSpPr>
            <p:nvPr/>
          </p:nvSpPr>
          <p:spPr bwMode="auto">
            <a:xfrm>
              <a:off x="3948051" y="3767954"/>
              <a:ext cx="89948" cy="138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AT" altLang="en-AT" sz="700" b="0" i="0" u="none" strike="noStrike" cap="none" normalizeH="0" baseline="0">
                  <a:ln>
                    <a:noFill/>
                  </a:ln>
                  <a:solidFill>
                    <a:srgbClr val="000000"/>
                  </a:solidFill>
                  <a:effectLst/>
                  <a:latin typeface="Myriad Pro" panose="020B0503030403020204" pitchFamily="34" charset="0"/>
                </a:rPr>
                <a:t>y</a:t>
              </a:r>
              <a:endParaRPr kumimoji="0" lang="en-AT" altLang="en-AT" sz="1800" b="0" i="0" u="none" strike="noStrike" cap="none" normalizeH="0" baseline="0">
                <a:ln>
                  <a:noFill/>
                </a:ln>
                <a:solidFill>
                  <a:schemeClr val="tx1"/>
                </a:solidFill>
                <a:effectLst/>
                <a:latin typeface="Arial" panose="020B0604020202020204" pitchFamily="34" charset="0"/>
              </a:endParaRPr>
            </a:p>
          </p:txBody>
        </p:sp>
        <p:sp>
          <p:nvSpPr>
            <p:cNvPr id="540" name="Rectangle 576">
              <a:extLst>
                <a:ext uri="{FF2B5EF4-FFF2-40B4-BE49-F238E27FC236}">
                  <a16:creationId xmlns:a16="http://schemas.microsoft.com/office/drawing/2014/main" id="{C1E2CE56-0F48-45DE-8EC3-E11692CECA50}"/>
                </a:ext>
              </a:extLst>
            </p:cNvPr>
            <p:cNvSpPr>
              <a:spLocks noChangeArrowheads="1"/>
            </p:cNvSpPr>
            <p:nvPr/>
          </p:nvSpPr>
          <p:spPr bwMode="auto">
            <a:xfrm>
              <a:off x="3527716" y="3890768"/>
              <a:ext cx="72651" cy="138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AT" altLang="en-AT" sz="700" b="0" i="0" u="none" strike="noStrike" cap="none" normalizeH="0" baseline="0">
                  <a:ln>
                    <a:noFill/>
                  </a:ln>
                  <a:solidFill>
                    <a:srgbClr val="000000"/>
                  </a:solidFill>
                  <a:effectLst/>
                  <a:latin typeface="Myriad Pro" panose="020B0503030403020204" pitchFamily="34" charset="0"/>
                </a:rPr>
                <a:t>•</a:t>
              </a:r>
              <a:endParaRPr kumimoji="0" lang="en-AT" altLang="en-AT" sz="1800" b="0" i="0" u="none" strike="noStrike" cap="none" normalizeH="0" baseline="0">
                <a:ln>
                  <a:noFill/>
                </a:ln>
                <a:solidFill>
                  <a:schemeClr val="tx1"/>
                </a:solidFill>
                <a:effectLst/>
                <a:latin typeface="Arial" panose="020B0604020202020204" pitchFamily="34" charset="0"/>
              </a:endParaRPr>
            </a:p>
          </p:txBody>
        </p:sp>
        <p:sp>
          <p:nvSpPr>
            <p:cNvPr id="541" name="Rectangle 577">
              <a:extLst>
                <a:ext uri="{FF2B5EF4-FFF2-40B4-BE49-F238E27FC236}">
                  <a16:creationId xmlns:a16="http://schemas.microsoft.com/office/drawing/2014/main" id="{9BFE19CC-F56E-4AD5-8F29-E546AEFE2DE1}"/>
                </a:ext>
              </a:extLst>
            </p:cNvPr>
            <p:cNvSpPr>
              <a:spLocks noChangeArrowheads="1"/>
            </p:cNvSpPr>
            <p:nvPr/>
          </p:nvSpPr>
          <p:spPr bwMode="auto">
            <a:xfrm>
              <a:off x="3579609" y="3890768"/>
              <a:ext cx="89948" cy="138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AT" altLang="en-AT" sz="700" b="0" i="0" u="none" strike="noStrike" cap="none" normalizeH="0" baseline="0">
                  <a:ln>
                    <a:noFill/>
                  </a:ln>
                  <a:solidFill>
                    <a:srgbClr val="000000"/>
                  </a:solidFill>
                  <a:effectLst/>
                  <a:latin typeface="Myriad Pro" panose="020B0503030403020204" pitchFamily="34" charset="0"/>
                </a:rPr>
                <a:t>a</a:t>
              </a:r>
              <a:endParaRPr kumimoji="0" lang="en-AT" altLang="en-AT" sz="1800" b="0" i="0" u="none" strike="noStrike" cap="none" normalizeH="0" baseline="0">
                <a:ln>
                  <a:noFill/>
                </a:ln>
                <a:solidFill>
                  <a:schemeClr val="tx1"/>
                </a:solidFill>
                <a:effectLst/>
                <a:latin typeface="Arial" panose="020B0604020202020204" pitchFamily="34" charset="0"/>
              </a:endParaRPr>
            </a:p>
          </p:txBody>
        </p:sp>
        <p:sp>
          <p:nvSpPr>
            <p:cNvPr id="542" name="Rectangle 578">
              <a:extLst>
                <a:ext uri="{FF2B5EF4-FFF2-40B4-BE49-F238E27FC236}">
                  <a16:creationId xmlns:a16="http://schemas.microsoft.com/office/drawing/2014/main" id="{BBCFC832-D8E9-4A42-98CF-3B0185D65BDB}"/>
                </a:ext>
              </a:extLst>
            </p:cNvPr>
            <p:cNvSpPr>
              <a:spLocks noChangeArrowheads="1"/>
            </p:cNvSpPr>
            <p:nvPr/>
          </p:nvSpPr>
          <p:spPr bwMode="auto">
            <a:xfrm>
              <a:off x="3628043" y="3890768"/>
              <a:ext cx="96868" cy="138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AT" altLang="en-AT" sz="700" b="0" i="0" u="none" strike="noStrike" cap="none" normalizeH="0" baseline="0">
                  <a:ln>
                    <a:noFill/>
                  </a:ln>
                  <a:solidFill>
                    <a:srgbClr val="000000"/>
                  </a:solidFill>
                  <a:effectLst/>
                  <a:latin typeface="Myriad Pro" panose="020B0503030403020204" pitchFamily="34" charset="0"/>
                </a:rPr>
                <a:t>g</a:t>
              </a:r>
              <a:endParaRPr kumimoji="0" lang="en-AT" altLang="en-AT" sz="1800" b="0" i="0" u="none" strike="noStrike" cap="none" normalizeH="0" baseline="0">
                <a:ln>
                  <a:noFill/>
                </a:ln>
                <a:solidFill>
                  <a:schemeClr val="tx1"/>
                </a:solidFill>
                <a:effectLst/>
                <a:latin typeface="Arial" panose="020B0604020202020204" pitchFamily="34" charset="0"/>
              </a:endParaRPr>
            </a:p>
          </p:txBody>
        </p:sp>
        <p:sp>
          <p:nvSpPr>
            <p:cNvPr id="543" name="Rectangle 579">
              <a:extLst>
                <a:ext uri="{FF2B5EF4-FFF2-40B4-BE49-F238E27FC236}">
                  <a16:creationId xmlns:a16="http://schemas.microsoft.com/office/drawing/2014/main" id="{91D3B34C-63D1-462A-8DBC-32D1C551E0A2}"/>
                </a:ext>
              </a:extLst>
            </p:cNvPr>
            <p:cNvSpPr>
              <a:spLocks noChangeArrowheads="1"/>
            </p:cNvSpPr>
            <p:nvPr/>
          </p:nvSpPr>
          <p:spPr bwMode="auto">
            <a:xfrm>
              <a:off x="3686855" y="3890768"/>
              <a:ext cx="76110" cy="138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AT" altLang="en-AT" sz="700" b="0" i="0" u="none" strike="noStrike" cap="none" normalizeH="0" baseline="0">
                  <a:ln>
                    <a:noFill/>
                  </a:ln>
                  <a:solidFill>
                    <a:srgbClr val="000000"/>
                  </a:solidFill>
                  <a:effectLst/>
                  <a:latin typeface="Myriad Pro" panose="020B0503030403020204" pitchFamily="34" charset="0"/>
                </a:rPr>
                <a:t>r</a:t>
              </a:r>
              <a:endParaRPr kumimoji="0" lang="en-AT" altLang="en-AT" sz="1800" b="0" i="0" u="none" strike="noStrike" cap="none" normalizeH="0" baseline="0">
                <a:ln>
                  <a:noFill/>
                </a:ln>
                <a:solidFill>
                  <a:schemeClr val="tx1"/>
                </a:solidFill>
                <a:effectLst/>
                <a:latin typeface="Arial" panose="020B0604020202020204" pitchFamily="34" charset="0"/>
              </a:endParaRPr>
            </a:p>
          </p:txBody>
        </p:sp>
        <p:sp>
          <p:nvSpPr>
            <p:cNvPr id="544" name="Rectangle 580">
              <a:extLst>
                <a:ext uri="{FF2B5EF4-FFF2-40B4-BE49-F238E27FC236}">
                  <a16:creationId xmlns:a16="http://schemas.microsoft.com/office/drawing/2014/main" id="{C5599D12-A5D4-4F89-9478-A84BFA88B81C}"/>
                </a:ext>
              </a:extLst>
            </p:cNvPr>
            <p:cNvSpPr>
              <a:spLocks noChangeArrowheads="1"/>
            </p:cNvSpPr>
            <p:nvPr/>
          </p:nvSpPr>
          <p:spPr bwMode="auto">
            <a:xfrm>
              <a:off x="3719721" y="3890768"/>
              <a:ext cx="65732" cy="138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AT" altLang="en-AT" sz="700" b="0" i="0" u="none" strike="noStrike" cap="none" normalizeH="0" baseline="0">
                  <a:ln>
                    <a:noFill/>
                  </a:ln>
                  <a:solidFill>
                    <a:srgbClr val="000000"/>
                  </a:solidFill>
                  <a:effectLst/>
                  <a:latin typeface="Myriad Pro" panose="020B0503030403020204" pitchFamily="34" charset="0"/>
                </a:rPr>
                <a:t>i</a:t>
              </a:r>
              <a:endParaRPr kumimoji="0" lang="en-AT" altLang="en-AT" sz="1800" b="0" i="0" u="none" strike="noStrike" cap="none" normalizeH="0" baseline="0">
                <a:ln>
                  <a:noFill/>
                </a:ln>
                <a:solidFill>
                  <a:schemeClr val="tx1"/>
                </a:solidFill>
                <a:effectLst/>
                <a:latin typeface="Arial" panose="020B0604020202020204" pitchFamily="34" charset="0"/>
              </a:endParaRPr>
            </a:p>
          </p:txBody>
        </p:sp>
        <p:sp>
          <p:nvSpPr>
            <p:cNvPr id="545" name="Rectangle 581">
              <a:extLst>
                <a:ext uri="{FF2B5EF4-FFF2-40B4-BE49-F238E27FC236}">
                  <a16:creationId xmlns:a16="http://schemas.microsoft.com/office/drawing/2014/main" id="{26AD3BC7-963E-47A3-A25F-7DCA99A951E1}"/>
                </a:ext>
              </a:extLst>
            </p:cNvPr>
            <p:cNvSpPr>
              <a:spLocks noChangeArrowheads="1"/>
            </p:cNvSpPr>
            <p:nvPr/>
          </p:nvSpPr>
          <p:spPr bwMode="auto">
            <a:xfrm>
              <a:off x="3743938" y="3890768"/>
              <a:ext cx="86489" cy="138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AT" altLang="en-AT" sz="700" b="0" i="0" u="none" strike="noStrike" cap="none" normalizeH="0" baseline="0">
                  <a:ln>
                    <a:noFill/>
                  </a:ln>
                  <a:solidFill>
                    <a:srgbClr val="000000"/>
                  </a:solidFill>
                  <a:effectLst/>
                  <a:latin typeface="Myriad Pro" panose="020B0503030403020204" pitchFamily="34" charset="0"/>
                </a:rPr>
                <a:t>c</a:t>
              </a:r>
              <a:endParaRPr kumimoji="0" lang="en-AT" altLang="en-AT" sz="1800" b="0" i="0" u="none" strike="noStrike" cap="none" normalizeH="0" baseline="0">
                <a:ln>
                  <a:noFill/>
                </a:ln>
                <a:solidFill>
                  <a:schemeClr val="tx1"/>
                </a:solidFill>
                <a:effectLst/>
                <a:latin typeface="Arial" panose="020B0604020202020204" pitchFamily="34" charset="0"/>
              </a:endParaRPr>
            </a:p>
          </p:txBody>
        </p:sp>
        <p:sp>
          <p:nvSpPr>
            <p:cNvPr id="546" name="Rectangle 582">
              <a:extLst>
                <a:ext uri="{FF2B5EF4-FFF2-40B4-BE49-F238E27FC236}">
                  <a16:creationId xmlns:a16="http://schemas.microsoft.com/office/drawing/2014/main" id="{0F170138-EE3B-4672-B22A-2EE49253467F}"/>
                </a:ext>
              </a:extLst>
            </p:cNvPr>
            <p:cNvSpPr>
              <a:spLocks noChangeArrowheads="1"/>
            </p:cNvSpPr>
            <p:nvPr/>
          </p:nvSpPr>
          <p:spPr bwMode="auto">
            <a:xfrm>
              <a:off x="3788912" y="3890768"/>
              <a:ext cx="98597" cy="138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AT" altLang="en-AT" sz="700" b="0" i="0" u="none" strike="noStrike" cap="none" normalizeH="0" baseline="0">
                  <a:ln>
                    <a:noFill/>
                  </a:ln>
                  <a:solidFill>
                    <a:srgbClr val="000000"/>
                  </a:solidFill>
                  <a:effectLst/>
                  <a:latin typeface="Myriad Pro" panose="020B0503030403020204" pitchFamily="34" charset="0"/>
                </a:rPr>
                <a:t>u</a:t>
              </a:r>
              <a:endParaRPr kumimoji="0" lang="en-AT" altLang="en-AT" sz="1800" b="0" i="0" u="none" strike="noStrike" cap="none" normalizeH="0" baseline="0">
                <a:ln>
                  <a:noFill/>
                </a:ln>
                <a:solidFill>
                  <a:schemeClr val="tx1"/>
                </a:solidFill>
                <a:effectLst/>
                <a:latin typeface="Arial" panose="020B0604020202020204" pitchFamily="34" charset="0"/>
              </a:endParaRPr>
            </a:p>
          </p:txBody>
        </p:sp>
        <p:sp>
          <p:nvSpPr>
            <p:cNvPr id="547" name="Rectangle 583">
              <a:extLst>
                <a:ext uri="{FF2B5EF4-FFF2-40B4-BE49-F238E27FC236}">
                  <a16:creationId xmlns:a16="http://schemas.microsoft.com/office/drawing/2014/main" id="{FE51DAE4-5F5C-4FF1-9363-21B833E05080}"/>
                </a:ext>
              </a:extLst>
            </p:cNvPr>
            <p:cNvSpPr>
              <a:spLocks noChangeArrowheads="1"/>
            </p:cNvSpPr>
            <p:nvPr/>
          </p:nvSpPr>
          <p:spPr bwMode="auto">
            <a:xfrm>
              <a:off x="3845995" y="3890768"/>
              <a:ext cx="65732" cy="138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AT" altLang="en-AT" sz="700" b="0" i="0" u="none" strike="noStrike" cap="none" normalizeH="0" baseline="0">
                  <a:ln>
                    <a:noFill/>
                  </a:ln>
                  <a:solidFill>
                    <a:srgbClr val="000000"/>
                  </a:solidFill>
                  <a:effectLst/>
                  <a:latin typeface="Myriad Pro" panose="020B0503030403020204" pitchFamily="34" charset="0"/>
                </a:rPr>
                <a:t>l</a:t>
              </a:r>
              <a:endParaRPr kumimoji="0" lang="en-AT" altLang="en-AT" sz="1800" b="0" i="0" u="none" strike="noStrike" cap="none" normalizeH="0" baseline="0">
                <a:ln>
                  <a:noFill/>
                </a:ln>
                <a:solidFill>
                  <a:schemeClr val="tx1"/>
                </a:solidFill>
                <a:effectLst/>
                <a:latin typeface="Arial" panose="020B0604020202020204" pitchFamily="34" charset="0"/>
              </a:endParaRPr>
            </a:p>
          </p:txBody>
        </p:sp>
        <p:sp>
          <p:nvSpPr>
            <p:cNvPr id="548" name="Rectangle 584">
              <a:extLst>
                <a:ext uri="{FF2B5EF4-FFF2-40B4-BE49-F238E27FC236}">
                  <a16:creationId xmlns:a16="http://schemas.microsoft.com/office/drawing/2014/main" id="{C135B5AA-2290-481C-A88D-E7E4022C9366}"/>
                </a:ext>
              </a:extLst>
            </p:cNvPr>
            <p:cNvSpPr>
              <a:spLocks noChangeArrowheads="1"/>
            </p:cNvSpPr>
            <p:nvPr/>
          </p:nvSpPr>
          <p:spPr bwMode="auto">
            <a:xfrm>
              <a:off x="3870211" y="3890768"/>
              <a:ext cx="76110" cy="138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AT" altLang="en-AT" sz="700" b="0" i="0" u="none" strike="noStrike" cap="none" normalizeH="0" baseline="0">
                  <a:ln>
                    <a:noFill/>
                  </a:ln>
                  <a:solidFill>
                    <a:srgbClr val="000000"/>
                  </a:solidFill>
                  <a:effectLst/>
                  <a:latin typeface="Myriad Pro" panose="020B0503030403020204" pitchFamily="34" charset="0"/>
                </a:rPr>
                <a:t>t</a:t>
              </a:r>
              <a:endParaRPr kumimoji="0" lang="en-AT" altLang="en-AT" sz="1800" b="0" i="0" u="none" strike="noStrike" cap="none" normalizeH="0" baseline="0">
                <a:ln>
                  <a:noFill/>
                </a:ln>
                <a:solidFill>
                  <a:schemeClr val="tx1"/>
                </a:solidFill>
                <a:effectLst/>
                <a:latin typeface="Arial" panose="020B0604020202020204" pitchFamily="34" charset="0"/>
              </a:endParaRPr>
            </a:p>
          </p:txBody>
        </p:sp>
        <p:sp>
          <p:nvSpPr>
            <p:cNvPr id="549" name="Rectangle 585">
              <a:extLst>
                <a:ext uri="{FF2B5EF4-FFF2-40B4-BE49-F238E27FC236}">
                  <a16:creationId xmlns:a16="http://schemas.microsoft.com/office/drawing/2014/main" id="{AF912333-5542-41EB-9449-37F89BC19FF7}"/>
                </a:ext>
              </a:extLst>
            </p:cNvPr>
            <p:cNvSpPr>
              <a:spLocks noChangeArrowheads="1"/>
            </p:cNvSpPr>
            <p:nvPr/>
          </p:nvSpPr>
          <p:spPr bwMode="auto">
            <a:xfrm>
              <a:off x="3904807" y="3890768"/>
              <a:ext cx="96868" cy="138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AT" altLang="en-AT" sz="700" b="0" i="0" u="none" strike="noStrike" cap="none" normalizeH="0" baseline="0">
                  <a:ln>
                    <a:noFill/>
                  </a:ln>
                  <a:solidFill>
                    <a:srgbClr val="000000"/>
                  </a:solidFill>
                  <a:effectLst/>
                  <a:latin typeface="Myriad Pro" panose="020B0503030403020204" pitchFamily="34" charset="0"/>
                </a:rPr>
                <a:t>u</a:t>
              </a:r>
              <a:endParaRPr kumimoji="0" lang="en-AT" altLang="en-AT" sz="1800" b="0" i="0" u="none" strike="noStrike" cap="none" normalizeH="0" baseline="0">
                <a:ln>
                  <a:noFill/>
                </a:ln>
                <a:solidFill>
                  <a:schemeClr val="tx1"/>
                </a:solidFill>
                <a:effectLst/>
                <a:latin typeface="Arial" panose="020B0604020202020204" pitchFamily="34" charset="0"/>
              </a:endParaRPr>
            </a:p>
          </p:txBody>
        </p:sp>
        <p:sp>
          <p:nvSpPr>
            <p:cNvPr id="550" name="Rectangle 586">
              <a:extLst>
                <a:ext uri="{FF2B5EF4-FFF2-40B4-BE49-F238E27FC236}">
                  <a16:creationId xmlns:a16="http://schemas.microsoft.com/office/drawing/2014/main" id="{014F26AE-6D01-4365-A8EB-A68B8D67C601}"/>
                </a:ext>
              </a:extLst>
            </p:cNvPr>
            <p:cNvSpPr>
              <a:spLocks noChangeArrowheads="1"/>
            </p:cNvSpPr>
            <p:nvPr/>
          </p:nvSpPr>
          <p:spPr bwMode="auto">
            <a:xfrm>
              <a:off x="3961890" y="3890768"/>
              <a:ext cx="76110" cy="138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AT" altLang="en-AT" sz="700" b="0" i="0" u="none" strike="noStrike" cap="none" normalizeH="0" baseline="0">
                  <a:ln>
                    <a:noFill/>
                  </a:ln>
                  <a:solidFill>
                    <a:srgbClr val="000000"/>
                  </a:solidFill>
                  <a:effectLst/>
                  <a:latin typeface="Myriad Pro" panose="020B0503030403020204" pitchFamily="34" charset="0"/>
                </a:rPr>
                <a:t>r</a:t>
              </a:r>
              <a:endParaRPr kumimoji="0" lang="en-AT" altLang="en-AT" sz="1800" b="0" i="0" u="none" strike="noStrike" cap="none" normalizeH="0" baseline="0">
                <a:ln>
                  <a:noFill/>
                </a:ln>
                <a:solidFill>
                  <a:schemeClr val="tx1"/>
                </a:solidFill>
                <a:effectLst/>
                <a:latin typeface="Arial" panose="020B0604020202020204" pitchFamily="34" charset="0"/>
              </a:endParaRPr>
            </a:p>
          </p:txBody>
        </p:sp>
        <p:sp>
          <p:nvSpPr>
            <p:cNvPr id="551" name="Rectangle 587">
              <a:extLst>
                <a:ext uri="{FF2B5EF4-FFF2-40B4-BE49-F238E27FC236}">
                  <a16:creationId xmlns:a16="http://schemas.microsoft.com/office/drawing/2014/main" id="{C279E7EB-5283-4E23-8875-4E04E637E102}"/>
                </a:ext>
              </a:extLst>
            </p:cNvPr>
            <p:cNvSpPr>
              <a:spLocks noChangeArrowheads="1"/>
            </p:cNvSpPr>
            <p:nvPr/>
          </p:nvSpPr>
          <p:spPr bwMode="auto">
            <a:xfrm>
              <a:off x="3994755" y="3890768"/>
              <a:ext cx="93408" cy="138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AT" altLang="en-AT" sz="700" b="0" i="0" u="none" strike="noStrike" cap="none" normalizeH="0" baseline="0">
                  <a:ln>
                    <a:noFill/>
                  </a:ln>
                  <a:solidFill>
                    <a:srgbClr val="000000"/>
                  </a:solidFill>
                  <a:effectLst/>
                  <a:latin typeface="Myriad Pro" panose="020B0503030403020204" pitchFamily="34" charset="0"/>
                </a:rPr>
                <a:t>e</a:t>
              </a:r>
              <a:endParaRPr kumimoji="0" lang="en-AT" altLang="en-AT" sz="1800" b="0" i="0" u="none" strike="noStrike" cap="none" normalizeH="0" baseline="0">
                <a:ln>
                  <a:noFill/>
                </a:ln>
                <a:solidFill>
                  <a:schemeClr val="tx1"/>
                </a:solidFill>
                <a:effectLst/>
                <a:latin typeface="Arial" panose="020B0604020202020204" pitchFamily="34" charset="0"/>
              </a:endParaRPr>
            </a:p>
          </p:txBody>
        </p:sp>
        <p:sp>
          <p:nvSpPr>
            <p:cNvPr id="552" name="Rectangle 588">
              <a:extLst>
                <a:ext uri="{FF2B5EF4-FFF2-40B4-BE49-F238E27FC236}">
                  <a16:creationId xmlns:a16="http://schemas.microsoft.com/office/drawing/2014/main" id="{2B003426-2BFB-4E2F-9781-42E0332DAFEF}"/>
                </a:ext>
              </a:extLst>
            </p:cNvPr>
            <p:cNvSpPr>
              <a:spLocks noChangeArrowheads="1"/>
            </p:cNvSpPr>
            <p:nvPr/>
          </p:nvSpPr>
          <p:spPr bwMode="auto">
            <a:xfrm>
              <a:off x="3527716" y="4013582"/>
              <a:ext cx="72651" cy="138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AT" altLang="en-AT" sz="700" b="0" i="0" u="none" strike="noStrike" cap="none" normalizeH="0" baseline="0">
                  <a:ln>
                    <a:noFill/>
                  </a:ln>
                  <a:solidFill>
                    <a:srgbClr val="000000"/>
                  </a:solidFill>
                  <a:effectLst/>
                  <a:latin typeface="Myriad Pro" panose="020B0503030403020204" pitchFamily="34" charset="0"/>
                </a:rPr>
                <a:t>•</a:t>
              </a:r>
              <a:endParaRPr kumimoji="0" lang="en-AT" altLang="en-AT" sz="1800" b="0" i="0" u="none" strike="noStrike" cap="none" normalizeH="0" baseline="0">
                <a:ln>
                  <a:noFill/>
                </a:ln>
                <a:solidFill>
                  <a:schemeClr val="tx1"/>
                </a:solidFill>
                <a:effectLst/>
                <a:latin typeface="Arial" panose="020B0604020202020204" pitchFamily="34" charset="0"/>
              </a:endParaRPr>
            </a:p>
          </p:txBody>
        </p:sp>
        <p:sp>
          <p:nvSpPr>
            <p:cNvPr id="553" name="Rectangle 589">
              <a:extLst>
                <a:ext uri="{FF2B5EF4-FFF2-40B4-BE49-F238E27FC236}">
                  <a16:creationId xmlns:a16="http://schemas.microsoft.com/office/drawing/2014/main" id="{6D3F6394-FC05-4C5A-960B-50F857FB6A4C}"/>
                </a:ext>
              </a:extLst>
            </p:cNvPr>
            <p:cNvSpPr>
              <a:spLocks noChangeArrowheads="1"/>
            </p:cNvSpPr>
            <p:nvPr/>
          </p:nvSpPr>
          <p:spPr bwMode="auto">
            <a:xfrm>
              <a:off x="3579609" y="4013582"/>
              <a:ext cx="114165" cy="138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AT" altLang="en-AT" sz="700" b="0" i="0" u="none" strike="noStrike" cap="none" normalizeH="0" baseline="0">
                  <a:ln>
                    <a:noFill/>
                  </a:ln>
                  <a:solidFill>
                    <a:srgbClr val="000000"/>
                  </a:solidFill>
                  <a:effectLst/>
                  <a:latin typeface="Myriad Pro" panose="020B0503030403020204" pitchFamily="34" charset="0"/>
                </a:rPr>
                <a:t>w</a:t>
              </a:r>
              <a:endParaRPr kumimoji="0" lang="en-AT" altLang="en-AT" sz="1800" b="0" i="0" u="none" strike="noStrike" cap="none" normalizeH="0" baseline="0">
                <a:ln>
                  <a:noFill/>
                </a:ln>
                <a:solidFill>
                  <a:schemeClr val="tx1"/>
                </a:solidFill>
                <a:effectLst/>
                <a:latin typeface="Arial" panose="020B0604020202020204" pitchFamily="34" charset="0"/>
              </a:endParaRPr>
            </a:p>
          </p:txBody>
        </p:sp>
        <p:sp>
          <p:nvSpPr>
            <p:cNvPr id="554" name="Rectangle 590">
              <a:extLst>
                <a:ext uri="{FF2B5EF4-FFF2-40B4-BE49-F238E27FC236}">
                  <a16:creationId xmlns:a16="http://schemas.microsoft.com/office/drawing/2014/main" id="{E41AF536-311E-4280-9FA4-15D36EEA9451}"/>
                </a:ext>
              </a:extLst>
            </p:cNvPr>
            <p:cNvSpPr>
              <a:spLocks noChangeArrowheads="1"/>
            </p:cNvSpPr>
            <p:nvPr/>
          </p:nvSpPr>
          <p:spPr bwMode="auto">
            <a:xfrm>
              <a:off x="3653989" y="4013582"/>
              <a:ext cx="89948" cy="138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AT" altLang="en-AT" sz="700" b="0" i="0" u="none" strike="noStrike" cap="none" normalizeH="0" baseline="0">
                  <a:ln>
                    <a:noFill/>
                  </a:ln>
                  <a:solidFill>
                    <a:srgbClr val="000000"/>
                  </a:solidFill>
                  <a:effectLst/>
                  <a:latin typeface="Myriad Pro" panose="020B0503030403020204" pitchFamily="34" charset="0"/>
                </a:rPr>
                <a:t>a</a:t>
              </a:r>
              <a:endParaRPr kumimoji="0" lang="en-AT" altLang="en-AT" sz="1800" b="0" i="0" u="none" strike="noStrike" cap="none" normalizeH="0" baseline="0">
                <a:ln>
                  <a:noFill/>
                </a:ln>
                <a:solidFill>
                  <a:schemeClr val="tx1"/>
                </a:solidFill>
                <a:effectLst/>
                <a:latin typeface="Arial" panose="020B0604020202020204" pitchFamily="34" charset="0"/>
              </a:endParaRPr>
            </a:p>
          </p:txBody>
        </p:sp>
        <p:sp>
          <p:nvSpPr>
            <p:cNvPr id="555" name="Rectangle 591">
              <a:extLst>
                <a:ext uri="{FF2B5EF4-FFF2-40B4-BE49-F238E27FC236}">
                  <a16:creationId xmlns:a16="http://schemas.microsoft.com/office/drawing/2014/main" id="{6EC47C2F-7B0F-4CDB-9144-1F46C2410BEA}"/>
                </a:ext>
              </a:extLst>
            </p:cNvPr>
            <p:cNvSpPr>
              <a:spLocks noChangeArrowheads="1"/>
            </p:cNvSpPr>
            <p:nvPr/>
          </p:nvSpPr>
          <p:spPr bwMode="auto">
            <a:xfrm>
              <a:off x="3704153" y="4013582"/>
              <a:ext cx="76110" cy="138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AT" altLang="en-AT" sz="700" b="0" i="0" u="none" strike="noStrike" cap="none" normalizeH="0" baseline="0">
                  <a:ln>
                    <a:noFill/>
                  </a:ln>
                  <a:solidFill>
                    <a:srgbClr val="000000"/>
                  </a:solidFill>
                  <a:effectLst/>
                  <a:latin typeface="Myriad Pro" panose="020B0503030403020204" pitchFamily="34" charset="0"/>
                </a:rPr>
                <a:t>t</a:t>
              </a:r>
              <a:endParaRPr kumimoji="0" lang="en-AT" altLang="en-AT" sz="1800" b="0" i="0" u="none" strike="noStrike" cap="none" normalizeH="0" baseline="0">
                <a:ln>
                  <a:noFill/>
                </a:ln>
                <a:solidFill>
                  <a:schemeClr val="tx1"/>
                </a:solidFill>
                <a:effectLst/>
                <a:latin typeface="Arial" panose="020B0604020202020204" pitchFamily="34" charset="0"/>
              </a:endParaRPr>
            </a:p>
          </p:txBody>
        </p:sp>
        <p:sp>
          <p:nvSpPr>
            <p:cNvPr id="556" name="Rectangle 592">
              <a:extLst>
                <a:ext uri="{FF2B5EF4-FFF2-40B4-BE49-F238E27FC236}">
                  <a16:creationId xmlns:a16="http://schemas.microsoft.com/office/drawing/2014/main" id="{DDED99D4-5E08-4C5A-BCE9-C3A0C0499706}"/>
                </a:ext>
              </a:extLst>
            </p:cNvPr>
            <p:cNvSpPr>
              <a:spLocks noChangeArrowheads="1"/>
            </p:cNvSpPr>
            <p:nvPr/>
          </p:nvSpPr>
          <p:spPr bwMode="auto">
            <a:xfrm>
              <a:off x="3738748" y="4013582"/>
              <a:ext cx="93408" cy="138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AT" altLang="en-AT" sz="700" b="0" i="0" u="none" strike="noStrike" cap="none" normalizeH="0" baseline="0">
                  <a:ln>
                    <a:noFill/>
                  </a:ln>
                  <a:solidFill>
                    <a:srgbClr val="000000"/>
                  </a:solidFill>
                  <a:effectLst/>
                  <a:latin typeface="Myriad Pro" panose="020B0503030403020204" pitchFamily="34" charset="0"/>
                </a:rPr>
                <a:t>e</a:t>
              </a:r>
              <a:endParaRPr kumimoji="0" lang="en-AT" altLang="en-AT" sz="1800" b="0" i="0" u="none" strike="noStrike" cap="none" normalizeH="0" baseline="0">
                <a:ln>
                  <a:noFill/>
                </a:ln>
                <a:solidFill>
                  <a:schemeClr val="tx1"/>
                </a:solidFill>
                <a:effectLst/>
                <a:latin typeface="Arial" panose="020B0604020202020204" pitchFamily="34" charset="0"/>
              </a:endParaRPr>
            </a:p>
          </p:txBody>
        </p:sp>
        <p:sp>
          <p:nvSpPr>
            <p:cNvPr id="557" name="Rectangle 593">
              <a:extLst>
                <a:ext uri="{FF2B5EF4-FFF2-40B4-BE49-F238E27FC236}">
                  <a16:creationId xmlns:a16="http://schemas.microsoft.com/office/drawing/2014/main" id="{26661278-0BD1-4C3A-98D2-F6E874F75FE3}"/>
                </a:ext>
              </a:extLst>
            </p:cNvPr>
            <p:cNvSpPr>
              <a:spLocks noChangeArrowheads="1"/>
            </p:cNvSpPr>
            <p:nvPr/>
          </p:nvSpPr>
          <p:spPr bwMode="auto">
            <a:xfrm>
              <a:off x="3788912" y="4013582"/>
              <a:ext cx="76110" cy="138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AT" altLang="en-AT" sz="700" b="0" i="0" u="none" strike="noStrike" cap="none" normalizeH="0" baseline="0">
                  <a:ln>
                    <a:noFill/>
                  </a:ln>
                  <a:solidFill>
                    <a:srgbClr val="000000"/>
                  </a:solidFill>
                  <a:effectLst/>
                  <a:latin typeface="Myriad Pro" panose="020B0503030403020204" pitchFamily="34" charset="0"/>
                </a:rPr>
                <a:t>r</a:t>
              </a:r>
              <a:endParaRPr kumimoji="0" lang="en-AT" altLang="en-AT" sz="1800" b="0" i="0" u="none" strike="noStrike" cap="none" normalizeH="0" baseline="0">
                <a:ln>
                  <a:noFill/>
                </a:ln>
                <a:solidFill>
                  <a:schemeClr val="tx1"/>
                </a:solidFill>
                <a:effectLst/>
                <a:latin typeface="Arial" panose="020B0604020202020204" pitchFamily="34" charset="0"/>
              </a:endParaRPr>
            </a:p>
          </p:txBody>
        </p:sp>
      </p:grpSp>
      <p:grpSp>
        <p:nvGrpSpPr>
          <p:cNvPr id="974" name="Group 973">
            <a:extLst>
              <a:ext uri="{FF2B5EF4-FFF2-40B4-BE49-F238E27FC236}">
                <a16:creationId xmlns:a16="http://schemas.microsoft.com/office/drawing/2014/main" id="{617DDA27-419A-4F1C-946C-A4C97DB60F58}"/>
              </a:ext>
            </a:extLst>
          </p:cNvPr>
          <p:cNvGrpSpPr/>
          <p:nvPr/>
        </p:nvGrpSpPr>
        <p:grpSpPr>
          <a:xfrm>
            <a:off x="238307" y="4633893"/>
            <a:ext cx="883916" cy="757642"/>
            <a:chOff x="1631880" y="4672626"/>
            <a:chExt cx="883916" cy="757642"/>
          </a:xfrm>
        </p:grpSpPr>
        <p:sp>
          <p:nvSpPr>
            <p:cNvPr id="558" name="Rectangle 594">
              <a:extLst>
                <a:ext uri="{FF2B5EF4-FFF2-40B4-BE49-F238E27FC236}">
                  <a16:creationId xmlns:a16="http://schemas.microsoft.com/office/drawing/2014/main" id="{B45A3664-0783-41F0-91A7-BA953755BAAE}"/>
                </a:ext>
              </a:extLst>
            </p:cNvPr>
            <p:cNvSpPr>
              <a:spLocks noChangeArrowheads="1"/>
            </p:cNvSpPr>
            <p:nvPr/>
          </p:nvSpPr>
          <p:spPr bwMode="auto">
            <a:xfrm>
              <a:off x="1631880" y="4672626"/>
              <a:ext cx="883916" cy="75764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T"/>
            </a:p>
          </p:txBody>
        </p:sp>
        <p:sp>
          <p:nvSpPr>
            <p:cNvPr id="559" name="Rectangle 595">
              <a:extLst>
                <a:ext uri="{FF2B5EF4-FFF2-40B4-BE49-F238E27FC236}">
                  <a16:creationId xmlns:a16="http://schemas.microsoft.com/office/drawing/2014/main" id="{5E88E9A6-1A57-4C6C-BE04-B1B19A484DB7}"/>
                </a:ext>
              </a:extLst>
            </p:cNvPr>
            <p:cNvSpPr>
              <a:spLocks noChangeArrowheads="1"/>
            </p:cNvSpPr>
            <p:nvPr/>
          </p:nvSpPr>
          <p:spPr bwMode="auto">
            <a:xfrm>
              <a:off x="1631880" y="4672626"/>
              <a:ext cx="883916" cy="252547"/>
            </a:xfrm>
            <a:prstGeom prst="rect">
              <a:avLst/>
            </a:prstGeom>
            <a:solidFill>
              <a:srgbClr val="E0E0E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T"/>
            </a:p>
          </p:txBody>
        </p:sp>
        <p:sp>
          <p:nvSpPr>
            <p:cNvPr id="560" name="Rectangle 596">
              <a:extLst>
                <a:ext uri="{FF2B5EF4-FFF2-40B4-BE49-F238E27FC236}">
                  <a16:creationId xmlns:a16="http://schemas.microsoft.com/office/drawing/2014/main" id="{F169EB95-62B5-4C75-A804-A03EF8C233AE}"/>
                </a:ext>
              </a:extLst>
            </p:cNvPr>
            <p:cNvSpPr>
              <a:spLocks noChangeArrowheads="1"/>
            </p:cNvSpPr>
            <p:nvPr/>
          </p:nvSpPr>
          <p:spPr bwMode="auto">
            <a:xfrm>
              <a:off x="1697612" y="4686465"/>
              <a:ext cx="93408" cy="138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AT" altLang="en-AT" sz="700" b="0" i="0" u="none" strike="noStrike" cap="none" normalizeH="0" baseline="0">
                  <a:ln>
                    <a:noFill/>
                  </a:ln>
                  <a:solidFill>
                    <a:srgbClr val="000000"/>
                  </a:solidFill>
                  <a:effectLst/>
                  <a:latin typeface="Myriad Pro" panose="020B0503030403020204" pitchFamily="34" charset="0"/>
                </a:rPr>
                <a:t>T</a:t>
              </a:r>
              <a:endParaRPr kumimoji="0" lang="en-AT" altLang="en-AT" sz="1800" b="0" i="0" u="none" strike="noStrike" cap="none" normalizeH="0" baseline="0">
                <a:ln>
                  <a:noFill/>
                </a:ln>
                <a:solidFill>
                  <a:schemeClr val="tx1"/>
                </a:solidFill>
                <a:effectLst/>
                <a:latin typeface="Arial" panose="020B0604020202020204" pitchFamily="34" charset="0"/>
              </a:endParaRPr>
            </a:p>
          </p:txBody>
        </p:sp>
        <p:sp>
          <p:nvSpPr>
            <p:cNvPr id="561" name="Rectangle 597">
              <a:extLst>
                <a:ext uri="{FF2B5EF4-FFF2-40B4-BE49-F238E27FC236}">
                  <a16:creationId xmlns:a16="http://schemas.microsoft.com/office/drawing/2014/main" id="{7A5167E8-0FD6-43F7-B9AE-78524F4B345A}"/>
                </a:ext>
              </a:extLst>
            </p:cNvPr>
            <p:cNvSpPr>
              <a:spLocks noChangeArrowheads="1"/>
            </p:cNvSpPr>
            <p:nvPr/>
          </p:nvSpPr>
          <p:spPr bwMode="auto">
            <a:xfrm>
              <a:off x="1747775" y="4686465"/>
              <a:ext cx="96868" cy="138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AT" altLang="en-AT" sz="700" b="0" i="0" u="none" strike="noStrike" cap="none" normalizeH="0" baseline="0">
                  <a:ln>
                    <a:noFill/>
                  </a:ln>
                  <a:solidFill>
                    <a:srgbClr val="000000"/>
                  </a:solidFill>
                  <a:effectLst/>
                  <a:latin typeface="Myriad Pro" panose="020B0503030403020204" pitchFamily="34" charset="0"/>
                </a:rPr>
                <a:t>R</a:t>
              </a:r>
              <a:endParaRPr kumimoji="0" lang="en-AT" altLang="en-AT" sz="1800" b="0" i="0" u="none" strike="noStrike" cap="none" normalizeH="0" baseline="0">
                <a:ln>
                  <a:noFill/>
                </a:ln>
                <a:solidFill>
                  <a:schemeClr val="tx1"/>
                </a:solidFill>
                <a:effectLst/>
                <a:latin typeface="Arial" panose="020B0604020202020204" pitchFamily="34" charset="0"/>
              </a:endParaRPr>
            </a:p>
          </p:txBody>
        </p:sp>
        <p:sp>
          <p:nvSpPr>
            <p:cNvPr id="562" name="Rectangle 598">
              <a:extLst>
                <a:ext uri="{FF2B5EF4-FFF2-40B4-BE49-F238E27FC236}">
                  <a16:creationId xmlns:a16="http://schemas.microsoft.com/office/drawing/2014/main" id="{06F21553-5F74-44BF-84A5-C5C73AA216F7}"/>
                </a:ext>
              </a:extLst>
            </p:cNvPr>
            <p:cNvSpPr>
              <a:spLocks noChangeArrowheads="1"/>
            </p:cNvSpPr>
            <p:nvPr/>
          </p:nvSpPr>
          <p:spPr bwMode="auto">
            <a:xfrm>
              <a:off x="1803128" y="4686465"/>
              <a:ext cx="103787" cy="138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AT" altLang="en-AT" sz="700" b="0" i="0" u="none" strike="noStrike" cap="none" normalizeH="0" baseline="0">
                  <a:ln>
                    <a:noFill/>
                  </a:ln>
                  <a:solidFill>
                    <a:srgbClr val="000000"/>
                  </a:solidFill>
                  <a:effectLst/>
                  <a:latin typeface="Myriad Pro" panose="020B0503030403020204" pitchFamily="34" charset="0"/>
                </a:rPr>
                <a:t>A</a:t>
              </a:r>
              <a:endParaRPr kumimoji="0" lang="en-AT" altLang="en-AT" sz="1800" b="0" i="0" u="none" strike="noStrike" cap="none" normalizeH="0" baseline="0">
                <a:ln>
                  <a:noFill/>
                </a:ln>
                <a:solidFill>
                  <a:schemeClr val="tx1"/>
                </a:solidFill>
                <a:effectLst/>
                <a:latin typeface="Arial" panose="020B0604020202020204" pitchFamily="34" charset="0"/>
              </a:endParaRPr>
            </a:p>
          </p:txBody>
        </p:sp>
        <p:sp>
          <p:nvSpPr>
            <p:cNvPr id="563" name="Rectangle 599">
              <a:extLst>
                <a:ext uri="{FF2B5EF4-FFF2-40B4-BE49-F238E27FC236}">
                  <a16:creationId xmlns:a16="http://schemas.microsoft.com/office/drawing/2014/main" id="{4FE4320A-C13F-4EBC-812F-FE5602E287AC}"/>
                </a:ext>
              </a:extLst>
            </p:cNvPr>
            <p:cNvSpPr>
              <a:spLocks noChangeArrowheads="1"/>
            </p:cNvSpPr>
            <p:nvPr/>
          </p:nvSpPr>
          <p:spPr bwMode="auto">
            <a:xfrm>
              <a:off x="1867130" y="4686465"/>
              <a:ext cx="107246" cy="138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AT" altLang="en-AT" sz="700" b="0" i="0" u="none" strike="noStrike" cap="none" normalizeH="0" baseline="0">
                  <a:ln>
                    <a:noFill/>
                  </a:ln>
                  <a:solidFill>
                    <a:srgbClr val="000000"/>
                  </a:solidFill>
                  <a:effectLst/>
                  <a:latin typeface="Myriad Pro" panose="020B0503030403020204" pitchFamily="34" charset="0"/>
                </a:rPr>
                <a:t>D</a:t>
              </a:r>
              <a:endParaRPr kumimoji="0" lang="en-AT" altLang="en-AT" sz="1800" b="0" i="0" u="none" strike="noStrike" cap="none" normalizeH="0" baseline="0">
                <a:ln>
                  <a:noFill/>
                </a:ln>
                <a:solidFill>
                  <a:schemeClr val="tx1"/>
                </a:solidFill>
                <a:effectLst/>
                <a:latin typeface="Arial" panose="020B0604020202020204" pitchFamily="34" charset="0"/>
              </a:endParaRPr>
            </a:p>
          </p:txBody>
        </p:sp>
        <p:sp>
          <p:nvSpPr>
            <p:cNvPr id="564" name="Rectangle 600">
              <a:extLst>
                <a:ext uri="{FF2B5EF4-FFF2-40B4-BE49-F238E27FC236}">
                  <a16:creationId xmlns:a16="http://schemas.microsoft.com/office/drawing/2014/main" id="{EB626827-5E31-4CA3-9CE5-E58930A907A7}"/>
                </a:ext>
              </a:extLst>
            </p:cNvPr>
            <p:cNvSpPr>
              <a:spLocks noChangeArrowheads="1"/>
            </p:cNvSpPr>
            <p:nvPr/>
          </p:nvSpPr>
          <p:spPr bwMode="auto">
            <a:xfrm>
              <a:off x="1934591" y="4686465"/>
              <a:ext cx="93408" cy="138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AT" altLang="en-AT" sz="700" b="0" i="0" u="none" strike="noStrike" cap="none" normalizeH="0" baseline="0">
                  <a:ln>
                    <a:noFill/>
                  </a:ln>
                  <a:solidFill>
                    <a:srgbClr val="000000"/>
                  </a:solidFill>
                  <a:effectLst/>
                  <a:latin typeface="Myriad Pro" panose="020B0503030403020204" pitchFamily="34" charset="0"/>
                </a:rPr>
                <a:t>E</a:t>
              </a:r>
              <a:endParaRPr kumimoji="0" lang="en-AT" altLang="en-AT" sz="1800" b="0" i="0" u="none" strike="noStrike" cap="none" normalizeH="0" baseline="0">
                <a:ln>
                  <a:noFill/>
                </a:ln>
                <a:solidFill>
                  <a:schemeClr val="tx1"/>
                </a:solidFill>
                <a:effectLst/>
                <a:latin typeface="Arial" panose="020B0604020202020204" pitchFamily="34" charset="0"/>
              </a:endParaRPr>
            </a:p>
          </p:txBody>
        </p:sp>
        <p:sp>
          <p:nvSpPr>
            <p:cNvPr id="565" name="Rectangle 601">
              <a:extLst>
                <a:ext uri="{FF2B5EF4-FFF2-40B4-BE49-F238E27FC236}">
                  <a16:creationId xmlns:a16="http://schemas.microsoft.com/office/drawing/2014/main" id="{0F15C21D-8F4E-483E-91AF-E5ADF393F623}"/>
                </a:ext>
              </a:extLst>
            </p:cNvPr>
            <p:cNvSpPr>
              <a:spLocks noChangeArrowheads="1"/>
            </p:cNvSpPr>
            <p:nvPr/>
          </p:nvSpPr>
          <p:spPr bwMode="auto">
            <a:xfrm>
              <a:off x="1984755" y="4686465"/>
              <a:ext cx="72651" cy="138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AT" altLang="en-AT" sz="700" b="0" i="0" u="none" strike="noStrike" cap="none" normalizeH="0" baseline="0">
                  <a:ln>
                    <a:noFill/>
                  </a:ln>
                  <a:solidFill>
                    <a:srgbClr val="000000"/>
                  </a:solidFill>
                  <a:effectLst/>
                  <a:latin typeface="Myriad Pro" panose="020B0503030403020204" pitchFamily="34" charset="0"/>
                </a:rPr>
                <a:t>-</a:t>
              </a:r>
              <a:endParaRPr kumimoji="0" lang="en-AT" altLang="en-AT" sz="1800" b="0" i="0" u="none" strike="noStrike" cap="none" normalizeH="0" baseline="0">
                <a:ln>
                  <a:noFill/>
                </a:ln>
                <a:solidFill>
                  <a:schemeClr val="tx1"/>
                </a:solidFill>
                <a:effectLst/>
                <a:latin typeface="Arial" panose="020B0604020202020204" pitchFamily="34" charset="0"/>
              </a:endParaRPr>
            </a:p>
          </p:txBody>
        </p:sp>
        <p:sp>
          <p:nvSpPr>
            <p:cNvPr id="566" name="Rectangle 602">
              <a:extLst>
                <a:ext uri="{FF2B5EF4-FFF2-40B4-BE49-F238E27FC236}">
                  <a16:creationId xmlns:a16="http://schemas.microsoft.com/office/drawing/2014/main" id="{3EDA9786-7C0A-4FF5-817B-97EEF30B4908}"/>
                </a:ext>
              </a:extLst>
            </p:cNvPr>
            <p:cNvSpPr>
              <a:spLocks noChangeArrowheads="1"/>
            </p:cNvSpPr>
            <p:nvPr/>
          </p:nvSpPr>
          <p:spPr bwMode="auto">
            <a:xfrm>
              <a:off x="2017620" y="4686465"/>
              <a:ext cx="110706" cy="138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AT" altLang="en-AT" sz="700" b="0" i="0" u="none" strike="noStrike" cap="none" normalizeH="0" baseline="0">
                  <a:ln>
                    <a:noFill/>
                  </a:ln>
                  <a:solidFill>
                    <a:srgbClr val="000000"/>
                  </a:solidFill>
                  <a:effectLst/>
                  <a:latin typeface="Myriad Pro" panose="020B0503030403020204" pitchFamily="34" charset="0"/>
                </a:rPr>
                <a:t>O</a:t>
              </a:r>
              <a:endParaRPr kumimoji="0" lang="en-AT" altLang="en-AT" sz="1800" b="0" i="0" u="none" strike="noStrike" cap="none" normalizeH="0" baseline="0">
                <a:ln>
                  <a:noFill/>
                </a:ln>
                <a:solidFill>
                  <a:schemeClr val="tx1"/>
                </a:solidFill>
                <a:effectLst/>
                <a:latin typeface="Arial" panose="020B0604020202020204" pitchFamily="34" charset="0"/>
              </a:endParaRPr>
            </a:p>
          </p:txBody>
        </p:sp>
        <p:sp>
          <p:nvSpPr>
            <p:cNvPr id="567" name="Rectangle 603">
              <a:extLst>
                <a:ext uri="{FF2B5EF4-FFF2-40B4-BE49-F238E27FC236}">
                  <a16:creationId xmlns:a16="http://schemas.microsoft.com/office/drawing/2014/main" id="{D16482FA-9F45-4D8B-8DEE-90F0893ACFA1}"/>
                </a:ext>
              </a:extLst>
            </p:cNvPr>
            <p:cNvSpPr>
              <a:spLocks noChangeArrowheads="1"/>
            </p:cNvSpPr>
            <p:nvPr/>
          </p:nvSpPr>
          <p:spPr bwMode="auto">
            <a:xfrm>
              <a:off x="2088541" y="4686465"/>
              <a:ext cx="89948" cy="138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AT" altLang="en-AT" sz="700" b="0" i="0" u="none" strike="noStrike" cap="none" normalizeH="0" baseline="0">
                  <a:ln>
                    <a:noFill/>
                  </a:ln>
                  <a:solidFill>
                    <a:srgbClr val="000000"/>
                  </a:solidFill>
                  <a:effectLst/>
                  <a:latin typeface="Myriad Pro" panose="020B0503030403020204" pitchFamily="34" charset="0"/>
                </a:rPr>
                <a:t>F</a:t>
              </a:r>
              <a:endParaRPr kumimoji="0" lang="en-AT" altLang="en-AT" sz="1800" b="0" i="0" u="none" strike="noStrike" cap="none" normalizeH="0" baseline="0">
                <a:ln>
                  <a:noFill/>
                </a:ln>
                <a:solidFill>
                  <a:schemeClr val="tx1"/>
                </a:solidFill>
                <a:effectLst/>
                <a:latin typeface="Arial" panose="020B0604020202020204" pitchFamily="34" charset="0"/>
              </a:endParaRPr>
            </a:p>
          </p:txBody>
        </p:sp>
        <p:sp>
          <p:nvSpPr>
            <p:cNvPr id="568" name="Rectangle 604">
              <a:extLst>
                <a:ext uri="{FF2B5EF4-FFF2-40B4-BE49-F238E27FC236}">
                  <a16:creationId xmlns:a16="http://schemas.microsoft.com/office/drawing/2014/main" id="{0CAC74B6-A5CD-4939-A567-55CAEDC9B293}"/>
                </a:ext>
              </a:extLst>
            </p:cNvPr>
            <p:cNvSpPr>
              <a:spLocks noChangeArrowheads="1"/>
            </p:cNvSpPr>
            <p:nvPr/>
          </p:nvSpPr>
          <p:spPr bwMode="auto">
            <a:xfrm>
              <a:off x="2136975" y="4686465"/>
              <a:ext cx="91678" cy="138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AT" altLang="en-AT" sz="700" b="0" i="0" u="none" strike="noStrike" cap="none" normalizeH="0" baseline="0">
                  <a:ln>
                    <a:noFill/>
                  </a:ln>
                  <a:solidFill>
                    <a:srgbClr val="000000"/>
                  </a:solidFill>
                  <a:effectLst/>
                  <a:latin typeface="Myriad Pro" panose="020B0503030403020204" pitchFamily="34" charset="0"/>
                </a:rPr>
                <a:t>F</a:t>
              </a:r>
              <a:endParaRPr kumimoji="0" lang="en-AT" altLang="en-AT" sz="1800" b="0" i="0" u="none" strike="noStrike" cap="none" normalizeH="0" baseline="0">
                <a:ln>
                  <a:noFill/>
                </a:ln>
                <a:solidFill>
                  <a:schemeClr val="tx1"/>
                </a:solidFill>
                <a:effectLst/>
                <a:latin typeface="Arial" panose="020B0604020202020204" pitchFamily="34" charset="0"/>
              </a:endParaRPr>
            </a:p>
          </p:txBody>
        </p:sp>
        <p:sp>
          <p:nvSpPr>
            <p:cNvPr id="569" name="Rectangle 605">
              <a:extLst>
                <a:ext uri="{FF2B5EF4-FFF2-40B4-BE49-F238E27FC236}">
                  <a16:creationId xmlns:a16="http://schemas.microsoft.com/office/drawing/2014/main" id="{5F8A7D24-634F-4381-8BB5-1F6E78986A8E}"/>
                </a:ext>
              </a:extLst>
            </p:cNvPr>
            <p:cNvSpPr>
              <a:spLocks noChangeArrowheads="1"/>
            </p:cNvSpPr>
            <p:nvPr/>
          </p:nvSpPr>
          <p:spPr bwMode="auto">
            <a:xfrm>
              <a:off x="1697612" y="4807549"/>
              <a:ext cx="103787" cy="1608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AT" altLang="en-AT" sz="700" b="0" i="0" u="none" strike="noStrike" cap="none" normalizeH="0" baseline="0">
                  <a:ln>
                    <a:noFill/>
                  </a:ln>
                  <a:solidFill>
                    <a:srgbClr val="000000"/>
                  </a:solidFill>
                  <a:effectLst/>
                  <a:latin typeface="Myriad Pro" panose="020B0503030403020204" pitchFamily="34" charset="0"/>
                </a:rPr>
                <a:t>L</a:t>
              </a:r>
              <a:endParaRPr kumimoji="0" lang="en-AT" altLang="en-AT" sz="1800" b="0" i="0" u="none" strike="noStrike" cap="none" normalizeH="0" baseline="0">
                <a:ln>
                  <a:noFill/>
                </a:ln>
                <a:solidFill>
                  <a:schemeClr val="tx1"/>
                </a:solidFill>
                <a:effectLst/>
                <a:latin typeface="Arial" panose="020B0604020202020204" pitchFamily="34" charset="0"/>
              </a:endParaRPr>
            </a:p>
          </p:txBody>
        </p:sp>
        <p:sp>
          <p:nvSpPr>
            <p:cNvPr id="570" name="Rectangle 606">
              <a:extLst>
                <a:ext uri="{FF2B5EF4-FFF2-40B4-BE49-F238E27FC236}">
                  <a16:creationId xmlns:a16="http://schemas.microsoft.com/office/drawing/2014/main" id="{2C222D3F-013E-4A50-9F56-4D6B85D74139}"/>
                </a:ext>
              </a:extLst>
            </p:cNvPr>
            <p:cNvSpPr>
              <a:spLocks noChangeArrowheads="1"/>
            </p:cNvSpPr>
            <p:nvPr/>
          </p:nvSpPr>
          <p:spPr bwMode="auto">
            <a:xfrm>
              <a:off x="1746045" y="4807549"/>
              <a:ext cx="103787" cy="1608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AT" altLang="en-AT" sz="700" b="0" i="0" u="none" strike="noStrike" cap="none" normalizeH="0" baseline="0">
                  <a:ln>
                    <a:noFill/>
                  </a:ln>
                  <a:solidFill>
                    <a:srgbClr val="000000"/>
                  </a:solidFill>
                  <a:effectLst/>
                  <a:latin typeface="Myriad Pro" panose="020B0503030403020204" pitchFamily="34" charset="0"/>
                </a:rPr>
                <a:t>a</a:t>
              </a:r>
              <a:endParaRPr kumimoji="0" lang="en-AT" altLang="en-AT" sz="1800" b="0" i="0" u="none" strike="noStrike" cap="none" normalizeH="0" baseline="0">
                <a:ln>
                  <a:noFill/>
                </a:ln>
                <a:solidFill>
                  <a:schemeClr val="tx1"/>
                </a:solidFill>
                <a:effectLst/>
                <a:latin typeface="Arial" panose="020B0604020202020204" pitchFamily="34" charset="0"/>
              </a:endParaRPr>
            </a:p>
          </p:txBody>
        </p:sp>
      </p:grpSp>
      <p:grpSp>
        <p:nvGrpSpPr>
          <p:cNvPr id="18" name="Group 808">
            <a:extLst>
              <a:ext uri="{FF2B5EF4-FFF2-40B4-BE49-F238E27FC236}">
                <a16:creationId xmlns:a16="http://schemas.microsoft.com/office/drawing/2014/main" id="{37868B17-A180-4C2B-838F-35E0B0E16DC8}"/>
              </a:ext>
            </a:extLst>
          </p:cNvPr>
          <p:cNvGrpSpPr>
            <a:grpSpLocks/>
          </p:cNvGrpSpPr>
          <p:nvPr/>
        </p:nvGrpSpPr>
        <p:grpSpPr bwMode="auto">
          <a:xfrm>
            <a:off x="304039" y="1689815"/>
            <a:ext cx="7092086" cy="4532012"/>
            <a:chOff x="2597" y="981"/>
            <a:chExt cx="4100" cy="2620"/>
          </a:xfrm>
        </p:grpSpPr>
        <p:sp>
          <p:nvSpPr>
            <p:cNvPr id="171" name="Rectangle 608">
              <a:extLst>
                <a:ext uri="{FF2B5EF4-FFF2-40B4-BE49-F238E27FC236}">
                  <a16:creationId xmlns:a16="http://schemas.microsoft.com/office/drawing/2014/main" id="{276A172C-42CC-4A71-937B-EC52730EEBAE}"/>
                </a:ext>
              </a:extLst>
            </p:cNvPr>
            <p:cNvSpPr>
              <a:spLocks noChangeArrowheads="1"/>
            </p:cNvSpPr>
            <p:nvPr/>
          </p:nvSpPr>
          <p:spPr bwMode="auto">
            <a:xfrm>
              <a:off x="2654" y="2761"/>
              <a:ext cx="66" cy="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AT" altLang="en-AT" sz="700" b="0" i="0" u="none" strike="noStrike" cap="none" normalizeH="0" baseline="0">
                  <a:ln>
                    <a:noFill/>
                  </a:ln>
                  <a:solidFill>
                    <a:srgbClr val="000000"/>
                  </a:solidFill>
                  <a:effectLst/>
                  <a:latin typeface="Myriad Pro" panose="020B0503030403020204" pitchFamily="34" charset="0"/>
                </a:rPr>
                <a:t>n</a:t>
              </a:r>
              <a:endParaRPr kumimoji="0" lang="en-AT" altLang="en-AT" sz="1800" b="0" i="0" u="none" strike="noStrike" cap="none" normalizeH="0" baseline="0">
                <a:ln>
                  <a:noFill/>
                </a:ln>
                <a:solidFill>
                  <a:schemeClr val="tx1"/>
                </a:solidFill>
                <a:effectLst/>
                <a:latin typeface="Arial" panose="020B0604020202020204" pitchFamily="34" charset="0"/>
              </a:endParaRPr>
            </a:p>
          </p:txBody>
        </p:sp>
        <p:sp>
          <p:nvSpPr>
            <p:cNvPr id="172" name="Rectangle 609">
              <a:extLst>
                <a:ext uri="{FF2B5EF4-FFF2-40B4-BE49-F238E27FC236}">
                  <a16:creationId xmlns:a16="http://schemas.microsoft.com/office/drawing/2014/main" id="{AC999B9C-93C9-4335-82B5-89871D4E6666}"/>
                </a:ext>
              </a:extLst>
            </p:cNvPr>
            <p:cNvSpPr>
              <a:spLocks noChangeArrowheads="1"/>
            </p:cNvSpPr>
            <p:nvPr/>
          </p:nvSpPr>
          <p:spPr bwMode="auto">
            <a:xfrm>
              <a:off x="2686" y="2761"/>
              <a:ext cx="67" cy="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AT" altLang="en-AT" sz="700" b="0" i="0" u="none" strike="noStrike" cap="none" normalizeH="0" baseline="0">
                  <a:ln>
                    <a:noFill/>
                  </a:ln>
                  <a:solidFill>
                    <a:srgbClr val="000000"/>
                  </a:solidFill>
                  <a:effectLst/>
                  <a:latin typeface="Myriad Pro" panose="020B0503030403020204" pitchFamily="34" charset="0"/>
                </a:rPr>
                <a:t>d</a:t>
              </a:r>
              <a:endParaRPr kumimoji="0" lang="en-AT" altLang="en-AT" sz="1800" b="0" i="0" u="none" strike="noStrike" cap="none" normalizeH="0" baseline="0">
                <a:ln>
                  <a:noFill/>
                </a:ln>
                <a:solidFill>
                  <a:schemeClr val="tx1"/>
                </a:solidFill>
                <a:effectLst/>
                <a:latin typeface="Arial" panose="020B0604020202020204" pitchFamily="34" charset="0"/>
              </a:endParaRPr>
            </a:p>
          </p:txBody>
        </p:sp>
        <p:sp>
          <p:nvSpPr>
            <p:cNvPr id="173" name="Rectangle 610">
              <a:extLst>
                <a:ext uri="{FF2B5EF4-FFF2-40B4-BE49-F238E27FC236}">
                  <a16:creationId xmlns:a16="http://schemas.microsoft.com/office/drawing/2014/main" id="{F7BCCAC5-9BEA-4A0D-9291-8F9F43B8A961}"/>
                </a:ext>
              </a:extLst>
            </p:cNvPr>
            <p:cNvSpPr>
              <a:spLocks noChangeArrowheads="1"/>
            </p:cNvSpPr>
            <p:nvPr/>
          </p:nvSpPr>
          <p:spPr bwMode="auto">
            <a:xfrm>
              <a:off x="2733" y="2761"/>
              <a:ext cx="64" cy="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AT" altLang="en-AT" sz="700" b="0" i="0" u="none" strike="noStrike" cap="none" normalizeH="0" baseline="0">
                  <a:ln>
                    <a:noFill/>
                  </a:ln>
                  <a:solidFill>
                    <a:srgbClr val="000000"/>
                  </a:solidFill>
                  <a:effectLst/>
                  <a:latin typeface="Myriad Pro" panose="020B0503030403020204" pitchFamily="34" charset="0"/>
                </a:rPr>
                <a:t>u</a:t>
              </a:r>
              <a:endParaRPr kumimoji="0" lang="en-AT" altLang="en-AT" sz="1800" b="0" i="0" u="none" strike="noStrike" cap="none" normalizeH="0" baseline="0">
                <a:ln>
                  <a:noFill/>
                </a:ln>
                <a:solidFill>
                  <a:schemeClr val="tx1"/>
                </a:solidFill>
                <a:effectLst/>
                <a:latin typeface="Arial" panose="020B0604020202020204" pitchFamily="34" charset="0"/>
              </a:endParaRPr>
            </a:p>
          </p:txBody>
        </p:sp>
        <p:sp>
          <p:nvSpPr>
            <p:cNvPr id="174" name="Rectangle 611">
              <a:extLst>
                <a:ext uri="{FF2B5EF4-FFF2-40B4-BE49-F238E27FC236}">
                  <a16:creationId xmlns:a16="http://schemas.microsoft.com/office/drawing/2014/main" id="{725C97EA-3E8F-420C-8E01-036E2942EADB}"/>
                </a:ext>
              </a:extLst>
            </p:cNvPr>
            <p:cNvSpPr>
              <a:spLocks noChangeArrowheads="1"/>
            </p:cNvSpPr>
            <p:nvPr/>
          </p:nvSpPr>
          <p:spPr bwMode="auto">
            <a:xfrm>
              <a:off x="2765" y="2761"/>
              <a:ext cx="54" cy="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AT" altLang="en-AT" sz="700" b="0" i="0" u="none" strike="noStrike" cap="none" normalizeH="0" baseline="0">
                  <a:ln>
                    <a:noFill/>
                  </a:ln>
                  <a:solidFill>
                    <a:srgbClr val="000000"/>
                  </a:solidFill>
                  <a:effectLst/>
                  <a:latin typeface="Myriad Pro" panose="020B0503030403020204" pitchFamily="34" charset="0"/>
                </a:rPr>
                <a:t>s</a:t>
              </a:r>
              <a:endParaRPr kumimoji="0" lang="en-AT" altLang="en-AT" sz="1800" b="0" i="0" u="none" strike="noStrike" cap="none" normalizeH="0" baseline="0">
                <a:ln>
                  <a:noFill/>
                </a:ln>
                <a:solidFill>
                  <a:schemeClr val="tx1"/>
                </a:solidFill>
                <a:effectLst/>
                <a:latin typeface="Arial" panose="020B0604020202020204" pitchFamily="34" charset="0"/>
              </a:endParaRPr>
            </a:p>
          </p:txBody>
        </p:sp>
        <p:sp>
          <p:nvSpPr>
            <p:cNvPr id="175" name="Rectangle 612">
              <a:extLst>
                <a:ext uri="{FF2B5EF4-FFF2-40B4-BE49-F238E27FC236}">
                  <a16:creationId xmlns:a16="http://schemas.microsoft.com/office/drawing/2014/main" id="{5BFA551D-4CD0-48BD-AD95-DD5F52EEC079}"/>
                </a:ext>
              </a:extLst>
            </p:cNvPr>
            <p:cNvSpPr>
              <a:spLocks noChangeArrowheads="1"/>
            </p:cNvSpPr>
            <p:nvPr/>
          </p:nvSpPr>
          <p:spPr bwMode="auto">
            <a:xfrm>
              <a:off x="2789" y="2761"/>
              <a:ext cx="62" cy="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AT" altLang="en-AT" sz="700" b="0" i="0" u="none" strike="noStrike" cap="none" normalizeH="0" baseline="0">
                  <a:ln>
                    <a:noFill/>
                  </a:ln>
                  <a:solidFill>
                    <a:srgbClr val="000000"/>
                  </a:solidFill>
                  <a:effectLst/>
                  <a:latin typeface="Myriad Pro" panose="020B0503030403020204" pitchFamily="34" charset="0"/>
                </a:rPr>
                <a:t>e</a:t>
              </a:r>
              <a:endParaRPr kumimoji="0" lang="en-AT" altLang="en-AT" sz="1800" b="0" i="0" u="none" strike="noStrike" cap="none" normalizeH="0" baseline="0">
                <a:ln>
                  <a:noFill/>
                </a:ln>
                <a:solidFill>
                  <a:schemeClr val="tx1"/>
                </a:solidFill>
                <a:effectLst/>
                <a:latin typeface="Arial" panose="020B0604020202020204" pitchFamily="34" charset="0"/>
              </a:endParaRPr>
            </a:p>
          </p:txBody>
        </p:sp>
        <p:sp>
          <p:nvSpPr>
            <p:cNvPr id="176" name="Rectangle 613">
              <a:extLst>
                <a:ext uri="{FF2B5EF4-FFF2-40B4-BE49-F238E27FC236}">
                  <a16:creationId xmlns:a16="http://schemas.microsoft.com/office/drawing/2014/main" id="{13610F8C-B97C-47C3-A25C-8216C14C8498}"/>
                </a:ext>
              </a:extLst>
            </p:cNvPr>
            <p:cNvSpPr>
              <a:spLocks noChangeArrowheads="1"/>
            </p:cNvSpPr>
            <p:nvPr/>
          </p:nvSpPr>
          <p:spPr bwMode="auto">
            <a:xfrm>
              <a:off x="2818" y="2761"/>
              <a:ext cx="42" cy="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AT" altLang="en-AT" sz="700" b="0" i="0" u="none" strike="noStrike" cap="none" normalizeH="0" baseline="0">
                  <a:ln>
                    <a:noFill/>
                  </a:ln>
                  <a:solidFill>
                    <a:srgbClr val="000000"/>
                  </a:solidFill>
                  <a:effectLst/>
                  <a:latin typeface="Myriad Pro" panose="020B0503030403020204" pitchFamily="34" charset="0"/>
                </a:rPr>
                <a:t>:</a:t>
              </a:r>
              <a:endParaRPr kumimoji="0" lang="en-AT" altLang="en-AT" sz="1800" b="0" i="0" u="none" strike="noStrike" cap="none" normalizeH="0" baseline="0">
                <a:ln>
                  <a:noFill/>
                </a:ln>
                <a:solidFill>
                  <a:schemeClr val="tx1"/>
                </a:solidFill>
                <a:effectLst/>
                <a:latin typeface="Arial" panose="020B0604020202020204" pitchFamily="34" charset="0"/>
              </a:endParaRPr>
            </a:p>
          </p:txBody>
        </p:sp>
        <p:sp>
          <p:nvSpPr>
            <p:cNvPr id="177" name="Rectangle 614">
              <a:extLst>
                <a:ext uri="{FF2B5EF4-FFF2-40B4-BE49-F238E27FC236}">
                  <a16:creationId xmlns:a16="http://schemas.microsoft.com/office/drawing/2014/main" id="{0B96D29B-021E-47E6-B7FF-8FA2A7EE68D6}"/>
                </a:ext>
              </a:extLst>
            </p:cNvPr>
            <p:cNvSpPr>
              <a:spLocks noChangeArrowheads="1"/>
            </p:cNvSpPr>
            <p:nvPr/>
          </p:nvSpPr>
          <p:spPr bwMode="auto">
            <a:xfrm>
              <a:off x="2597" y="2834"/>
              <a:ext cx="42" cy="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AT" altLang="en-AT" sz="700" b="0" i="0" u="none" strike="noStrike" cap="none" normalizeH="0" baseline="0">
                  <a:ln>
                    <a:noFill/>
                  </a:ln>
                  <a:solidFill>
                    <a:srgbClr val="000000"/>
                  </a:solidFill>
                  <a:effectLst/>
                  <a:latin typeface="Myriad Pro" panose="020B0503030403020204" pitchFamily="34" charset="0"/>
                </a:rPr>
                <a:t>•</a:t>
              </a:r>
              <a:endParaRPr kumimoji="0" lang="en-AT" altLang="en-AT" sz="1800" b="0" i="0" u="none" strike="noStrike" cap="none" normalizeH="0" baseline="0">
                <a:ln>
                  <a:noFill/>
                </a:ln>
                <a:solidFill>
                  <a:schemeClr val="tx1"/>
                </a:solidFill>
                <a:effectLst/>
                <a:latin typeface="Arial" panose="020B0604020202020204" pitchFamily="34" charset="0"/>
              </a:endParaRPr>
            </a:p>
          </p:txBody>
        </p:sp>
        <p:sp>
          <p:nvSpPr>
            <p:cNvPr id="178" name="Rectangle 615">
              <a:extLst>
                <a:ext uri="{FF2B5EF4-FFF2-40B4-BE49-F238E27FC236}">
                  <a16:creationId xmlns:a16="http://schemas.microsoft.com/office/drawing/2014/main" id="{9FAB7ED2-2DB8-42F7-B425-7D33AFECA326}"/>
                </a:ext>
              </a:extLst>
            </p:cNvPr>
            <p:cNvSpPr>
              <a:spLocks noChangeArrowheads="1"/>
            </p:cNvSpPr>
            <p:nvPr/>
          </p:nvSpPr>
          <p:spPr bwMode="auto">
            <a:xfrm>
              <a:off x="2626" y="2834"/>
              <a:ext cx="42" cy="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AT" altLang="en-AT" sz="700" b="0" i="0" u="none" strike="noStrike" cap="none" normalizeH="0" baseline="0">
                  <a:ln>
                    <a:noFill/>
                  </a:ln>
                  <a:solidFill>
                    <a:srgbClr val="000000"/>
                  </a:solidFill>
                  <a:effectLst/>
                  <a:latin typeface="Myriad Pro" panose="020B0503030403020204" pitchFamily="34" charset="0"/>
                </a:rPr>
                <a:t>f</a:t>
              </a:r>
              <a:endParaRPr kumimoji="0" lang="en-AT" altLang="en-AT" sz="1800" b="0" i="0" u="none" strike="noStrike" cap="none" normalizeH="0" baseline="0">
                <a:ln>
                  <a:noFill/>
                </a:ln>
                <a:solidFill>
                  <a:schemeClr val="tx1"/>
                </a:solidFill>
                <a:effectLst/>
                <a:latin typeface="Arial" panose="020B0604020202020204" pitchFamily="34" charset="0"/>
              </a:endParaRPr>
            </a:p>
          </p:txBody>
        </p:sp>
        <p:sp>
          <p:nvSpPr>
            <p:cNvPr id="179" name="Rectangle 616">
              <a:extLst>
                <a:ext uri="{FF2B5EF4-FFF2-40B4-BE49-F238E27FC236}">
                  <a16:creationId xmlns:a16="http://schemas.microsoft.com/office/drawing/2014/main" id="{CD900DD0-1675-482E-A4CA-58C3B03480CE}"/>
                </a:ext>
              </a:extLst>
            </p:cNvPr>
            <p:cNvSpPr>
              <a:spLocks noChangeArrowheads="1"/>
            </p:cNvSpPr>
            <p:nvPr/>
          </p:nvSpPr>
          <p:spPr bwMode="auto">
            <a:xfrm>
              <a:off x="2644" y="2834"/>
              <a:ext cx="56" cy="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AT" altLang="en-AT" sz="700" b="0" i="0" u="none" strike="noStrike" cap="none" normalizeH="0" baseline="0">
                  <a:ln>
                    <a:noFill/>
                  </a:ln>
                  <a:solidFill>
                    <a:srgbClr val="000000"/>
                  </a:solidFill>
                  <a:effectLst/>
                  <a:latin typeface="Myriad Pro" panose="020B0503030403020204" pitchFamily="34" charset="0"/>
                </a:rPr>
                <a:t>o</a:t>
              </a:r>
              <a:endParaRPr kumimoji="0" lang="en-AT" altLang="en-AT" sz="1800" b="0" i="0" u="none" strike="noStrike" cap="none" normalizeH="0" baseline="0">
                <a:ln>
                  <a:noFill/>
                </a:ln>
                <a:solidFill>
                  <a:schemeClr val="tx1"/>
                </a:solidFill>
                <a:effectLst/>
                <a:latin typeface="Arial" panose="020B0604020202020204" pitchFamily="34" charset="0"/>
              </a:endParaRPr>
            </a:p>
          </p:txBody>
        </p:sp>
        <p:sp>
          <p:nvSpPr>
            <p:cNvPr id="180" name="Rectangle 617">
              <a:extLst>
                <a:ext uri="{FF2B5EF4-FFF2-40B4-BE49-F238E27FC236}">
                  <a16:creationId xmlns:a16="http://schemas.microsoft.com/office/drawing/2014/main" id="{5DBC3993-7689-4C0E-B0BF-BFCA55B5D7CB}"/>
                </a:ext>
              </a:extLst>
            </p:cNvPr>
            <p:cNvSpPr>
              <a:spLocks noChangeArrowheads="1"/>
            </p:cNvSpPr>
            <p:nvPr/>
          </p:nvSpPr>
          <p:spPr bwMode="auto">
            <a:xfrm>
              <a:off x="2676" y="2834"/>
              <a:ext cx="44" cy="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AT" altLang="en-AT" sz="700" b="0" i="0" u="none" strike="noStrike" cap="none" normalizeH="0" baseline="0">
                  <a:ln>
                    <a:noFill/>
                  </a:ln>
                  <a:solidFill>
                    <a:srgbClr val="000000"/>
                  </a:solidFill>
                  <a:effectLst/>
                  <a:latin typeface="Myriad Pro" panose="020B0503030403020204" pitchFamily="34" charset="0"/>
                </a:rPr>
                <a:t>r</a:t>
              </a:r>
              <a:endParaRPr kumimoji="0" lang="en-AT" altLang="en-AT" sz="1800" b="0" i="0" u="none" strike="noStrike" cap="none" normalizeH="0" baseline="0">
                <a:ln>
                  <a:noFill/>
                </a:ln>
                <a:solidFill>
                  <a:schemeClr val="tx1"/>
                </a:solidFill>
                <a:effectLst/>
                <a:latin typeface="Arial" panose="020B0604020202020204" pitchFamily="34" charset="0"/>
              </a:endParaRPr>
            </a:p>
          </p:txBody>
        </p:sp>
        <p:sp>
          <p:nvSpPr>
            <p:cNvPr id="181" name="Rectangle 618">
              <a:extLst>
                <a:ext uri="{FF2B5EF4-FFF2-40B4-BE49-F238E27FC236}">
                  <a16:creationId xmlns:a16="http://schemas.microsoft.com/office/drawing/2014/main" id="{4442F8C2-C136-405E-9F13-364385D72C2E}"/>
                </a:ext>
              </a:extLst>
            </p:cNvPr>
            <p:cNvSpPr>
              <a:spLocks noChangeArrowheads="1"/>
            </p:cNvSpPr>
            <p:nvPr/>
          </p:nvSpPr>
          <p:spPr bwMode="auto">
            <a:xfrm>
              <a:off x="2696" y="2834"/>
              <a:ext cx="54" cy="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AT" altLang="en-AT" sz="700" b="0" i="0" u="none" strike="noStrike" cap="none" normalizeH="0" baseline="0">
                  <a:ln>
                    <a:noFill/>
                  </a:ln>
                  <a:solidFill>
                    <a:srgbClr val="000000"/>
                  </a:solidFill>
                  <a:effectLst/>
                  <a:latin typeface="Myriad Pro" panose="020B0503030403020204" pitchFamily="34" charset="0"/>
                </a:rPr>
                <a:t>e</a:t>
              </a:r>
              <a:endParaRPr kumimoji="0" lang="en-AT" altLang="en-AT" sz="1800" b="0" i="0" u="none" strike="noStrike" cap="none" normalizeH="0" baseline="0">
                <a:ln>
                  <a:noFill/>
                </a:ln>
                <a:solidFill>
                  <a:schemeClr val="tx1"/>
                </a:solidFill>
                <a:effectLst/>
                <a:latin typeface="Arial" panose="020B0604020202020204" pitchFamily="34" charset="0"/>
              </a:endParaRPr>
            </a:p>
          </p:txBody>
        </p:sp>
        <p:sp>
          <p:nvSpPr>
            <p:cNvPr id="182" name="Rectangle 619">
              <a:extLst>
                <a:ext uri="{FF2B5EF4-FFF2-40B4-BE49-F238E27FC236}">
                  <a16:creationId xmlns:a16="http://schemas.microsoft.com/office/drawing/2014/main" id="{E500E583-4102-407C-B1CC-904B0CC7A64A}"/>
                </a:ext>
              </a:extLst>
            </p:cNvPr>
            <p:cNvSpPr>
              <a:spLocks noChangeArrowheads="1"/>
            </p:cNvSpPr>
            <p:nvPr/>
          </p:nvSpPr>
          <p:spPr bwMode="auto">
            <a:xfrm>
              <a:off x="2725" y="2834"/>
              <a:ext cx="48" cy="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AT" altLang="en-AT" sz="700" b="0" i="0" u="none" strike="noStrike" cap="none" normalizeH="0" baseline="0">
                  <a:ln>
                    <a:noFill/>
                  </a:ln>
                  <a:solidFill>
                    <a:srgbClr val="000000"/>
                  </a:solidFill>
                  <a:effectLst/>
                  <a:latin typeface="Myriad Pro" panose="020B0503030403020204" pitchFamily="34" charset="0"/>
                </a:rPr>
                <a:t>s</a:t>
              </a:r>
              <a:endParaRPr kumimoji="0" lang="en-AT" altLang="en-AT" sz="1800" b="0" i="0" u="none" strike="noStrike" cap="none" normalizeH="0" baseline="0">
                <a:ln>
                  <a:noFill/>
                </a:ln>
                <a:solidFill>
                  <a:schemeClr val="tx1"/>
                </a:solidFill>
                <a:effectLst/>
                <a:latin typeface="Arial" panose="020B0604020202020204" pitchFamily="34" charset="0"/>
              </a:endParaRPr>
            </a:p>
          </p:txBody>
        </p:sp>
        <p:sp>
          <p:nvSpPr>
            <p:cNvPr id="183" name="Rectangle 620">
              <a:extLst>
                <a:ext uri="{FF2B5EF4-FFF2-40B4-BE49-F238E27FC236}">
                  <a16:creationId xmlns:a16="http://schemas.microsoft.com/office/drawing/2014/main" id="{B01EA67C-199E-4805-9B55-6E1EE944EE27}"/>
                </a:ext>
              </a:extLst>
            </p:cNvPr>
            <p:cNvSpPr>
              <a:spLocks noChangeArrowheads="1"/>
            </p:cNvSpPr>
            <p:nvPr/>
          </p:nvSpPr>
          <p:spPr bwMode="auto">
            <a:xfrm>
              <a:off x="2749" y="2834"/>
              <a:ext cx="44" cy="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AT" altLang="en-AT" sz="700" b="0" i="0" u="none" strike="noStrike" cap="none" normalizeH="0" baseline="0">
                  <a:ln>
                    <a:noFill/>
                  </a:ln>
                  <a:solidFill>
                    <a:srgbClr val="000000"/>
                  </a:solidFill>
                  <a:effectLst/>
                  <a:latin typeface="Myriad Pro" panose="020B0503030403020204" pitchFamily="34" charset="0"/>
                </a:rPr>
                <a:t>t</a:t>
              </a:r>
              <a:endParaRPr kumimoji="0" lang="en-AT" altLang="en-AT" sz="1800" b="0" i="0" u="none" strike="noStrike" cap="none" normalizeH="0" baseline="0">
                <a:ln>
                  <a:noFill/>
                </a:ln>
                <a:solidFill>
                  <a:schemeClr val="tx1"/>
                </a:solidFill>
                <a:effectLst/>
                <a:latin typeface="Arial" panose="020B0604020202020204" pitchFamily="34" charset="0"/>
              </a:endParaRPr>
            </a:p>
          </p:txBody>
        </p:sp>
        <p:sp>
          <p:nvSpPr>
            <p:cNvPr id="184" name="Rectangle 621">
              <a:extLst>
                <a:ext uri="{FF2B5EF4-FFF2-40B4-BE49-F238E27FC236}">
                  <a16:creationId xmlns:a16="http://schemas.microsoft.com/office/drawing/2014/main" id="{23CC0A1B-195C-4C25-B4A5-BF0B1239C66A}"/>
                </a:ext>
              </a:extLst>
            </p:cNvPr>
            <p:cNvSpPr>
              <a:spLocks noChangeArrowheads="1"/>
            </p:cNvSpPr>
            <p:nvPr/>
          </p:nvSpPr>
          <p:spPr bwMode="auto">
            <a:xfrm>
              <a:off x="2768" y="2834"/>
              <a:ext cx="49" cy="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AT" altLang="en-AT" sz="700" b="0" i="0" u="none" strike="noStrike" cap="none" normalizeH="0" baseline="0">
                  <a:ln>
                    <a:noFill/>
                  </a:ln>
                  <a:solidFill>
                    <a:srgbClr val="000000"/>
                  </a:solidFill>
                  <a:effectLst/>
                  <a:latin typeface="Myriad Pro" panose="020B0503030403020204" pitchFamily="34" charset="0"/>
                </a:rPr>
                <a:t>s</a:t>
              </a:r>
              <a:endParaRPr kumimoji="0" lang="en-AT" altLang="en-AT" sz="1800" b="0" i="0" u="none" strike="noStrike" cap="none" normalizeH="0" baseline="0">
                <a:ln>
                  <a:noFill/>
                </a:ln>
                <a:solidFill>
                  <a:schemeClr val="tx1"/>
                </a:solidFill>
                <a:effectLst/>
                <a:latin typeface="Arial" panose="020B0604020202020204" pitchFamily="34" charset="0"/>
              </a:endParaRPr>
            </a:p>
          </p:txBody>
        </p:sp>
        <p:sp>
          <p:nvSpPr>
            <p:cNvPr id="185" name="Rectangle 622">
              <a:extLst>
                <a:ext uri="{FF2B5EF4-FFF2-40B4-BE49-F238E27FC236}">
                  <a16:creationId xmlns:a16="http://schemas.microsoft.com/office/drawing/2014/main" id="{4ACD26CF-82FA-4B2D-81A5-50F8142B3286}"/>
                </a:ext>
              </a:extLst>
            </p:cNvPr>
            <p:cNvSpPr>
              <a:spLocks noChangeArrowheads="1"/>
            </p:cNvSpPr>
            <p:nvPr/>
          </p:nvSpPr>
          <p:spPr bwMode="auto">
            <a:xfrm>
              <a:off x="2597" y="2905"/>
              <a:ext cx="42" cy="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AT" altLang="en-AT" sz="700" b="0" i="0" u="none" strike="noStrike" cap="none" normalizeH="0" baseline="0">
                  <a:ln>
                    <a:noFill/>
                  </a:ln>
                  <a:solidFill>
                    <a:srgbClr val="000000"/>
                  </a:solidFill>
                  <a:effectLst/>
                  <a:latin typeface="Myriad Pro" panose="020B0503030403020204" pitchFamily="34" charset="0"/>
                </a:rPr>
                <a:t>•</a:t>
              </a:r>
              <a:endParaRPr kumimoji="0" lang="en-AT" altLang="en-AT" sz="1800" b="0" i="0" u="none" strike="noStrike" cap="none" normalizeH="0" baseline="0">
                <a:ln>
                  <a:noFill/>
                </a:ln>
                <a:solidFill>
                  <a:schemeClr val="tx1"/>
                </a:solidFill>
                <a:effectLst/>
                <a:latin typeface="Arial" panose="020B0604020202020204" pitchFamily="34" charset="0"/>
              </a:endParaRPr>
            </a:p>
          </p:txBody>
        </p:sp>
        <p:sp>
          <p:nvSpPr>
            <p:cNvPr id="186" name="Rectangle 623">
              <a:extLst>
                <a:ext uri="{FF2B5EF4-FFF2-40B4-BE49-F238E27FC236}">
                  <a16:creationId xmlns:a16="http://schemas.microsoft.com/office/drawing/2014/main" id="{659AAEFE-DB91-411F-A274-B38E802522A1}"/>
                </a:ext>
              </a:extLst>
            </p:cNvPr>
            <p:cNvSpPr>
              <a:spLocks noChangeArrowheads="1"/>
            </p:cNvSpPr>
            <p:nvPr/>
          </p:nvSpPr>
          <p:spPr bwMode="auto">
            <a:xfrm>
              <a:off x="2626" y="2905"/>
              <a:ext cx="52" cy="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AT" altLang="en-AT" sz="700" b="0" i="0" u="none" strike="noStrike" cap="none" normalizeH="0" baseline="0">
                  <a:ln>
                    <a:noFill/>
                  </a:ln>
                  <a:solidFill>
                    <a:srgbClr val="000000"/>
                  </a:solidFill>
                  <a:effectLst/>
                  <a:latin typeface="Myriad Pro" panose="020B0503030403020204" pitchFamily="34" charset="0"/>
                </a:rPr>
                <a:t>a</a:t>
              </a:r>
              <a:endParaRPr kumimoji="0" lang="en-AT" altLang="en-AT" sz="1800" b="0" i="0" u="none" strike="noStrike" cap="none" normalizeH="0" baseline="0">
                <a:ln>
                  <a:noFill/>
                </a:ln>
                <a:solidFill>
                  <a:schemeClr val="tx1"/>
                </a:solidFill>
                <a:effectLst/>
                <a:latin typeface="Arial" panose="020B0604020202020204" pitchFamily="34" charset="0"/>
              </a:endParaRPr>
            </a:p>
          </p:txBody>
        </p:sp>
        <p:sp>
          <p:nvSpPr>
            <p:cNvPr id="187" name="Rectangle 624">
              <a:extLst>
                <a:ext uri="{FF2B5EF4-FFF2-40B4-BE49-F238E27FC236}">
                  <a16:creationId xmlns:a16="http://schemas.microsoft.com/office/drawing/2014/main" id="{55EBC55C-07C0-42C4-AAFD-51E642564652}"/>
                </a:ext>
              </a:extLst>
            </p:cNvPr>
            <p:cNvSpPr>
              <a:spLocks noChangeArrowheads="1"/>
            </p:cNvSpPr>
            <p:nvPr/>
          </p:nvSpPr>
          <p:spPr bwMode="auto">
            <a:xfrm>
              <a:off x="2655" y="2905"/>
              <a:ext cx="56" cy="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AT" altLang="en-AT" sz="700" b="0" i="0" u="none" strike="noStrike" cap="none" normalizeH="0" baseline="0">
                  <a:ln>
                    <a:noFill/>
                  </a:ln>
                  <a:solidFill>
                    <a:srgbClr val="000000"/>
                  </a:solidFill>
                  <a:effectLst/>
                  <a:latin typeface="Myriad Pro" panose="020B0503030403020204" pitchFamily="34" charset="0"/>
                </a:rPr>
                <a:t>g</a:t>
              </a:r>
              <a:endParaRPr kumimoji="0" lang="en-AT" altLang="en-AT" sz="1800" b="0" i="0" u="none" strike="noStrike" cap="none" normalizeH="0" baseline="0">
                <a:ln>
                  <a:noFill/>
                </a:ln>
                <a:solidFill>
                  <a:schemeClr val="tx1"/>
                </a:solidFill>
                <a:effectLst/>
                <a:latin typeface="Arial" panose="020B0604020202020204" pitchFamily="34" charset="0"/>
              </a:endParaRPr>
            </a:p>
          </p:txBody>
        </p:sp>
        <p:sp>
          <p:nvSpPr>
            <p:cNvPr id="188" name="Rectangle 625">
              <a:extLst>
                <a:ext uri="{FF2B5EF4-FFF2-40B4-BE49-F238E27FC236}">
                  <a16:creationId xmlns:a16="http://schemas.microsoft.com/office/drawing/2014/main" id="{9BE83E6A-C883-4B82-9EDE-336A6CF125A2}"/>
                </a:ext>
              </a:extLst>
            </p:cNvPr>
            <p:cNvSpPr>
              <a:spLocks noChangeArrowheads="1"/>
            </p:cNvSpPr>
            <p:nvPr/>
          </p:nvSpPr>
          <p:spPr bwMode="auto">
            <a:xfrm>
              <a:off x="2688" y="2905"/>
              <a:ext cx="44" cy="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AT" altLang="en-AT" sz="700" b="0" i="0" u="none" strike="noStrike" cap="none" normalizeH="0" baseline="0">
                  <a:ln>
                    <a:noFill/>
                  </a:ln>
                  <a:solidFill>
                    <a:srgbClr val="000000"/>
                  </a:solidFill>
                  <a:effectLst/>
                  <a:latin typeface="Myriad Pro" panose="020B0503030403020204" pitchFamily="34" charset="0"/>
                </a:rPr>
                <a:t>r</a:t>
              </a:r>
              <a:endParaRPr kumimoji="0" lang="en-AT" altLang="en-AT" sz="1800" b="0" i="0" u="none" strike="noStrike" cap="none" normalizeH="0" baseline="0">
                <a:ln>
                  <a:noFill/>
                </a:ln>
                <a:solidFill>
                  <a:schemeClr val="tx1"/>
                </a:solidFill>
                <a:effectLst/>
                <a:latin typeface="Arial" panose="020B0604020202020204" pitchFamily="34" charset="0"/>
              </a:endParaRPr>
            </a:p>
          </p:txBody>
        </p:sp>
        <p:sp>
          <p:nvSpPr>
            <p:cNvPr id="189" name="Rectangle 626">
              <a:extLst>
                <a:ext uri="{FF2B5EF4-FFF2-40B4-BE49-F238E27FC236}">
                  <a16:creationId xmlns:a16="http://schemas.microsoft.com/office/drawing/2014/main" id="{A5DC7428-870E-4C58-8B05-D6D0BC6ABE26}"/>
                </a:ext>
              </a:extLst>
            </p:cNvPr>
            <p:cNvSpPr>
              <a:spLocks noChangeArrowheads="1"/>
            </p:cNvSpPr>
            <p:nvPr/>
          </p:nvSpPr>
          <p:spPr bwMode="auto">
            <a:xfrm>
              <a:off x="2707" y="2905"/>
              <a:ext cx="38" cy="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AT" altLang="en-AT" sz="700" b="0" i="0" u="none" strike="noStrike" cap="none" normalizeH="0" baseline="0">
                  <a:ln>
                    <a:noFill/>
                  </a:ln>
                  <a:solidFill>
                    <a:srgbClr val="000000"/>
                  </a:solidFill>
                  <a:effectLst/>
                  <a:latin typeface="Myriad Pro" panose="020B0503030403020204" pitchFamily="34" charset="0"/>
                </a:rPr>
                <a:t>i</a:t>
              </a:r>
              <a:endParaRPr kumimoji="0" lang="en-AT" altLang="en-AT" sz="1800" b="0" i="0" u="none" strike="noStrike" cap="none" normalizeH="0" baseline="0">
                <a:ln>
                  <a:noFill/>
                </a:ln>
                <a:solidFill>
                  <a:schemeClr val="tx1"/>
                </a:solidFill>
                <a:effectLst/>
                <a:latin typeface="Arial" panose="020B0604020202020204" pitchFamily="34" charset="0"/>
              </a:endParaRPr>
            </a:p>
          </p:txBody>
        </p:sp>
        <p:sp>
          <p:nvSpPr>
            <p:cNvPr id="190" name="Rectangle 627">
              <a:extLst>
                <a:ext uri="{FF2B5EF4-FFF2-40B4-BE49-F238E27FC236}">
                  <a16:creationId xmlns:a16="http://schemas.microsoft.com/office/drawing/2014/main" id="{C69BD5D4-C5EF-418D-9FCC-DA4F81F80626}"/>
                </a:ext>
              </a:extLst>
            </p:cNvPr>
            <p:cNvSpPr>
              <a:spLocks noChangeArrowheads="1"/>
            </p:cNvSpPr>
            <p:nvPr/>
          </p:nvSpPr>
          <p:spPr bwMode="auto">
            <a:xfrm>
              <a:off x="2721" y="2905"/>
              <a:ext cx="50" cy="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AT" altLang="en-AT" sz="700" b="0" i="0" u="none" strike="noStrike" cap="none" normalizeH="0" baseline="0">
                  <a:ln>
                    <a:noFill/>
                  </a:ln>
                  <a:solidFill>
                    <a:srgbClr val="000000"/>
                  </a:solidFill>
                  <a:effectLst/>
                  <a:latin typeface="Myriad Pro" panose="020B0503030403020204" pitchFamily="34" charset="0"/>
                </a:rPr>
                <a:t>c</a:t>
              </a:r>
              <a:endParaRPr kumimoji="0" lang="en-AT" altLang="en-AT" sz="1800" b="0" i="0" u="none" strike="noStrike" cap="none" normalizeH="0" baseline="0">
                <a:ln>
                  <a:noFill/>
                </a:ln>
                <a:solidFill>
                  <a:schemeClr val="tx1"/>
                </a:solidFill>
                <a:effectLst/>
                <a:latin typeface="Arial" panose="020B0604020202020204" pitchFamily="34" charset="0"/>
              </a:endParaRPr>
            </a:p>
          </p:txBody>
        </p:sp>
        <p:sp>
          <p:nvSpPr>
            <p:cNvPr id="191" name="Rectangle 628">
              <a:extLst>
                <a:ext uri="{FF2B5EF4-FFF2-40B4-BE49-F238E27FC236}">
                  <a16:creationId xmlns:a16="http://schemas.microsoft.com/office/drawing/2014/main" id="{227A9EB4-D5D3-43AB-8D07-574E82FA1F6E}"/>
                </a:ext>
              </a:extLst>
            </p:cNvPr>
            <p:cNvSpPr>
              <a:spLocks noChangeArrowheads="1"/>
            </p:cNvSpPr>
            <p:nvPr/>
          </p:nvSpPr>
          <p:spPr bwMode="auto">
            <a:xfrm>
              <a:off x="2748" y="2905"/>
              <a:ext cx="56" cy="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AT" altLang="en-AT" sz="700" b="0" i="0" u="none" strike="noStrike" cap="none" normalizeH="0" baseline="0">
                  <a:ln>
                    <a:noFill/>
                  </a:ln>
                  <a:solidFill>
                    <a:srgbClr val="000000"/>
                  </a:solidFill>
                  <a:effectLst/>
                  <a:latin typeface="Myriad Pro" panose="020B0503030403020204" pitchFamily="34" charset="0"/>
                </a:rPr>
                <a:t>u</a:t>
              </a:r>
              <a:endParaRPr kumimoji="0" lang="en-AT" altLang="en-AT" sz="1800" b="0" i="0" u="none" strike="noStrike" cap="none" normalizeH="0" baseline="0">
                <a:ln>
                  <a:noFill/>
                </a:ln>
                <a:solidFill>
                  <a:schemeClr val="tx1"/>
                </a:solidFill>
                <a:effectLst/>
                <a:latin typeface="Arial" panose="020B0604020202020204" pitchFamily="34" charset="0"/>
              </a:endParaRPr>
            </a:p>
          </p:txBody>
        </p:sp>
        <p:sp>
          <p:nvSpPr>
            <p:cNvPr id="192" name="Rectangle 629">
              <a:extLst>
                <a:ext uri="{FF2B5EF4-FFF2-40B4-BE49-F238E27FC236}">
                  <a16:creationId xmlns:a16="http://schemas.microsoft.com/office/drawing/2014/main" id="{224E6C33-7499-4825-A41D-C3A08E3B2864}"/>
                </a:ext>
              </a:extLst>
            </p:cNvPr>
            <p:cNvSpPr>
              <a:spLocks noChangeArrowheads="1"/>
            </p:cNvSpPr>
            <p:nvPr/>
          </p:nvSpPr>
          <p:spPr bwMode="auto">
            <a:xfrm>
              <a:off x="2781" y="2905"/>
              <a:ext cx="38" cy="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AT" altLang="en-AT" sz="700" b="0" i="0" u="none" strike="noStrike" cap="none" normalizeH="0" baseline="0">
                  <a:ln>
                    <a:noFill/>
                  </a:ln>
                  <a:solidFill>
                    <a:srgbClr val="000000"/>
                  </a:solidFill>
                  <a:effectLst/>
                  <a:latin typeface="Myriad Pro" panose="020B0503030403020204" pitchFamily="34" charset="0"/>
                </a:rPr>
                <a:t>l</a:t>
              </a:r>
              <a:endParaRPr kumimoji="0" lang="en-AT" altLang="en-AT" sz="1800" b="0" i="0" u="none" strike="noStrike" cap="none" normalizeH="0" baseline="0">
                <a:ln>
                  <a:noFill/>
                </a:ln>
                <a:solidFill>
                  <a:schemeClr val="tx1"/>
                </a:solidFill>
                <a:effectLst/>
                <a:latin typeface="Arial" panose="020B0604020202020204" pitchFamily="34" charset="0"/>
              </a:endParaRPr>
            </a:p>
          </p:txBody>
        </p:sp>
        <p:sp>
          <p:nvSpPr>
            <p:cNvPr id="193" name="Rectangle 630">
              <a:extLst>
                <a:ext uri="{FF2B5EF4-FFF2-40B4-BE49-F238E27FC236}">
                  <a16:creationId xmlns:a16="http://schemas.microsoft.com/office/drawing/2014/main" id="{F5596647-7FEB-4F72-88B6-7A066EC1D02B}"/>
                </a:ext>
              </a:extLst>
            </p:cNvPr>
            <p:cNvSpPr>
              <a:spLocks noChangeArrowheads="1"/>
            </p:cNvSpPr>
            <p:nvPr/>
          </p:nvSpPr>
          <p:spPr bwMode="auto">
            <a:xfrm>
              <a:off x="2795" y="2905"/>
              <a:ext cx="44" cy="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AT" altLang="en-AT" sz="700" b="0" i="0" u="none" strike="noStrike" cap="none" normalizeH="0" baseline="0">
                  <a:ln>
                    <a:noFill/>
                  </a:ln>
                  <a:solidFill>
                    <a:srgbClr val="000000"/>
                  </a:solidFill>
                  <a:effectLst/>
                  <a:latin typeface="Myriad Pro" panose="020B0503030403020204" pitchFamily="34" charset="0"/>
                </a:rPr>
                <a:t>t</a:t>
              </a:r>
              <a:endParaRPr kumimoji="0" lang="en-AT" altLang="en-AT" sz="1800" b="0" i="0" u="none" strike="noStrike" cap="none" normalizeH="0" baseline="0">
                <a:ln>
                  <a:noFill/>
                </a:ln>
                <a:solidFill>
                  <a:schemeClr val="tx1"/>
                </a:solidFill>
                <a:effectLst/>
                <a:latin typeface="Arial" panose="020B0604020202020204" pitchFamily="34" charset="0"/>
              </a:endParaRPr>
            </a:p>
          </p:txBody>
        </p:sp>
        <p:sp>
          <p:nvSpPr>
            <p:cNvPr id="194" name="Rectangle 631">
              <a:extLst>
                <a:ext uri="{FF2B5EF4-FFF2-40B4-BE49-F238E27FC236}">
                  <a16:creationId xmlns:a16="http://schemas.microsoft.com/office/drawing/2014/main" id="{FA212633-B004-4E39-BAD2-ACF4AA2C8141}"/>
                </a:ext>
              </a:extLst>
            </p:cNvPr>
            <p:cNvSpPr>
              <a:spLocks noChangeArrowheads="1"/>
            </p:cNvSpPr>
            <p:nvPr/>
          </p:nvSpPr>
          <p:spPr bwMode="auto">
            <a:xfrm>
              <a:off x="2814" y="2905"/>
              <a:ext cx="38" cy="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AT" altLang="en-AT" sz="700" b="0" i="0" u="none" strike="noStrike" cap="none" normalizeH="0" baseline="0">
                  <a:ln>
                    <a:noFill/>
                  </a:ln>
                  <a:solidFill>
                    <a:srgbClr val="000000"/>
                  </a:solidFill>
                  <a:effectLst/>
                  <a:latin typeface="Myriad Pro" panose="020B0503030403020204" pitchFamily="34" charset="0"/>
                </a:rPr>
                <a:t>i</a:t>
              </a:r>
              <a:endParaRPr kumimoji="0" lang="en-AT" altLang="en-AT" sz="1800" b="0" i="0" u="none" strike="noStrike" cap="none" normalizeH="0" baseline="0">
                <a:ln>
                  <a:noFill/>
                </a:ln>
                <a:solidFill>
                  <a:schemeClr val="tx1"/>
                </a:solidFill>
                <a:effectLst/>
                <a:latin typeface="Arial" panose="020B0604020202020204" pitchFamily="34" charset="0"/>
              </a:endParaRPr>
            </a:p>
          </p:txBody>
        </p:sp>
        <p:sp>
          <p:nvSpPr>
            <p:cNvPr id="195" name="Rectangle 632">
              <a:extLst>
                <a:ext uri="{FF2B5EF4-FFF2-40B4-BE49-F238E27FC236}">
                  <a16:creationId xmlns:a16="http://schemas.microsoft.com/office/drawing/2014/main" id="{97AF7F61-4A08-4283-9422-A5A64180F889}"/>
                </a:ext>
              </a:extLst>
            </p:cNvPr>
            <p:cNvSpPr>
              <a:spLocks noChangeArrowheads="1"/>
            </p:cNvSpPr>
            <p:nvPr/>
          </p:nvSpPr>
          <p:spPr bwMode="auto">
            <a:xfrm>
              <a:off x="2828" y="2905"/>
              <a:ext cx="44" cy="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AT" altLang="en-AT" sz="700" b="0" i="0" u="none" strike="noStrike" cap="none" normalizeH="0" baseline="0">
                  <a:ln>
                    <a:noFill/>
                  </a:ln>
                  <a:solidFill>
                    <a:srgbClr val="000000"/>
                  </a:solidFill>
                  <a:effectLst/>
                  <a:latin typeface="Myriad Pro" panose="020B0503030403020204" pitchFamily="34" charset="0"/>
                </a:rPr>
                <a:t>r</a:t>
              </a:r>
              <a:endParaRPr kumimoji="0" lang="en-AT" altLang="en-AT" sz="1800" b="0" i="0" u="none" strike="noStrike" cap="none" normalizeH="0" baseline="0">
                <a:ln>
                  <a:noFill/>
                </a:ln>
                <a:solidFill>
                  <a:schemeClr val="tx1"/>
                </a:solidFill>
                <a:effectLst/>
                <a:latin typeface="Arial" panose="020B0604020202020204" pitchFamily="34" charset="0"/>
              </a:endParaRPr>
            </a:p>
          </p:txBody>
        </p:sp>
        <p:sp>
          <p:nvSpPr>
            <p:cNvPr id="196" name="Rectangle 633">
              <a:extLst>
                <a:ext uri="{FF2B5EF4-FFF2-40B4-BE49-F238E27FC236}">
                  <a16:creationId xmlns:a16="http://schemas.microsoft.com/office/drawing/2014/main" id="{2E3E01EA-F49E-4202-830B-B052F715D97A}"/>
                </a:ext>
              </a:extLst>
            </p:cNvPr>
            <p:cNvSpPr>
              <a:spLocks noChangeArrowheads="1"/>
            </p:cNvSpPr>
            <p:nvPr/>
          </p:nvSpPr>
          <p:spPr bwMode="auto">
            <a:xfrm>
              <a:off x="2848" y="2905"/>
              <a:ext cx="54" cy="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AT" altLang="en-AT" sz="700" b="0" i="0" u="none" strike="noStrike" cap="none" normalizeH="0" baseline="0">
                  <a:ln>
                    <a:noFill/>
                  </a:ln>
                  <a:solidFill>
                    <a:srgbClr val="000000"/>
                  </a:solidFill>
                  <a:effectLst/>
                  <a:latin typeface="Myriad Pro" panose="020B0503030403020204" pitchFamily="34" charset="0"/>
                </a:rPr>
                <a:t>e</a:t>
              </a:r>
              <a:endParaRPr kumimoji="0" lang="en-AT" altLang="en-AT" sz="1800" b="0" i="0" u="none" strike="noStrike" cap="none" normalizeH="0" baseline="0">
                <a:ln>
                  <a:noFill/>
                </a:ln>
                <a:solidFill>
                  <a:schemeClr val="tx1"/>
                </a:solidFill>
                <a:effectLst/>
                <a:latin typeface="Arial" panose="020B0604020202020204" pitchFamily="34" charset="0"/>
              </a:endParaRPr>
            </a:p>
          </p:txBody>
        </p:sp>
        <p:sp>
          <p:nvSpPr>
            <p:cNvPr id="197" name="Rectangle 634">
              <a:extLst>
                <a:ext uri="{FF2B5EF4-FFF2-40B4-BE49-F238E27FC236}">
                  <a16:creationId xmlns:a16="http://schemas.microsoft.com/office/drawing/2014/main" id="{EA9058BE-1566-4629-AFA6-DEFDC490794D}"/>
                </a:ext>
              </a:extLst>
            </p:cNvPr>
            <p:cNvSpPr>
              <a:spLocks noChangeArrowheads="1"/>
            </p:cNvSpPr>
            <p:nvPr/>
          </p:nvSpPr>
          <p:spPr bwMode="auto">
            <a:xfrm>
              <a:off x="2877" y="2905"/>
              <a:ext cx="44" cy="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AT" altLang="en-AT" sz="700" b="0" i="0" u="none" strike="noStrike" cap="none" normalizeH="0" baseline="0">
                  <a:ln>
                    <a:noFill/>
                  </a:ln>
                  <a:solidFill>
                    <a:srgbClr val="000000"/>
                  </a:solidFill>
                  <a:effectLst/>
                  <a:latin typeface="Myriad Pro" panose="020B0503030403020204" pitchFamily="34" charset="0"/>
                </a:rPr>
                <a:t>/</a:t>
              </a:r>
              <a:endParaRPr kumimoji="0" lang="en-AT" altLang="en-AT" sz="1800" b="0" i="0" u="none" strike="noStrike" cap="none" normalizeH="0" baseline="0">
                <a:ln>
                  <a:noFill/>
                </a:ln>
                <a:solidFill>
                  <a:schemeClr val="tx1"/>
                </a:solidFill>
                <a:effectLst/>
                <a:latin typeface="Arial" panose="020B0604020202020204" pitchFamily="34" charset="0"/>
              </a:endParaRPr>
            </a:p>
          </p:txBody>
        </p:sp>
        <p:sp>
          <p:nvSpPr>
            <p:cNvPr id="198" name="Rectangle 635">
              <a:extLst>
                <a:ext uri="{FF2B5EF4-FFF2-40B4-BE49-F238E27FC236}">
                  <a16:creationId xmlns:a16="http://schemas.microsoft.com/office/drawing/2014/main" id="{D29AD44A-C9EF-46E7-833C-0C581C69AAED}"/>
                </a:ext>
              </a:extLst>
            </p:cNvPr>
            <p:cNvSpPr>
              <a:spLocks noChangeArrowheads="1"/>
            </p:cNvSpPr>
            <p:nvPr/>
          </p:nvSpPr>
          <p:spPr bwMode="auto">
            <a:xfrm>
              <a:off x="2898" y="2905"/>
              <a:ext cx="42" cy="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AT" altLang="en-AT" sz="700" b="0" i="0" u="none" strike="noStrike" cap="none" normalizeH="0" baseline="0">
                  <a:ln>
                    <a:noFill/>
                  </a:ln>
                  <a:solidFill>
                    <a:srgbClr val="000000"/>
                  </a:solidFill>
                  <a:effectLst/>
                  <a:latin typeface="Myriad Pro" panose="020B0503030403020204" pitchFamily="34" charset="0"/>
                </a:rPr>
                <a:t>f</a:t>
              </a:r>
              <a:endParaRPr kumimoji="0" lang="en-AT" altLang="en-AT" sz="1800" b="0" i="0" u="none" strike="noStrike" cap="none" normalizeH="0" baseline="0">
                <a:ln>
                  <a:noFill/>
                </a:ln>
                <a:solidFill>
                  <a:schemeClr val="tx1"/>
                </a:solidFill>
                <a:effectLst/>
                <a:latin typeface="Arial" panose="020B0604020202020204" pitchFamily="34" charset="0"/>
              </a:endParaRPr>
            </a:p>
          </p:txBody>
        </p:sp>
        <p:sp>
          <p:nvSpPr>
            <p:cNvPr id="199" name="Rectangle 636">
              <a:extLst>
                <a:ext uri="{FF2B5EF4-FFF2-40B4-BE49-F238E27FC236}">
                  <a16:creationId xmlns:a16="http://schemas.microsoft.com/office/drawing/2014/main" id="{43E54BC8-3523-46E9-833A-04FF56016323}"/>
                </a:ext>
              </a:extLst>
            </p:cNvPr>
            <p:cNvSpPr>
              <a:spLocks noChangeArrowheads="1"/>
            </p:cNvSpPr>
            <p:nvPr/>
          </p:nvSpPr>
          <p:spPr bwMode="auto">
            <a:xfrm>
              <a:off x="2915" y="2905"/>
              <a:ext cx="52" cy="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AT" altLang="en-AT" sz="700" b="0" i="0" u="none" strike="noStrike" cap="none" normalizeH="0" baseline="0">
                  <a:ln>
                    <a:noFill/>
                  </a:ln>
                  <a:solidFill>
                    <a:srgbClr val="000000"/>
                  </a:solidFill>
                  <a:effectLst/>
                  <a:latin typeface="Myriad Pro" panose="020B0503030403020204" pitchFamily="34" charset="0"/>
                </a:rPr>
                <a:t>a</a:t>
              </a:r>
              <a:endParaRPr kumimoji="0" lang="en-AT" altLang="en-AT" sz="1800" b="0" i="0" u="none" strike="noStrike" cap="none" normalizeH="0" baseline="0">
                <a:ln>
                  <a:noFill/>
                </a:ln>
                <a:solidFill>
                  <a:schemeClr val="tx1"/>
                </a:solidFill>
                <a:effectLst/>
                <a:latin typeface="Arial" panose="020B0604020202020204" pitchFamily="34" charset="0"/>
              </a:endParaRPr>
            </a:p>
          </p:txBody>
        </p:sp>
        <p:sp>
          <p:nvSpPr>
            <p:cNvPr id="200" name="Rectangle 637">
              <a:extLst>
                <a:ext uri="{FF2B5EF4-FFF2-40B4-BE49-F238E27FC236}">
                  <a16:creationId xmlns:a16="http://schemas.microsoft.com/office/drawing/2014/main" id="{454552AC-B7AB-4AE3-90FA-E6B80EFF0E2D}"/>
                </a:ext>
              </a:extLst>
            </p:cNvPr>
            <p:cNvSpPr>
              <a:spLocks noChangeArrowheads="1"/>
            </p:cNvSpPr>
            <p:nvPr/>
          </p:nvSpPr>
          <p:spPr bwMode="auto">
            <a:xfrm>
              <a:off x="2944" y="2905"/>
              <a:ext cx="44" cy="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AT" altLang="en-AT" sz="700" b="0" i="0" u="none" strike="noStrike" cap="none" normalizeH="0" baseline="0">
                  <a:ln>
                    <a:noFill/>
                  </a:ln>
                  <a:solidFill>
                    <a:srgbClr val="000000"/>
                  </a:solidFill>
                  <a:effectLst/>
                  <a:latin typeface="Myriad Pro" panose="020B0503030403020204" pitchFamily="34" charset="0"/>
                </a:rPr>
                <a:t>r</a:t>
              </a:r>
              <a:endParaRPr kumimoji="0" lang="en-AT" altLang="en-AT" sz="1800" b="0" i="0" u="none" strike="noStrike" cap="none" normalizeH="0" baseline="0">
                <a:ln>
                  <a:noFill/>
                </a:ln>
                <a:solidFill>
                  <a:schemeClr val="tx1"/>
                </a:solidFill>
                <a:effectLst/>
                <a:latin typeface="Arial" panose="020B0604020202020204" pitchFamily="34" charset="0"/>
              </a:endParaRPr>
            </a:p>
          </p:txBody>
        </p:sp>
        <p:sp>
          <p:nvSpPr>
            <p:cNvPr id="201" name="Rectangle 638">
              <a:extLst>
                <a:ext uri="{FF2B5EF4-FFF2-40B4-BE49-F238E27FC236}">
                  <a16:creationId xmlns:a16="http://schemas.microsoft.com/office/drawing/2014/main" id="{EE203921-D471-4388-9320-F4F30C3BF9A0}"/>
                </a:ext>
              </a:extLst>
            </p:cNvPr>
            <p:cNvSpPr>
              <a:spLocks noChangeArrowheads="1"/>
            </p:cNvSpPr>
            <p:nvPr/>
          </p:nvSpPr>
          <p:spPr bwMode="auto">
            <a:xfrm>
              <a:off x="2963" y="2905"/>
              <a:ext cx="72" cy="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AT" altLang="en-AT" sz="700" b="0" i="0" u="none" strike="noStrike" cap="none" normalizeH="0" baseline="0">
                  <a:ln>
                    <a:noFill/>
                  </a:ln>
                  <a:solidFill>
                    <a:srgbClr val="000000"/>
                  </a:solidFill>
                  <a:effectLst/>
                  <a:latin typeface="Myriad Pro" panose="020B0503030403020204" pitchFamily="34" charset="0"/>
                </a:rPr>
                <a:t>m</a:t>
              </a:r>
              <a:endParaRPr kumimoji="0" lang="en-AT" altLang="en-AT" sz="1800" b="0" i="0" u="none" strike="noStrike" cap="none" normalizeH="0" baseline="0">
                <a:ln>
                  <a:noFill/>
                </a:ln>
                <a:solidFill>
                  <a:schemeClr val="tx1"/>
                </a:solidFill>
                <a:effectLst/>
                <a:latin typeface="Arial" panose="020B0604020202020204" pitchFamily="34" charset="0"/>
              </a:endParaRPr>
            </a:p>
          </p:txBody>
        </p:sp>
        <p:sp>
          <p:nvSpPr>
            <p:cNvPr id="202" name="Rectangle 639">
              <a:extLst>
                <a:ext uri="{FF2B5EF4-FFF2-40B4-BE49-F238E27FC236}">
                  <a16:creationId xmlns:a16="http://schemas.microsoft.com/office/drawing/2014/main" id="{BF2CDAFE-08B6-4FCC-B23E-13CFF202D083}"/>
                </a:ext>
              </a:extLst>
            </p:cNvPr>
            <p:cNvSpPr>
              <a:spLocks noChangeArrowheads="1"/>
            </p:cNvSpPr>
            <p:nvPr/>
          </p:nvSpPr>
          <p:spPr bwMode="auto">
            <a:xfrm>
              <a:off x="2597" y="2976"/>
              <a:ext cx="42" cy="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AT" altLang="en-AT" sz="700" b="0" i="0" u="none" strike="noStrike" cap="none" normalizeH="0" baseline="0">
                  <a:ln>
                    <a:noFill/>
                  </a:ln>
                  <a:solidFill>
                    <a:srgbClr val="000000"/>
                  </a:solidFill>
                  <a:effectLst/>
                  <a:latin typeface="Myriad Pro" panose="020B0503030403020204" pitchFamily="34" charset="0"/>
                </a:rPr>
                <a:t>•</a:t>
              </a:r>
              <a:endParaRPr kumimoji="0" lang="en-AT" altLang="en-AT" sz="1800" b="0" i="0" u="none" strike="noStrike" cap="none" normalizeH="0" baseline="0">
                <a:ln>
                  <a:noFill/>
                </a:ln>
                <a:solidFill>
                  <a:schemeClr val="tx1"/>
                </a:solidFill>
                <a:effectLst/>
                <a:latin typeface="Arial" panose="020B0604020202020204" pitchFamily="34" charset="0"/>
              </a:endParaRPr>
            </a:p>
          </p:txBody>
        </p:sp>
        <p:sp>
          <p:nvSpPr>
            <p:cNvPr id="203" name="Rectangle 640">
              <a:extLst>
                <a:ext uri="{FF2B5EF4-FFF2-40B4-BE49-F238E27FC236}">
                  <a16:creationId xmlns:a16="http://schemas.microsoft.com/office/drawing/2014/main" id="{867EC3A7-2A66-4338-ACC9-32D439CBFD8D}"/>
                </a:ext>
              </a:extLst>
            </p:cNvPr>
            <p:cNvSpPr>
              <a:spLocks noChangeArrowheads="1"/>
            </p:cNvSpPr>
            <p:nvPr/>
          </p:nvSpPr>
          <p:spPr bwMode="auto">
            <a:xfrm>
              <a:off x="2626" y="2976"/>
              <a:ext cx="58" cy="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AT" altLang="en-AT" sz="700" b="0" i="0" u="none" strike="noStrike" cap="none" normalizeH="0" baseline="0">
                  <a:ln>
                    <a:noFill/>
                  </a:ln>
                  <a:solidFill>
                    <a:srgbClr val="000000"/>
                  </a:solidFill>
                  <a:effectLst/>
                  <a:latin typeface="Myriad Pro" panose="020B0503030403020204" pitchFamily="34" charset="0"/>
                </a:rPr>
                <a:t>b</a:t>
              </a:r>
              <a:endParaRPr kumimoji="0" lang="en-AT" altLang="en-AT" sz="1800" b="0" i="0" u="none" strike="noStrike" cap="none" normalizeH="0" baseline="0">
                <a:ln>
                  <a:noFill/>
                </a:ln>
                <a:solidFill>
                  <a:schemeClr val="tx1"/>
                </a:solidFill>
                <a:effectLst/>
                <a:latin typeface="Arial" panose="020B0604020202020204" pitchFamily="34" charset="0"/>
              </a:endParaRPr>
            </a:p>
          </p:txBody>
        </p:sp>
        <p:sp>
          <p:nvSpPr>
            <p:cNvPr id="204" name="Rectangle 641">
              <a:extLst>
                <a:ext uri="{FF2B5EF4-FFF2-40B4-BE49-F238E27FC236}">
                  <a16:creationId xmlns:a16="http://schemas.microsoft.com/office/drawing/2014/main" id="{0E276C7F-C1D3-46BB-B3D1-14265B6429D6}"/>
                </a:ext>
              </a:extLst>
            </p:cNvPr>
            <p:cNvSpPr>
              <a:spLocks noChangeArrowheads="1"/>
            </p:cNvSpPr>
            <p:nvPr/>
          </p:nvSpPr>
          <p:spPr bwMode="auto">
            <a:xfrm>
              <a:off x="2660" y="2976"/>
              <a:ext cx="38" cy="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AT" altLang="en-AT" sz="700" b="0" i="0" u="none" strike="noStrike" cap="none" normalizeH="0" baseline="0">
                  <a:ln>
                    <a:noFill/>
                  </a:ln>
                  <a:solidFill>
                    <a:srgbClr val="000000"/>
                  </a:solidFill>
                  <a:effectLst/>
                  <a:latin typeface="Myriad Pro" panose="020B0503030403020204" pitchFamily="34" charset="0"/>
                </a:rPr>
                <a:t>i</a:t>
              </a:r>
              <a:endParaRPr kumimoji="0" lang="en-AT" altLang="en-AT" sz="1800" b="0" i="0" u="none" strike="noStrike" cap="none" normalizeH="0" baseline="0">
                <a:ln>
                  <a:noFill/>
                </a:ln>
                <a:solidFill>
                  <a:schemeClr val="tx1"/>
                </a:solidFill>
                <a:effectLst/>
                <a:latin typeface="Arial" panose="020B0604020202020204" pitchFamily="34" charset="0"/>
              </a:endParaRPr>
            </a:p>
          </p:txBody>
        </p:sp>
        <p:sp>
          <p:nvSpPr>
            <p:cNvPr id="205" name="Rectangle 642">
              <a:extLst>
                <a:ext uri="{FF2B5EF4-FFF2-40B4-BE49-F238E27FC236}">
                  <a16:creationId xmlns:a16="http://schemas.microsoft.com/office/drawing/2014/main" id="{9F90902D-1D22-45B5-9E3B-96AF5BAE71DA}"/>
                </a:ext>
              </a:extLst>
            </p:cNvPr>
            <p:cNvSpPr>
              <a:spLocks noChangeArrowheads="1"/>
            </p:cNvSpPr>
            <p:nvPr/>
          </p:nvSpPr>
          <p:spPr bwMode="auto">
            <a:xfrm>
              <a:off x="2674" y="2976"/>
              <a:ext cx="56" cy="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AT" altLang="en-AT" sz="700" b="0" i="0" u="none" strike="noStrike" cap="none" normalizeH="0" baseline="0">
                  <a:ln>
                    <a:noFill/>
                  </a:ln>
                  <a:solidFill>
                    <a:srgbClr val="000000"/>
                  </a:solidFill>
                  <a:effectLst/>
                  <a:latin typeface="Myriad Pro" panose="020B0503030403020204" pitchFamily="34" charset="0"/>
                </a:rPr>
                <a:t>o</a:t>
              </a:r>
              <a:endParaRPr kumimoji="0" lang="en-AT" altLang="en-AT" sz="1800" b="0" i="0" u="none" strike="noStrike" cap="none" normalizeH="0" baseline="0">
                <a:ln>
                  <a:noFill/>
                </a:ln>
                <a:solidFill>
                  <a:schemeClr val="tx1"/>
                </a:solidFill>
                <a:effectLst/>
                <a:latin typeface="Arial" panose="020B0604020202020204" pitchFamily="34" charset="0"/>
              </a:endParaRPr>
            </a:p>
          </p:txBody>
        </p:sp>
        <p:sp>
          <p:nvSpPr>
            <p:cNvPr id="206" name="Rectangle 643">
              <a:extLst>
                <a:ext uri="{FF2B5EF4-FFF2-40B4-BE49-F238E27FC236}">
                  <a16:creationId xmlns:a16="http://schemas.microsoft.com/office/drawing/2014/main" id="{7CB439E1-BA3E-455B-AD0C-40019303BFE2}"/>
                </a:ext>
              </a:extLst>
            </p:cNvPr>
            <p:cNvSpPr>
              <a:spLocks noChangeArrowheads="1"/>
            </p:cNvSpPr>
            <p:nvPr/>
          </p:nvSpPr>
          <p:spPr bwMode="auto">
            <a:xfrm>
              <a:off x="2706" y="2976"/>
              <a:ext cx="42" cy="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AT" altLang="en-AT" sz="700" b="0" i="0" u="none" strike="noStrike" cap="none" normalizeH="0" baseline="0">
                  <a:ln>
                    <a:noFill/>
                  </a:ln>
                  <a:solidFill>
                    <a:srgbClr val="000000"/>
                  </a:solidFill>
                  <a:effectLst/>
                  <a:latin typeface="Myriad Pro" panose="020B0503030403020204" pitchFamily="34" charset="0"/>
                </a:rPr>
                <a:t>f</a:t>
              </a:r>
              <a:endParaRPr kumimoji="0" lang="en-AT" altLang="en-AT" sz="1800" b="0" i="0" u="none" strike="noStrike" cap="none" normalizeH="0" baseline="0">
                <a:ln>
                  <a:noFill/>
                </a:ln>
                <a:solidFill>
                  <a:schemeClr val="tx1"/>
                </a:solidFill>
                <a:effectLst/>
                <a:latin typeface="Arial" panose="020B0604020202020204" pitchFamily="34" charset="0"/>
              </a:endParaRPr>
            </a:p>
          </p:txBody>
        </p:sp>
        <p:sp>
          <p:nvSpPr>
            <p:cNvPr id="207" name="Rectangle 644">
              <a:extLst>
                <a:ext uri="{FF2B5EF4-FFF2-40B4-BE49-F238E27FC236}">
                  <a16:creationId xmlns:a16="http://schemas.microsoft.com/office/drawing/2014/main" id="{0CF4C414-CC2C-4BA6-935F-94D5511E9D9E}"/>
                </a:ext>
              </a:extLst>
            </p:cNvPr>
            <p:cNvSpPr>
              <a:spLocks noChangeArrowheads="1"/>
            </p:cNvSpPr>
            <p:nvPr/>
          </p:nvSpPr>
          <p:spPr bwMode="auto">
            <a:xfrm>
              <a:off x="2724" y="2976"/>
              <a:ext cx="56" cy="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AT" altLang="en-AT" sz="700" b="0" i="0" u="none" strike="noStrike" cap="none" normalizeH="0" baseline="0">
                  <a:ln>
                    <a:noFill/>
                  </a:ln>
                  <a:solidFill>
                    <a:srgbClr val="000000"/>
                  </a:solidFill>
                  <a:effectLst/>
                  <a:latin typeface="Myriad Pro" panose="020B0503030403020204" pitchFamily="34" charset="0"/>
                </a:rPr>
                <a:t>u</a:t>
              </a:r>
              <a:endParaRPr kumimoji="0" lang="en-AT" altLang="en-AT" sz="1800" b="0" i="0" u="none" strike="noStrike" cap="none" normalizeH="0" baseline="0">
                <a:ln>
                  <a:noFill/>
                </a:ln>
                <a:solidFill>
                  <a:schemeClr val="tx1"/>
                </a:solidFill>
                <a:effectLst/>
                <a:latin typeface="Arial" panose="020B0604020202020204" pitchFamily="34" charset="0"/>
              </a:endParaRPr>
            </a:p>
          </p:txBody>
        </p:sp>
        <p:sp>
          <p:nvSpPr>
            <p:cNvPr id="208" name="Rectangle 645">
              <a:extLst>
                <a:ext uri="{FF2B5EF4-FFF2-40B4-BE49-F238E27FC236}">
                  <a16:creationId xmlns:a16="http://schemas.microsoft.com/office/drawing/2014/main" id="{5862FB4A-EAA0-4860-9BFB-18B8BFED6FB5}"/>
                </a:ext>
              </a:extLst>
            </p:cNvPr>
            <p:cNvSpPr>
              <a:spLocks noChangeArrowheads="1"/>
            </p:cNvSpPr>
            <p:nvPr/>
          </p:nvSpPr>
          <p:spPr bwMode="auto">
            <a:xfrm>
              <a:off x="2757" y="2976"/>
              <a:ext cx="54" cy="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AT" altLang="en-AT" sz="700" b="0" i="0" u="none" strike="noStrike" cap="none" normalizeH="0" baseline="0">
                  <a:ln>
                    <a:noFill/>
                  </a:ln>
                  <a:solidFill>
                    <a:srgbClr val="000000"/>
                  </a:solidFill>
                  <a:effectLst/>
                  <a:latin typeface="Myriad Pro" panose="020B0503030403020204" pitchFamily="34" charset="0"/>
                </a:rPr>
                <a:t>e</a:t>
              </a:r>
              <a:endParaRPr kumimoji="0" lang="en-AT" altLang="en-AT" sz="1800" b="0" i="0" u="none" strike="noStrike" cap="none" normalizeH="0" baseline="0">
                <a:ln>
                  <a:noFill/>
                </a:ln>
                <a:solidFill>
                  <a:schemeClr val="tx1"/>
                </a:solidFill>
                <a:effectLst/>
                <a:latin typeface="Arial" panose="020B0604020202020204" pitchFamily="34" charset="0"/>
              </a:endParaRPr>
            </a:p>
          </p:txBody>
        </p:sp>
        <p:sp>
          <p:nvSpPr>
            <p:cNvPr id="209" name="Rectangle 646">
              <a:extLst>
                <a:ext uri="{FF2B5EF4-FFF2-40B4-BE49-F238E27FC236}">
                  <a16:creationId xmlns:a16="http://schemas.microsoft.com/office/drawing/2014/main" id="{88ED01F7-33B9-409B-ADCF-6CDF8FA86DB6}"/>
                </a:ext>
              </a:extLst>
            </p:cNvPr>
            <p:cNvSpPr>
              <a:spLocks noChangeArrowheads="1"/>
            </p:cNvSpPr>
            <p:nvPr/>
          </p:nvSpPr>
          <p:spPr bwMode="auto">
            <a:xfrm>
              <a:off x="2786" y="2976"/>
              <a:ext cx="38" cy="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AT" altLang="en-AT" sz="700" b="0" i="0" u="none" strike="noStrike" cap="none" normalizeH="0" baseline="0">
                  <a:ln>
                    <a:noFill/>
                  </a:ln>
                  <a:solidFill>
                    <a:srgbClr val="000000"/>
                  </a:solidFill>
                  <a:effectLst/>
                  <a:latin typeface="Myriad Pro" panose="020B0503030403020204" pitchFamily="34" charset="0"/>
                </a:rPr>
                <a:t>l</a:t>
              </a:r>
              <a:endParaRPr kumimoji="0" lang="en-AT" altLang="en-AT" sz="1800" b="0" i="0" u="none" strike="noStrike" cap="none" normalizeH="0" baseline="0">
                <a:ln>
                  <a:noFill/>
                </a:ln>
                <a:solidFill>
                  <a:schemeClr val="tx1"/>
                </a:solidFill>
                <a:effectLst/>
                <a:latin typeface="Arial" panose="020B0604020202020204" pitchFamily="34" charset="0"/>
              </a:endParaRPr>
            </a:p>
          </p:txBody>
        </p:sp>
        <p:sp>
          <p:nvSpPr>
            <p:cNvPr id="210" name="Rectangle 647">
              <a:extLst>
                <a:ext uri="{FF2B5EF4-FFF2-40B4-BE49-F238E27FC236}">
                  <a16:creationId xmlns:a16="http://schemas.microsoft.com/office/drawing/2014/main" id="{C0EC4856-7837-42C6-A9E4-D2B547F3BCFD}"/>
                </a:ext>
              </a:extLst>
            </p:cNvPr>
            <p:cNvSpPr>
              <a:spLocks noChangeArrowheads="1"/>
            </p:cNvSpPr>
            <p:nvPr/>
          </p:nvSpPr>
          <p:spPr bwMode="auto">
            <a:xfrm>
              <a:off x="2800" y="2976"/>
              <a:ext cx="48" cy="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AT" altLang="en-AT" sz="700" b="0" i="0" u="none" strike="noStrike" cap="none" normalizeH="0" baseline="0">
                  <a:ln>
                    <a:noFill/>
                  </a:ln>
                  <a:solidFill>
                    <a:srgbClr val="000000"/>
                  </a:solidFill>
                  <a:effectLst/>
                  <a:latin typeface="Myriad Pro" panose="020B0503030403020204" pitchFamily="34" charset="0"/>
                </a:rPr>
                <a:t>s</a:t>
              </a:r>
              <a:endParaRPr kumimoji="0" lang="en-AT" altLang="en-AT" sz="1800" b="0" i="0" u="none" strike="noStrike" cap="none" normalizeH="0" baseline="0">
                <a:ln>
                  <a:noFill/>
                </a:ln>
                <a:solidFill>
                  <a:schemeClr val="tx1"/>
                </a:solidFill>
                <a:effectLst/>
                <a:latin typeface="Arial" panose="020B0604020202020204" pitchFamily="34" charset="0"/>
              </a:endParaRPr>
            </a:p>
          </p:txBody>
        </p:sp>
        <p:sp>
          <p:nvSpPr>
            <p:cNvPr id="211" name="Rectangle 648">
              <a:extLst>
                <a:ext uri="{FF2B5EF4-FFF2-40B4-BE49-F238E27FC236}">
                  <a16:creationId xmlns:a16="http://schemas.microsoft.com/office/drawing/2014/main" id="{CD68AB24-762C-4449-8B1A-C5EC42D54E6A}"/>
                </a:ext>
              </a:extLst>
            </p:cNvPr>
            <p:cNvSpPr>
              <a:spLocks noChangeArrowheads="1"/>
            </p:cNvSpPr>
            <p:nvPr/>
          </p:nvSpPr>
          <p:spPr bwMode="auto">
            <a:xfrm>
              <a:off x="2597" y="3048"/>
              <a:ext cx="42" cy="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AT" altLang="en-AT" sz="700" b="0" i="0" u="none" strike="noStrike" cap="none" normalizeH="0" baseline="0">
                  <a:ln>
                    <a:noFill/>
                  </a:ln>
                  <a:solidFill>
                    <a:srgbClr val="000000"/>
                  </a:solidFill>
                  <a:effectLst/>
                  <a:latin typeface="Myriad Pro" panose="020B0503030403020204" pitchFamily="34" charset="0"/>
                </a:rPr>
                <a:t>•</a:t>
              </a:r>
              <a:endParaRPr kumimoji="0" lang="en-AT" altLang="en-AT" sz="1800" b="0" i="0" u="none" strike="noStrike" cap="none" normalizeH="0" baseline="0">
                <a:ln>
                  <a:noFill/>
                </a:ln>
                <a:solidFill>
                  <a:schemeClr val="tx1"/>
                </a:solidFill>
                <a:effectLst/>
                <a:latin typeface="Arial" panose="020B0604020202020204" pitchFamily="34" charset="0"/>
              </a:endParaRPr>
            </a:p>
          </p:txBody>
        </p:sp>
        <p:sp>
          <p:nvSpPr>
            <p:cNvPr id="212" name="Rectangle 649">
              <a:extLst>
                <a:ext uri="{FF2B5EF4-FFF2-40B4-BE49-F238E27FC236}">
                  <a16:creationId xmlns:a16="http://schemas.microsoft.com/office/drawing/2014/main" id="{41681365-C0C5-44FB-A164-11FCD338296D}"/>
                </a:ext>
              </a:extLst>
            </p:cNvPr>
            <p:cNvSpPr>
              <a:spLocks noChangeArrowheads="1"/>
            </p:cNvSpPr>
            <p:nvPr/>
          </p:nvSpPr>
          <p:spPr bwMode="auto">
            <a:xfrm>
              <a:off x="2626" y="3048"/>
              <a:ext cx="48" cy="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AT" altLang="en-AT" sz="700" b="0" i="0" u="none" strike="noStrike" cap="none" normalizeH="0" baseline="0">
                  <a:ln>
                    <a:noFill/>
                  </a:ln>
                  <a:solidFill>
                    <a:srgbClr val="000000"/>
                  </a:solidFill>
                  <a:effectLst/>
                  <a:latin typeface="Myriad Pro" panose="020B0503030403020204" pitchFamily="34" charset="0"/>
                </a:rPr>
                <a:t>s</a:t>
              </a:r>
              <a:endParaRPr kumimoji="0" lang="en-AT" altLang="en-AT" sz="1800" b="0" i="0" u="none" strike="noStrike" cap="none" normalizeH="0" baseline="0">
                <a:ln>
                  <a:noFill/>
                </a:ln>
                <a:solidFill>
                  <a:schemeClr val="tx1"/>
                </a:solidFill>
                <a:effectLst/>
                <a:latin typeface="Arial" panose="020B0604020202020204" pitchFamily="34" charset="0"/>
              </a:endParaRPr>
            </a:p>
          </p:txBody>
        </p:sp>
        <p:sp>
          <p:nvSpPr>
            <p:cNvPr id="213" name="Rectangle 650">
              <a:extLst>
                <a:ext uri="{FF2B5EF4-FFF2-40B4-BE49-F238E27FC236}">
                  <a16:creationId xmlns:a16="http://schemas.microsoft.com/office/drawing/2014/main" id="{D15DED2C-7A73-433A-9DD0-3BA0CB450002}"/>
                </a:ext>
              </a:extLst>
            </p:cNvPr>
            <p:cNvSpPr>
              <a:spLocks noChangeArrowheads="1"/>
            </p:cNvSpPr>
            <p:nvPr/>
          </p:nvSpPr>
          <p:spPr bwMode="auto">
            <a:xfrm>
              <a:off x="2650" y="3048"/>
              <a:ext cx="56" cy="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AT" altLang="en-AT" sz="700" b="0" i="0" u="none" strike="noStrike" cap="none" normalizeH="0" baseline="0">
                  <a:ln>
                    <a:noFill/>
                  </a:ln>
                  <a:solidFill>
                    <a:srgbClr val="000000"/>
                  </a:solidFill>
                  <a:effectLst/>
                  <a:latin typeface="Myriad Pro" panose="020B0503030403020204" pitchFamily="34" charset="0"/>
                </a:rPr>
                <a:t>o</a:t>
              </a:r>
              <a:endParaRPr kumimoji="0" lang="en-AT" altLang="en-AT" sz="1800" b="0" i="0" u="none" strike="noStrike" cap="none" normalizeH="0" baseline="0">
                <a:ln>
                  <a:noFill/>
                </a:ln>
                <a:solidFill>
                  <a:schemeClr val="tx1"/>
                </a:solidFill>
                <a:effectLst/>
                <a:latin typeface="Arial" panose="020B0604020202020204" pitchFamily="34" charset="0"/>
              </a:endParaRPr>
            </a:p>
          </p:txBody>
        </p:sp>
        <p:sp>
          <p:nvSpPr>
            <p:cNvPr id="214" name="Rectangle 651">
              <a:extLst>
                <a:ext uri="{FF2B5EF4-FFF2-40B4-BE49-F238E27FC236}">
                  <a16:creationId xmlns:a16="http://schemas.microsoft.com/office/drawing/2014/main" id="{568BFB2C-447D-4AF9-A4FF-580B434C4FAE}"/>
                </a:ext>
              </a:extLst>
            </p:cNvPr>
            <p:cNvSpPr>
              <a:spLocks noChangeArrowheads="1"/>
            </p:cNvSpPr>
            <p:nvPr/>
          </p:nvSpPr>
          <p:spPr bwMode="auto">
            <a:xfrm>
              <a:off x="2682" y="3048"/>
              <a:ext cx="38" cy="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AT" altLang="en-AT" sz="700" b="0" i="0" u="none" strike="noStrike" cap="none" normalizeH="0" baseline="0">
                  <a:ln>
                    <a:noFill/>
                  </a:ln>
                  <a:solidFill>
                    <a:srgbClr val="000000"/>
                  </a:solidFill>
                  <a:effectLst/>
                  <a:latin typeface="Myriad Pro" panose="020B0503030403020204" pitchFamily="34" charset="0"/>
                </a:rPr>
                <a:t>l</a:t>
              </a:r>
              <a:endParaRPr kumimoji="0" lang="en-AT" altLang="en-AT" sz="1800" b="0" i="0" u="none" strike="noStrike" cap="none" normalizeH="0" baseline="0">
                <a:ln>
                  <a:noFill/>
                </a:ln>
                <a:solidFill>
                  <a:schemeClr val="tx1"/>
                </a:solidFill>
                <a:effectLst/>
                <a:latin typeface="Arial" panose="020B0604020202020204" pitchFamily="34" charset="0"/>
              </a:endParaRPr>
            </a:p>
          </p:txBody>
        </p:sp>
        <p:sp>
          <p:nvSpPr>
            <p:cNvPr id="215" name="Rectangle 652">
              <a:extLst>
                <a:ext uri="{FF2B5EF4-FFF2-40B4-BE49-F238E27FC236}">
                  <a16:creationId xmlns:a16="http://schemas.microsoft.com/office/drawing/2014/main" id="{3E980383-72C1-4A3B-B3EC-53153BEAC62C}"/>
                </a:ext>
              </a:extLst>
            </p:cNvPr>
            <p:cNvSpPr>
              <a:spLocks noChangeArrowheads="1"/>
            </p:cNvSpPr>
            <p:nvPr/>
          </p:nvSpPr>
          <p:spPr bwMode="auto">
            <a:xfrm>
              <a:off x="2696" y="3048"/>
              <a:ext cx="52" cy="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AT" altLang="en-AT" sz="700" b="0" i="0" u="none" strike="noStrike" cap="none" normalizeH="0" baseline="0">
                  <a:ln>
                    <a:noFill/>
                  </a:ln>
                  <a:solidFill>
                    <a:srgbClr val="000000"/>
                  </a:solidFill>
                  <a:effectLst/>
                  <a:latin typeface="Myriad Pro" panose="020B0503030403020204" pitchFamily="34" charset="0"/>
                </a:rPr>
                <a:t>a</a:t>
              </a:r>
              <a:endParaRPr kumimoji="0" lang="en-AT" altLang="en-AT" sz="1800" b="0" i="0" u="none" strike="noStrike" cap="none" normalizeH="0" baseline="0">
                <a:ln>
                  <a:noFill/>
                </a:ln>
                <a:solidFill>
                  <a:schemeClr val="tx1"/>
                </a:solidFill>
                <a:effectLst/>
                <a:latin typeface="Arial" panose="020B0604020202020204" pitchFamily="34" charset="0"/>
              </a:endParaRPr>
            </a:p>
          </p:txBody>
        </p:sp>
        <p:sp>
          <p:nvSpPr>
            <p:cNvPr id="216" name="Rectangle 653">
              <a:extLst>
                <a:ext uri="{FF2B5EF4-FFF2-40B4-BE49-F238E27FC236}">
                  <a16:creationId xmlns:a16="http://schemas.microsoft.com/office/drawing/2014/main" id="{51E5D9C4-2BA2-4DE1-A17A-11B87A31567B}"/>
                </a:ext>
              </a:extLst>
            </p:cNvPr>
            <p:cNvSpPr>
              <a:spLocks noChangeArrowheads="1"/>
            </p:cNvSpPr>
            <p:nvPr/>
          </p:nvSpPr>
          <p:spPr bwMode="auto">
            <a:xfrm>
              <a:off x="2725" y="3048"/>
              <a:ext cx="44" cy="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AT" altLang="en-AT" sz="700" b="0" i="0" u="none" strike="noStrike" cap="none" normalizeH="0" baseline="0">
                  <a:ln>
                    <a:noFill/>
                  </a:ln>
                  <a:solidFill>
                    <a:srgbClr val="000000"/>
                  </a:solidFill>
                  <a:effectLst/>
                  <a:latin typeface="Myriad Pro" panose="020B0503030403020204" pitchFamily="34" charset="0"/>
                </a:rPr>
                <a:t>r</a:t>
              </a:r>
              <a:endParaRPr kumimoji="0" lang="en-AT" altLang="en-AT" sz="1800" b="0" i="0" u="none" strike="noStrike" cap="none" normalizeH="0" baseline="0">
                <a:ln>
                  <a:noFill/>
                </a:ln>
                <a:solidFill>
                  <a:schemeClr val="tx1"/>
                </a:solidFill>
                <a:effectLst/>
                <a:latin typeface="Arial" panose="020B0604020202020204" pitchFamily="34" charset="0"/>
              </a:endParaRPr>
            </a:p>
          </p:txBody>
        </p:sp>
        <p:sp>
          <p:nvSpPr>
            <p:cNvPr id="217" name="Rectangle 654">
              <a:extLst>
                <a:ext uri="{FF2B5EF4-FFF2-40B4-BE49-F238E27FC236}">
                  <a16:creationId xmlns:a16="http://schemas.microsoft.com/office/drawing/2014/main" id="{9B3A0CC6-866A-46EE-9C24-0AE041BC6955}"/>
                </a:ext>
              </a:extLst>
            </p:cNvPr>
            <p:cNvSpPr>
              <a:spLocks noChangeArrowheads="1"/>
            </p:cNvSpPr>
            <p:nvPr/>
          </p:nvSpPr>
          <p:spPr bwMode="auto">
            <a:xfrm>
              <a:off x="2757" y="3048"/>
              <a:ext cx="54" cy="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AT" altLang="en-AT" sz="700" b="0" i="0" u="none" strike="noStrike" cap="none" normalizeH="0" baseline="0">
                  <a:ln>
                    <a:noFill/>
                  </a:ln>
                  <a:solidFill>
                    <a:srgbClr val="000000"/>
                  </a:solidFill>
                  <a:effectLst/>
                  <a:latin typeface="Myriad Pro" panose="020B0503030403020204" pitchFamily="34" charset="0"/>
                </a:rPr>
                <a:t>e</a:t>
              </a:r>
              <a:endParaRPr kumimoji="0" lang="en-AT" altLang="en-AT" sz="1800" b="0" i="0" u="none" strike="noStrike" cap="none" normalizeH="0" baseline="0">
                <a:ln>
                  <a:noFill/>
                </a:ln>
                <a:solidFill>
                  <a:schemeClr val="tx1"/>
                </a:solidFill>
                <a:effectLst/>
                <a:latin typeface="Arial" panose="020B0604020202020204" pitchFamily="34" charset="0"/>
              </a:endParaRPr>
            </a:p>
          </p:txBody>
        </p:sp>
        <p:sp>
          <p:nvSpPr>
            <p:cNvPr id="218" name="Rectangle 655">
              <a:extLst>
                <a:ext uri="{FF2B5EF4-FFF2-40B4-BE49-F238E27FC236}">
                  <a16:creationId xmlns:a16="http://schemas.microsoft.com/office/drawing/2014/main" id="{5B4A3F7A-27C6-4D94-A6AD-0C5F52798293}"/>
                </a:ext>
              </a:extLst>
            </p:cNvPr>
            <p:cNvSpPr>
              <a:spLocks noChangeArrowheads="1"/>
            </p:cNvSpPr>
            <p:nvPr/>
          </p:nvSpPr>
          <p:spPr bwMode="auto">
            <a:xfrm>
              <a:off x="2787" y="3048"/>
              <a:ext cx="56" cy="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AT" altLang="en-AT" sz="700" b="0" i="0" u="none" strike="noStrike" cap="none" normalizeH="0" baseline="0">
                  <a:ln>
                    <a:noFill/>
                  </a:ln>
                  <a:solidFill>
                    <a:srgbClr val="000000"/>
                  </a:solidFill>
                  <a:effectLst/>
                  <a:latin typeface="Myriad Pro" panose="020B0503030403020204" pitchFamily="34" charset="0"/>
                </a:rPr>
                <a:t>n</a:t>
              </a:r>
              <a:endParaRPr kumimoji="0" lang="en-AT" altLang="en-AT" sz="1800" b="0" i="0" u="none" strike="noStrike" cap="none" normalizeH="0" baseline="0">
                <a:ln>
                  <a:noFill/>
                </a:ln>
                <a:solidFill>
                  <a:schemeClr val="tx1"/>
                </a:solidFill>
                <a:effectLst/>
                <a:latin typeface="Arial" panose="020B0604020202020204" pitchFamily="34" charset="0"/>
              </a:endParaRPr>
            </a:p>
          </p:txBody>
        </p:sp>
        <p:sp>
          <p:nvSpPr>
            <p:cNvPr id="219" name="Rectangle 656">
              <a:extLst>
                <a:ext uri="{FF2B5EF4-FFF2-40B4-BE49-F238E27FC236}">
                  <a16:creationId xmlns:a16="http://schemas.microsoft.com/office/drawing/2014/main" id="{60DB0152-CBFC-43E1-A92C-50117AFCDE6C}"/>
                </a:ext>
              </a:extLst>
            </p:cNvPr>
            <p:cNvSpPr>
              <a:spLocks noChangeArrowheads="1"/>
            </p:cNvSpPr>
            <p:nvPr/>
          </p:nvSpPr>
          <p:spPr bwMode="auto">
            <a:xfrm>
              <a:off x="2820" y="3048"/>
              <a:ext cx="54" cy="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AT" altLang="en-AT" sz="700" b="0" i="0" u="none" strike="noStrike" cap="none" normalizeH="0" baseline="0">
                  <a:ln>
                    <a:noFill/>
                  </a:ln>
                  <a:solidFill>
                    <a:srgbClr val="000000"/>
                  </a:solidFill>
                  <a:effectLst/>
                  <a:latin typeface="Myriad Pro" panose="020B0503030403020204" pitchFamily="34" charset="0"/>
                </a:rPr>
                <a:t>e</a:t>
              </a:r>
              <a:endParaRPr kumimoji="0" lang="en-AT" altLang="en-AT" sz="1800" b="0" i="0" u="none" strike="noStrike" cap="none" normalizeH="0" baseline="0">
                <a:ln>
                  <a:noFill/>
                </a:ln>
                <a:solidFill>
                  <a:schemeClr val="tx1"/>
                </a:solidFill>
                <a:effectLst/>
                <a:latin typeface="Arial" panose="020B0604020202020204" pitchFamily="34" charset="0"/>
              </a:endParaRPr>
            </a:p>
          </p:txBody>
        </p:sp>
        <p:sp>
          <p:nvSpPr>
            <p:cNvPr id="220" name="Rectangle 657">
              <a:extLst>
                <a:ext uri="{FF2B5EF4-FFF2-40B4-BE49-F238E27FC236}">
                  <a16:creationId xmlns:a16="http://schemas.microsoft.com/office/drawing/2014/main" id="{A81C95B1-B4C1-4A73-B364-91A00628CE91}"/>
                </a:ext>
              </a:extLst>
            </p:cNvPr>
            <p:cNvSpPr>
              <a:spLocks noChangeArrowheads="1"/>
            </p:cNvSpPr>
            <p:nvPr/>
          </p:nvSpPr>
          <p:spPr bwMode="auto">
            <a:xfrm>
              <a:off x="2849" y="3048"/>
              <a:ext cx="44" cy="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AT" altLang="en-AT" sz="700" b="0" i="0" u="none" strike="noStrike" cap="none" normalizeH="0" baseline="0">
                  <a:ln>
                    <a:noFill/>
                  </a:ln>
                  <a:solidFill>
                    <a:srgbClr val="000000"/>
                  </a:solidFill>
                  <a:effectLst/>
                  <a:latin typeface="Myriad Pro" panose="020B0503030403020204" pitchFamily="34" charset="0"/>
                </a:rPr>
                <a:t>r</a:t>
              </a:r>
              <a:endParaRPr kumimoji="0" lang="en-AT" altLang="en-AT" sz="1800" b="0" i="0" u="none" strike="noStrike" cap="none" normalizeH="0" baseline="0">
                <a:ln>
                  <a:noFill/>
                </a:ln>
                <a:solidFill>
                  <a:schemeClr val="tx1"/>
                </a:solidFill>
                <a:effectLst/>
                <a:latin typeface="Arial" panose="020B0604020202020204" pitchFamily="34" charset="0"/>
              </a:endParaRPr>
            </a:p>
          </p:txBody>
        </p:sp>
        <p:sp>
          <p:nvSpPr>
            <p:cNvPr id="221" name="Rectangle 658">
              <a:extLst>
                <a:ext uri="{FF2B5EF4-FFF2-40B4-BE49-F238E27FC236}">
                  <a16:creationId xmlns:a16="http://schemas.microsoft.com/office/drawing/2014/main" id="{89AEBA49-F7F2-4A14-805D-6DDB6873B7F3}"/>
                </a:ext>
              </a:extLst>
            </p:cNvPr>
            <p:cNvSpPr>
              <a:spLocks noChangeArrowheads="1"/>
            </p:cNvSpPr>
            <p:nvPr/>
          </p:nvSpPr>
          <p:spPr bwMode="auto">
            <a:xfrm>
              <a:off x="2869" y="3048"/>
              <a:ext cx="56" cy="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AT" altLang="en-AT" sz="700" b="0" i="0" u="none" strike="noStrike" cap="none" normalizeH="0" baseline="0">
                  <a:ln>
                    <a:noFill/>
                  </a:ln>
                  <a:solidFill>
                    <a:srgbClr val="000000"/>
                  </a:solidFill>
                  <a:effectLst/>
                  <a:latin typeface="Myriad Pro" panose="020B0503030403020204" pitchFamily="34" charset="0"/>
                </a:rPr>
                <a:t>g</a:t>
              </a:r>
              <a:endParaRPr kumimoji="0" lang="en-AT" altLang="en-AT" sz="1800" b="0" i="0" u="none" strike="noStrike" cap="none" normalizeH="0" baseline="0">
                <a:ln>
                  <a:noFill/>
                </a:ln>
                <a:solidFill>
                  <a:schemeClr val="tx1"/>
                </a:solidFill>
                <a:effectLst/>
                <a:latin typeface="Arial" panose="020B0604020202020204" pitchFamily="34" charset="0"/>
              </a:endParaRPr>
            </a:p>
          </p:txBody>
        </p:sp>
        <p:sp>
          <p:nvSpPr>
            <p:cNvPr id="222" name="Rectangle 659">
              <a:extLst>
                <a:ext uri="{FF2B5EF4-FFF2-40B4-BE49-F238E27FC236}">
                  <a16:creationId xmlns:a16="http://schemas.microsoft.com/office/drawing/2014/main" id="{DB1A5FA5-9A83-4F78-A4D0-A3E4EE91B405}"/>
                </a:ext>
              </a:extLst>
            </p:cNvPr>
            <p:cNvSpPr>
              <a:spLocks noChangeArrowheads="1"/>
            </p:cNvSpPr>
            <p:nvPr/>
          </p:nvSpPr>
          <p:spPr bwMode="auto">
            <a:xfrm>
              <a:off x="2902" y="3048"/>
              <a:ext cx="52" cy="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AT" altLang="en-AT" sz="700" b="0" i="0" u="none" strike="noStrike" cap="none" normalizeH="0" baseline="0">
                  <a:ln>
                    <a:noFill/>
                  </a:ln>
                  <a:solidFill>
                    <a:srgbClr val="000000"/>
                  </a:solidFill>
                  <a:effectLst/>
                  <a:latin typeface="Myriad Pro" panose="020B0503030403020204" pitchFamily="34" charset="0"/>
                </a:rPr>
                <a:t>y</a:t>
              </a:r>
              <a:endParaRPr kumimoji="0" lang="en-AT" altLang="en-AT" sz="1800" b="0" i="0" u="none" strike="noStrike" cap="none" normalizeH="0" baseline="0">
                <a:ln>
                  <a:noFill/>
                </a:ln>
                <a:solidFill>
                  <a:schemeClr val="tx1"/>
                </a:solidFill>
                <a:effectLst/>
                <a:latin typeface="Arial" panose="020B0604020202020204" pitchFamily="34" charset="0"/>
              </a:endParaRPr>
            </a:p>
          </p:txBody>
        </p:sp>
        <p:sp>
          <p:nvSpPr>
            <p:cNvPr id="223" name="Line 660">
              <a:extLst>
                <a:ext uri="{FF2B5EF4-FFF2-40B4-BE49-F238E27FC236}">
                  <a16:creationId xmlns:a16="http://schemas.microsoft.com/office/drawing/2014/main" id="{4D34678F-AEB6-474F-A133-147C816EA996}"/>
                </a:ext>
              </a:extLst>
            </p:cNvPr>
            <p:cNvSpPr>
              <a:spLocks noChangeShapeType="1"/>
            </p:cNvSpPr>
            <p:nvPr/>
          </p:nvSpPr>
          <p:spPr bwMode="auto">
            <a:xfrm>
              <a:off x="5443" y="1989"/>
              <a:ext cx="272" cy="0"/>
            </a:xfrm>
            <a:prstGeom prst="line">
              <a:avLst/>
            </a:prstGeom>
            <a:noFill/>
            <a:ln w="76200" cap="flat">
              <a:solidFill>
                <a:srgbClr val="FFEC4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AT"/>
            </a:p>
          </p:txBody>
        </p:sp>
        <p:sp>
          <p:nvSpPr>
            <p:cNvPr id="224" name="Freeform 661">
              <a:extLst>
                <a:ext uri="{FF2B5EF4-FFF2-40B4-BE49-F238E27FC236}">
                  <a16:creationId xmlns:a16="http://schemas.microsoft.com/office/drawing/2014/main" id="{14309294-5E8F-4A48-A920-A45624C1573E}"/>
                </a:ext>
              </a:extLst>
            </p:cNvPr>
            <p:cNvSpPr>
              <a:spLocks/>
            </p:cNvSpPr>
            <p:nvPr/>
          </p:nvSpPr>
          <p:spPr bwMode="auto">
            <a:xfrm>
              <a:off x="5689" y="1953"/>
              <a:ext cx="84" cy="70"/>
            </a:xfrm>
            <a:custGeom>
              <a:avLst/>
              <a:gdLst>
                <a:gd name="T0" fmla="*/ 0 w 84"/>
                <a:gd name="T1" fmla="*/ 70 h 70"/>
                <a:gd name="T2" fmla="*/ 14 w 84"/>
                <a:gd name="T3" fmla="*/ 36 h 70"/>
                <a:gd name="T4" fmla="*/ 0 w 84"/>
                <a:gd name="T5" fmla="*/ 0 h 70"/>
                <a:gd name="T6" fmla="*/ 84 w 84"/>
                <a:gd name="T7" fmla="*/ 36 h 70"/>
                <a:gd name="T8" fmla="*/ 0 w 84"/>
                <a:gd name="T9" fmla="*/ 70 h 70"/>
              </a:gdLst>
              <a:ahLst/>
              <a:cxnLst>
                <a:cxn ang="0">
                  <a:pos x="T0" y="T1"/>
                </a:cxn>
                <a:cxn ang="0">
                  <a:pos x="T2" y="T3"/>
                </a:cxn>
                <a:cxn ang="0">
                  <a:pos x="T4" y="T5"/>
                </a:cxn>
                <a:cxn ang="0">
                  <a:pos x="T6" y="T7"/>
                </a:cxn>
                <a:cxn ang="0">
                  <a:pos x="T8" y="T9"/>
                </a:cxn>
              </a:cxnLst>
              <a:rect l="0" t="0" r="r" b="b"/>
              <a:pathLst>
                <a:path w="84" h="70">
                  <a:moveTo>
                    <a:pt x="0" y="70"/>
                  </a:moveTo>
                  <a:lnTo>
                    <a:pt x="14" y="36"/>
                  </a:lnTo>
                  <a:lnTo>
                    <a:pt x="0" y="0"/>
                  </a:lnTo>
                  <a:lnTo>
                    <a:pt x="84" y="36"/>
                  </a:lnTo>
                  <a:lnTo>
                    <a:pt x="0" y="70"/>
                  </a:lnTo>
                  <a:close/>
                </a:path>
              </a:pathLst>
            </a:custGeom>
            <a:solidFill>
              <a:srgbClr val="FFEC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T"/>
            </a:p>
          </p:txBody>
        </p:sp>
        <p:sp>
          <p:nvSpPr>
            <p:cNvPr id="225" name="Line 662">
              <a:extLst>
                <a:ext uri="{FF2B5EF4-FFF2-40B4-BE49-F238E27FC236}">
                  <a16:creationId xmlns:a16="http://schemas.microsoft.com/office/drawing/2014/main" id="{54068A65-F454-4BA5-B6C8-3D0886EC3531}"/>
                </a:ext>
              </a:extLst>
            </p:cNvPr>
            <p:cNvSpPr>
              <a:spLocks noChangeShapeType="1"/>
            </p:cNvSpPr>
            <p:nvPr/>
          </p:nvSpPr>
          <p:spPr bwMode="auto">
            <a:xfrm flipH="1">
              <a:off x="3985" y="2384"/>
              <a:ext cx="134" cy="259"/>
            </a:xfrm>
            <a:prstGeom prst="line">
              <a:avLst/>
            </a:prstGeom>
            <a:noFill/>
            <a:ln w="76200" cap="flat">
              <a:solidFill>
                <a:srgbClr val="FFEC4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AT"/>
            </a:p>
          </p:txBody>
        </p:sp>
        <p:sp>
          <p:nvSpPr>
            <p:cNvPr id="226" name="Freeform 663">
              <a:extLst>
                <a:ext uri="{FF2B5EF4-FFF2-40B4-BE49-F238E27FC236}">
                  <a16:creationId xmlns:a16="http://schemas.microsoft.com/office/drawing/2014/main" id="{AEE168A3-77E6-4A00-979E-B58CCFCAC7B0}"/>
                </a:ext>
              </a:extLst>
            </p:cNvPr>
            <p:cNvSpPr>
              <a:spLocks/>
            </p:cNvSpPr>
            <p:nvPr/>
          </p:nvSpPr>
          <p:spPr bwMode="auto">
            <a:xfrm>
              <a:off x="3959" y="2602"/>
              <a:ext cx="70" cy="91"/>
            </a:xfrm>
            <a:custGeom>
              <a:avLst/>
              <a:gdLst>
                <a:gd name="T0" fmla="*/ 6 w 70"/>
                <a:gd name="T1" fmla="*/ 0 h 91"/>
                <a:gd name="T2" fmla="*/ 32 w 70"/>
                <a:gd name="T3" fmla="*/ 30 h 91"/>
                <a:gd name="T4" fmla="*/ 70 w 70"/>
                <a:gd name="T5" fmla="*/ 32 h 91"/>
                <a:gd name="T6" fmla="*/ 0 w 70"/>
                <a:gd name="T7" fmla="*/ 91 h 91"/>
                <a:gd name="T8" fmla="*/ 6 w 70"/>
                <a:gd name="T9" fmla="*/ 0 h 91"/>
              </a:gdLst>
              <a:ahLst/>
              <a:cxnLst>
                <a:cxn ang="0">
                  <a:pos x="T0" y="T1"/>
                </a:cxn>
                <a:cxn ang="0">
                  <a:pos x="T2" y="T3"/>
                </a:cxn>
                <a:cxn ang="0">
                  <a:pos x="T4" y="T5"/>
                </a:cxn>
                <a:cxn ang="0">
                  <a:pos x="T6" y="T7"/>
                </a:cxn>
                <a:cxn ang="0">
                  <a:pos x="T8" y="T9"/>
                </a:cxn>
              </a:cxnLst>
              <a:rect l="0" t="0" r="r" b="b"/>
              <a:pathLst>
                <a:path w="70" h="91">
                  <a:moveTo>
                    <a:pt x="6" y="0"/>
                  </a:moveTo>
                  <a:lnTo>
                    <a:pt x="32" y="30"/>
                  </a:lnTo>
                  <a:lnTo>
                    <a:pt x="70" y="32"/>
                  </a:lnTo>
                  <a:lnTo>
                    <a:pt x="0" y="91"/>
                  </a:lnTo>
                  <a:lnTo>
                    <a:pt x="6" y="0"/>
                  </a:lnTo>
                  <a:close/>
                </a:path>
              </a:pathLst>
            </a:custGeom>
            <a:solidFill>
              <a:srgbClr val="FFEC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T"/>
            </a:p>
          </p:txBody>
        </p:sp>
        <p:sp>
          <p:nvSpPr>
            <p:cNvPr id="227" name="Line 664">
              <a:extLst>
                <a:ext uri="{FF2B5EF4-FFF2-40B4-BE49-F238E27FC236}">
                  <a16:creationId xmlns:a16="http://schemas.microsoft.com/office/drawing/2014/main" id="{3FC52EB7-198E-4785-A709-362FCCB9B052}"/>
                </a:ext>
              </a:extLst>
            </p:cNvPr>
            <p:cNvSpPr>
              <a:spLocks noChangeShapeType="1"/>
            </p:cNvSpPr>
            <p:nvPr/>
          </p:nvSpPr>
          <p:spPr bwMode="auto">
            <a:xfrm flipH="1">
              <a:off x="3691" y="3408"/>
              <a:ext cx="170" cy="0"/>
            </a:xfrm>
            <a:prstGeom prst="line">
              <a:avLst/>
            </a:prstGeom>
            <a:noFill/>
            <a:ln w="76200" cap="flat">
              <a:solidFill>
                <a:srgbClr val="FFEC4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AT"/>
            </a:p>
          </p:txBody>
        </p:sp>
        <p:sp>
          <p:nvSpPr>
            <p:cNvPr id="228" name="Freeform 665">
              <a:extLst>
                <a:ext uri="{FF2B5EF4-FFF2-40B4-BE49-F238E27FC236}">
                  <a16:creationId xmlns:a16="http://schemas.microsoft.com/office/drawing/2014/main" id="{63342D0E-96F9-4061-B1AD-45675DDC3302}"/>
                </a:ext>
              </a:extLst>
            </p:cNvPr>
            <p:cNvSpPr>
              <a:spLocks/>
            </p:cNvSpPr>
            <p:nvPr/>
          </p:nvSpPr>
          <p:spPr bwMode="auto">
            <a:xfrm>
              <a:off x="3635" y="3374"/>
              <a:ext cx="84" cy="70"/>
            </a:xfrm>
            <a:custGeom>
              <a:avLst/>
              <a:gdLst>
                <a:gd name="T0" fmla="*/ 84 w 84"/>
                <a:gd name="T1" fmla="*/ 0 h 70"/>
                <a:gd name="T2" fmla="*/ 68 w 84"/>
                <a:gd name="T3" fmla="*/ 34 h 70"/>
                <a:gd name="T4" fmla="*/ 84 w 84"/>
                <a:gd name="T5" fmla="*/ 70 h 70"/>
                <a:gd name="T6" fmla="*/ 0 w 84"/>
                <a:gd name="T7" fmla="*/ 34 h 70"/>
                <a:gd name="T8" fmla="*/ 84 w 84"/>
                <a:gd name="T9" fmla="*/ 0 h 70"/>
              </a:gdLst>
              <a:ahLst/>
              <a:cxnLst>
                <a:cxn ang="0">
                  <a:pos x="T0" y="T1"/>
                </a:cxn>
                <a:cxn ang="0">
                  <a:pos x="T2" y="T3"/>
                </a:cxn>
                <a:cxn ang="0">
                  <a:pos x="T4" y="T5"/>
                </a:cxn>
                <a:cxn ang="0">
                  <a:pos x="T6" y="T7"/>
                </a:cxn>
                <a:cxn ang="0">
                  <a:pos x="T8" y="T9"/>
                </a:cxn>
              </a:cxnLst>
              <a:rect l="0" t="0" r="r" b="b"/>
              <a:pathLst>
                <a:path w="84" h="70">
                  <a:moveTo>
                    <a:pt x="84" y="0"/>
                  </a:moveTo>
                  <a:lnTo>
                    <a:pt x="68" y="34"/>
                  </a:lnTo>
                  <a:lnTo>
                    <a:pt x="84" y="70"/>
                  </a:lnTo>
                  <a:lnTo>
                    <a:pt x="0" y="34"/>
                  </a:lnTo>
                  <a:lnTo>
                    <a:pt x="84" y="0"/>
                  </a:lnTo>
                  <a:close/>
                </a:path>
              </a:pathLst>
            </a:custGeom>
            <a:solidFill>
              <a:srgbClr val="FFEC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T"/>
            </a:p>
          </p:txBody>
        </p:sp>
        <p:sp>
          <p:nvSpPr>
            <p:cNvPr id="229" name="Freeform 666">
              <a:extLst>
                <a:ext uri="{FF2B5EF4-FFF2-40B4-BE49-F238E27FC236}">
                  <a16:creationId xmlns:a16="http://schemas.microsoft.com/office/drawing/2014/main" id="{A548D711-17D2-4E2F-ACE7-95F2770F2553}"/>
                </a:ext>
              </a:extLst>
            </p:cNvPr>
            <p:cNvSpPr>
              <a:spLocks/>
            </p:cNvSpPr>
            <p:nvPr/>
          </p:nvSpPr>
          <p:spPr bwMode="auto">
            <a:xfrm>
              <a:off x="4183" y="2256"/>
              <a:ext cx="1460" cy="615"/>
            </a:xfrm>
            <a:custGeom>
              <a:avLst/>
              <a:gdLst>
                <a:gd name="T0" fmla="*/ 0 w 729"/>
                <a:gd name="T1" fmla="*/ 307 h 307"/>
                <a:gd name="T2" fmla="*/ 446 w 729"/>
                <a:gd name="T3" fmla="*/ 240 h 307"/>
                <a:gd name="T4" fmla="*/ 729 w 729"/>
                <a:gd name="T5" fmla="*/ 0 h 307"/>
              </a:gdLst>
              <a:ahLst/>
              <a:cxnLst>
                <a:cxn ang="0">
                  <a:pos x="T0" y="T1"/>
                </a:cxn>
                <a:cxn ang="0">
                  <a:pos x="T2" y="T3"/>
                </a:cxn>
                <a:cxn ang="0">
                  <a:pos x="T4" y="T5"/>
                </a:cxn>
              </a:cxnLst>
              <a:rect l="0" t="0" r="r" b="b"/>
              <a:pathLst>
                <a:path w="729" h="307">
                  <a:moveTo>
                    <a:pt x="0" y="307"/>
                  </a:moveTo>
                  <a:cubicBezTo>
                    <a:pt x="0" y="307"/>
                    <a:pt x="340" y="289"/>
                    <a:pt x="446" y="240"/>
                  </a:cubicBezTo>
                  <a:cubicBezTo>
                    <a:pt x="550" y="193"/>
                    <a:pt x="681" y="54"/>
                    <a:pt x="729" y="0"/>
                  </a:cubicBezTo>
                </a:path>
              </a:pathLst>
            </a:custGeom>
            <a:noFill/>
            <a:ln w="76200" cap="flat">
              <a:solidFill>
                <a:srgbClr val="318A4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AT"/>
            </a:p>
          </p:txBody>
        </p:sp>
        <p:sp>
          <p:nvSpPr>
            <p:cNvPr id="230" name="Freeform 667">
              <a:extLst>
                <a:ext uri="{FF2B5EF4-FFF2-40B4-BE49-F238E27FC236}">
                  <a16:creationId xmlns:a16="http://schemas.microsoft.com/office/drawing/2014/main" id="{09DB6C3B-4D36-494E-BE3F-75F65249C2B4}"/>
                </a:ext>
              </a:extLst>
            </p:cNvPr>
            <p:cNvSpPr>
              <a:spLocks/>
            </p:cNvSpPr>
            <p:nvPr/>
          </p:nvSpPr>
          <p:spPr bwMode="auto">
            <a:xfrm>
              <a:off x="5597" y="2214"/>
              <a:ext cx="84" cy="86"/>
            </a:xfrm>
            <a:custGeom>
              <a:avLst/>
              <a:gdLst>
                <a:gd name="T0" fmla="*/ 54 w 84"/>
                <a:gd name="T1" fmla="*/ 86 h 86"/>
                <a:gd name="T2" fmla="*/ 38 w 84"/>
                <a:gd name="T3" fmla="*/ 50 h 86"/>
                <a:gd name="T4" fmla="*/ 0 w 84"/>
                <a:gd name="T5" fmla="*/ 38 h 86"/>
                <a:gd name="T6" fmla="*/ 84 w 84"/>
                <a:gd name="T7" fmla="*/ 0 h 86"/>
                <a:gd name="T8" fmla="*/ 54 w 84"/>
                <a:gd name="T9" fmla="*/ 86 h 86"/>
              </a:gdLst>
              <a:ahLst/>
              <a:cxnLst>
                <a:cxn ang="0">
                  <a:pos x="T0" y="T1"/>
                </a:cxn>
                <a:cxn ang="0">
                  <a:pos x="T2" y="T3"/>
                </a:cxn>
                <a:cxn ang="0">
                  <a:pos x="T4" y="T5"/>
                </a:cxn>
                <a:cxn ang="0">
                  <a:pos x="T6" y="T7"/>
                </a:cxn>
                <a:cxn ang="0">
                  <a:pos x="T8" y="T9"/>
                </a:cxn>
              </a:cxnLst>
              <a:rect l="0" t="0" r="r" b="b"/>
              <a:pathLst>
                <a:path w="84" h="86">
                  <a:moveTo>
                    <a:pt x="54" y="86"/>
                  </a:moveTo>
                  <a:lnTo>
                    <a:pt x="38" y="50"/>
                  </a:lnTo>
                  <a:lnTo>
                    <a:pt x="0" y="38"/>
                  </a:lnTo>
                  <a:lnTo>
                    <a:pt x="84" y="0"/>
                  </a:lnTo>
                  <a:lnTo>
                    <a:pt x="54" y="86"/>
                  </a:lnTo>
                  <a:close/>
                </a:path>
              </a:pathLst>
            </a:custGeom>
            <a:solidFill>
              <a:srgbClr val="318A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T"/>
            </a:p>
          </p:txBody>
        </p:sp>
        <p:sp>
          <p:nvSpPr>
            <p:cNvPr id="231" name="Freeform 668">
              <a:extLst>
                <a:ext uri="{FF2B5EF4-FFF2-40B4-BE49-F238E27FC236}">
                  <a16:creationId xmlns:a16="http://schemas.microsoft.com/office/drawing/2014/main" id="{6240E8D5-D796-4852-9B03-93D5F4DE5827}"/>
                </a:ext>
              </a:extLst>
            </p:cNvPr>
            <p:cNvSpPr>
              <a:spLocks/>
            </p:cNvSpPr>
            <p:nvPr/>
          </p:nvSpPr>
          <p:spPr bwMode="auto">
            <a:xfrm>
              <a:off x="5177" y="2731"/>
              <a:ext cx="190" cy="94"/>
            </a:xfrm>
            <a:custGeom>
              <a:avLst/>
              <a:gdLst>
                <a:gd name="T0" fmla="*/ 0 w 95"/>
                <a:gd name="T1" fmla="*/ 0 h 47"/>
                <a:gd name="T2" fmla="*/ 95 w 95"/>
                <a:gd name="T3" fmla="*/ 47 h 47"/>
              </a:gdLst>
              <a:ahLst/>
              <a:cxnLst>
                <a:cxn ang="0">
                  <a:pos x="T0" y="T1"/>
                </a:cxn>
                <a:cxn ang="0">
                  <a:pos x="T2" y="T3"/>
                </a:cxn>
              </a:cxnLst>
              <a:rect l="0" t="0" r="r" b="b"/>
              <a:pathLst>
                <a:path w="95" h="47">
                  <a:moveTo>
                    <a:pt x="0" y="0"/>
                  </a:moveTo>
                  <a:cubicBezTo>
                    <a:pt x="0" y="0"/>
                    <a:pt x="39" y="40"/>
                    <a:pt x="95" y="47"/>
                  </a:cubicBezTo>
                </a:path>
              </a:pathLst>
            </a:custGeom>
            <a:noFill/>
            <a:ln w="76200" cap="flat">
              <a:solidFill>
                <a:srgbClr val="318A4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AT"/>
            </a:p>
          </p:txBody>
        </p:sp>
        <p:sp>
          <p:nvSpPr>
            <p:cNvPr id="232" name="Freeform 669">
              <a:extLst>
                <a:ext uri="{FF2B5EF4-FFF2-40B4-BE49-F238E27FC236}">
                  <a16:creationId xmlns:a16="http://schemas.microsoft.com/office/drawing/2014/main" id="{B8FD5D4E-C357-4AC2-A338-3A971A1B92EA}"/>
                </a:ext>
              </a:extLst>
            </p:cNvPr>
            <p:cNvSpPr>
              <a:spLocks/>
            </p:cNvSpPr>
            <p:nvPr/>
          </p:nvSpPr>
          <p:spPr bwMode="auto">
            <a:xfrm>
              <a:off x="5337" y="2787"/>
              <a:ext cx="86" cy="72"/>
            </a:xfrm>
            <a:custGeom>
              <a:avLst/>
              <a:gdLst>
                <a:gd name="T0" fmla="*/ 0 w 86"/>
                <a:gd name="T1" fmla="*/ 72 h 72"/>
                <a:gd name="T2" fmla="*/ 18 w 86"/>
                <a:gd name="T3" fmla="*/ 36 h 72"/>
                <a:gd name="T4" fmla="*/ 4 w 86"/>
                <a:gd name="T5" fmla="*/ 0 h 72"/>
                <a:gd name="T6" fmla="*/ 86 w 86"/>
                <a:gd name="T7" fmla="*/ 40 h 72"/>
                <a:gd name="T8" fmla="*/ 0 w 86"/>
                <a:gd name="T9" fmla="*/ 72 h 72"/>
              </a:gdLst>
              <a:ahLst/>
              <a:cxnLst>
                <a:cxn ang="0">
                  <a:pos x="T0" y="T1"/>
                </a:cxn>
                <a:cxn ang="0">
                  <a:pos x="T2" y="T3"/>
                </a:cxn>
                <a:cxn ang="0">
                  <a:pos x="T4" y="T5"/>
                </a:cxn>
                <a:cxn ang="0">
                  <a:pos x="T6" y="T7"/>
                </a:cxn>
                <a:cxn ang="0">
                  <a:pos x="T8" y="T9"/>
                </a:cxn>
              </a:cxnLst>
              <a:rect l="0" t="0" r="r" b="b"/>
              <a:pathLst>
                <a:path w="86" h="72">
                  <a:moveTo>
                    <a:pt x="0" y="72"/>
                  </a:moveTo>
                  <a:lnTo>
                    <a:pt x="18" y="36"/>
                  </a:lnTo>
                  <a:lnTo>
                    <a:pt x="4" y="0"/>
                  </a:lnTo>
                  <a:lnTo>
                    <a:pt x="86" y="40"/>
                  </a:lnTo>
                  <a:lnTo>
                    <a:pt x="0" y="72"/>
                  </a:lnTo>
                  <a:close/>
                </a:path>
              </a:pathLst>
            </a:custGeom>
            <a:solidFill>
              <a:srgbClr val="318A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T"/>
            </a:p>
          </p:txBody>
        </p:sp>
        <p:sp>
          <p:nvSpPr>
            <p:cNvPr id="233" name="Rectangle 670">
              <a:extLst>
                <a:ext uri="{FF2B5EF4-FFF2-40B4-BE49-F238E27FC236}">
                  <a16:creationId xmlns:a16="http://schemas.microsoft.com/office/drawing/2014/main" id="{0AF46DA9-77BB-4983-8275-120E7CD6EF34}"/>
                </a:ext>
              </a:extLst>
            </p:cNvPr>
            <p:cNvSpPr>
              <a:spLocks noChangeArrowheads="1"/>
            </p:cNvSpPr>
            <p:nvPr/>
          </p:nvSpPr>
          <p:spPr bwMode="auto">
            <a:xfrm>
              <a:off x="6147" y="3039"/>
              <a:ext cx="51" cy="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AT" altLang="en-AT" sz="900" b="0" i="0" u="none" strike="noStrike" cap="none" normalizeH="0" baseline="0">
                  <a:ln>
                    <a:noFill/>
                  </a:ln>
                  <a:solidFill>
                    <a:srgbClr val="000000"/>
                  </a:solidFill>
                  <a:effectLst/>
                  <a:latin typeface="Myriad Pro" panose="020B0503030403020204" pitchFamily="34" charset="0"/>
                </a:rPr>
                <a:t>I</a:t>
              </a:r>
              <a:endParaRPr kumimoji="0" lang="en-AT" altLang="en-AT" sz="1800" b="0" i="0" u="none" strike="noStrike" cap="none" normalizeH="0" baseline="0">
                <a:ln>
                  <a:noFill/>
                </a:ln>
                <a:solidFill>
                  <a:schemeClr val="tx1"/>
                </a:solidFill>
                <a:effectLst/>
                <a:latin typeface="Arial" panose="020B0604020202020204" pitchFamily="34" charset="0"/>
              </a:endParaRPr>
            </a:p>
          </p:txBody>
        </p:sp>
        <p:sp>
          <p:nvSpPr>
            <p:cNvPr id="234" name="Rectangle 671">
              <a:extLst>
                <a:ext uri="{FF2B5EF4-FFF2-40B4-BE49-F238E27FC236}">
                  <a16:creationId xmlns:a16="http://schemas.microsoft.com/office/drawing/2014/main" id="{9C3D3064-9865-4FF2-B0C6-0B36099D91B6}"/>
                </a:ext>
              </a:extLst>
            </p:cNvPr>
            <p:cNvSpPr>
              <a:spLocks noChangeArrowheads="1"/>
            </p:cNvSpPr>
            <p:nvPr/>
          </p:nvSpPr>
          <p:spPr bwMode="auto">
            <a:xfrm>
              <a:off x="6164" y="3039"/>
              <a:ext cx="74" cy="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AT" altLang="en-AT" sz="900" b="0" i="0" u="none" strike="noStrike" cap="none" normalizeH="0" baseline="0">
                  <a:ln>
                    <a:noFill/>
                  </a:ln>
                  <a:solidFill>
                    <a:srgbClr val="000000"/>
                  </a:solidFill>
                  <a:effectLst/>
                  <a:latin typeface="Myriad Pro" panose="020B0503030403020204" pitchFamily="34" charset="0"/>
                </a:rPr>
                <a:t>n</a:t>
              </a:r>
              <a:endParaRPr kumimoji="0" lang="en-AT" altLang="en-AT" sz="1800" b="0" i="0" u="none" strike="noStrike" cap="none" normalizeH="0" baseline="0">
                <a:ln>
                  <a:noFill/>
                </a:ln>
                <a:solidFill>
                  <a:schemeClr val="tx1"/>
                </a:solidFill>
                <a:effectLst/>
                <a:latin typeface="Arial" panose="020B0604020202020204" pitchFamily="34" charset="0"/>
              </a:endParaRPr>
            </a:p>
          </p:txBody>
        </p:sp>
        <p:sp>
          <p:nvSpPr>
            <p:cNvPr id="235" name="Rectangle 672">
              <a:extLst>
                <a:ext uri="{FF2B5EF4-FFF2-40B4-BE49-F238E27FC236}">
                  <a16:creationId xmlns:a16="http://schemas.microsoft.com/office/drawing/2014/main" id="{DAA72182-4755-4763-B164-0DC82A545B8A}"/>
                </a:ext>
              </a:extLst>
            </p:cNvPr>
            <p:cNvSpPr>
              <a:spLocks noChangeArrowheads="1"/>
            </p:cNvSpPr>
            <p:nvPr/>
          </p:nvSpPr>
          <p:spPr bwMode="auto">
            <a:xfrm>
              <a:off x="6202" y="3039"/>
              <a:ext cx="74" cy="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AT" altLang="en-AT" sz="900" b="0" i="0" u="none" strike="noStrike" cap="none" normalizeH="0" baseline="0">
                  <a:ln>
                    <a:noFill/>
                  </a:ln>
                  <a:solidFill>
                    <a:srgbClr val="000000"/>
                  </a:solidFill>
                  <a:effectLst/>
                  <a:latin typeface="Myriad Pro" panose="020B0503030403020204" pitchFamily="34" charset="0"/>
                </a:rPr>
                <a:t>d</a:t>
              </a:r>
              <a:endParaRPr kumimoji="0" lang="en-AT" altLang="en-AT" sz="1800" b="0" i="0" u="none" strike="noStrike" cap="none" normalizeH="0" baseline="0">
                <a:ln>
                  <a:noFill/>
                </a:ln>
                <a:solidFill>
                  <a:schemeClr val="tx1"/>
                </a:solidFill>
                <a:effectLst/>
                <a:latin typeface="Arial" panose="020B0604020202020204" pitchFamily="34" charset="0"/>
              </a:endParaRPr>
            </a:p>
          </p:txBody>
        </p:sp>
        <p:sp>
          <p:nvSpPr>
            <p:cNvPr id="236" name="Rectangle 673">
              <a:extLst>
                <a:ext uri="{FF2B5EF4-FFF2-40B4-BE49-F238E27FC236}">
                  <a16:creationId xmlns:a16="http://schemas.microsoft.com/office/drawing/2014/main" id="{24CE6C6F-0034-4AA8-9EB5-052683F69FCE}"/>
                </a:ext>
              </a:extLst>
            </p:cNvPr>
            <p:cNvSpPr>
              <a:spLocks noChangeArrowheads="1"/>
            </p:cNvSpPr>
            <p:nvPr/>
          </p:nvSpPr>
          <p:spPr bwMode="auto">
            <a:xfrm>
              <a:off x="6240" y="3039"/>
              <a:ext cx="75" cy="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AT" altLang="en-AT" sz="900" b="0" i="0" u="none" strike="noStrike" cap="none" normalizeH="0" baseline="0">
                  <a:ln>
                    <a:noFill/>
                  </a:ln>
                  <a:solidFill>
                    <a:srgbClr val="000000"/>
                  </a:solidFill>
                  <a:effectLst/>
                  <a:latin typeface="Myriad Pro" panose="020B0503030403020204" pitchFamily="34" charset="0"/>
                </a:rPr>
                <a:t>u</a:t>
              </a:r>
              <a:endParaRPr kumimoji="0" lang="en-AT" altLang="en-AT" sz="1800" b="0" i="0" u="none" strike="noStrike" cap="none" normalizeH="0" baseline="0">
                <a:ln>
                  <a:noFill/>
                </a:ln>
                <a:solidFill>
                  <a:schemeClr val="tx1"/>
                </a:solidFill>
                <a:effectLst/>
                <a:latin typeface="Arial" panose="020B0604020202020204" pitchFamily="34" charset="0"/>
              </a:endParaRPr>
            </a:p>
          </p:txBody>
        </p:sp>
        <p:sp>
          <p:nvSpPr>
            <p:cNvPr id="237" name="Rectangle 674">
              <a:extLst>
                <a:ext uri="{FF2B5EF4-FFF2-40B4-BE49-F238E27FC236}">
                  <a16:creationId xmlns:a16="http://schemas.microsoft.com/office/drawing/2014/main" id="{0516A744-4EE6-4FFB-A1A2-CD6791CD2894}"/>
                </a:ext>
              </a:extLst>
            </p:cNvPr>
            <p:cNvSpPr>
              <a:spLocks noChangeArrowheads="1"/>
            </p:cNvSpPr>
            <p:nvPr/>
          </p:nvSpPr>
          <p:spPr bwMode="auto">
            <a:xfrm>
              <a:off x="6278" y="3039"/>
              <a:ext cx="62" cy="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AT" altLang="en-AT" sz="900" b="0" i="0" u="none" strike="noStrike" cap="none" normalizeH="0" baseline="0">
                  <a:ln>
                    <a:noFill/>
                  </a:ln>
                  <a:solidFill>
                    <a:srgbClr val="000000"/>
                  </a:solidFill>
                  <a:effectLst/>
                  <a:latin typeface="Myriad Pro" panose="020B0503030403020204" pitchFamily="34" charset="0"/>
                </a:rPr>
                <a:t>s</a:t>
              </a:r>
              <a:endParaRPr kumimoji="0" lang="en-AT" altLang="en-AT" sz="1800" b="0" i="0" u="none" strike="noStrike" cap="none" normalizeH="0" baseline="0">
                <a:ln>
                  <a:noFill/>
                </a:ln>
                <a:solidFill>
                  <a:schemeClr val="tx1"/>
                </a:solidFill>
                <a:effectLst/>
                <a:latin typeface="Arial" panose="020B0604020202020204" pitchFamily="34" charset="0"/>
              </a:endParaRPr>
            </a:p>
          </p:txBody>
        </p:sp>
        <p:sp>
          <p:nvSpPr>
            <p:cNvPr id="238" name="Rectangle 675">
              <a:extLst>
                <a:ext uri="{FF2B5EF4-FFF2-40B4-BE49-F238E27FC236}">
                  <a16:creationId xmlns:a16="http://schemas.microsoft.com/office/drawing/2014/main" id="{94DD7CAB-374E-4110-A606-189B1A95E3A5}"/>
                </a:ext>
              </a:extLst>
            </p:cNvPr>
            <p:cNvSpPr>
              <a:spLocks noChangeArrowheads="1"/>
            </p:cNvSpPr>
            <p:nvPr/>
          </p:nvSpPr>
          <p:spPr bwMode="auto">
            <a:xfrm>
              <a:off x="6305" y="3039"/>
              <a:ext cx="58" cy="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AT" altLang="en-AT" sz="900" b="0" i="0" u="none" strike="noStrike" cap="none" normalizeH="0" baseline="0">
                  <a:ln>
                    <a:noFill/>
                  </a:ln>
                  <a:solidFill>
                    <a:srgbClr val="000000"/>
                  </a:solidFill>
                  <a:effectLst/>
                  <a:latin typeface="Myriad Pro" panose="020B0503030403020204" pitchFamily="34" charset="0"/>
                </a:rPr>
                <a:t>t</a:t>
              </a:r>
              <a:endParaRPr kumimoji="0" lang="en-AT" altLang="en-AT" sz="1800" b="0" i="0" u="none" strike="noStrike" cap="none" normalizeH="0" baseline="0">
                <a:ln>
                  <a:noFill/>
                </a:ln>
                <a:solidFill>
                  <a:schemeClr val="tx1"/>
                </a:solidFill>
                <a:effectLst/>
                <a:latin typeface="Arial" panose="020B0604020202020204" pitchFamily="34" charset="0"/>
              </a:endParaRPr>
            </a:p>
          </p:txBody>
        </p:sp>
        <p:sp>
          <p:nvSpPr>
            <p:cNvPr id="239" name="Rectangle 676">
              <a:extLst>
                <a:ext uri="{FF2B5EF4-FFF2-40B4-BE49-F238E27FC236}">
                  <a16:creationId xmlns:a16="http://schemas.microsoft.com/office/drawing/2014/main" id="{3DA16552-2A7F-4FE1-95EF-E0D7D62C6E1E}"/>
                </a:ext>
              </a:extLst>
            </p:cNvPr>
            <p:cNvSpPr>
              <a:spLocks noChangeArrowheads="1"/>
            </p:cNvSpPr>
            <p:nvPr/>
          </p:nvSpPr>
          <p:spPr bwMode="auto">
            <a:xfrm>
              <a:off x="6328" y="3039"/>
              <a:ext cx="58" cy="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AT" altLang="en-AT" sz="900" b="0" i="0" u="none" strike="noStrike" cap="none" normalizeH="0" baseline="0">
                  <a:ln>
                    <a:noFill/>
                  </a:ln>
                  <a:solidFill>
                    <a:srgbClr val="000000"/>
                  </a:solidFill>
                  <a:effectLst/>
                  <a:latin typeface="Myriad Pro" panose="020B0503030403020204" pitchFamily="34" charset="0"/>
                </a:rPr>
                <a:t>r</a:t>
              </a:r>
              <a:endParaRPr kumimoji="0" lang="en-AT" altLang="en-AT" sz="1800" b="0" i="0" u="none" strike="noStrike" cap="none" normalizeH="0" baseline="0">
                <a:ln>
                  <a:noFill/>
                </a:ln>
                <a:solidFill>
                  <a:schemeClr val="tx1"/>
                </a:solidFill>
                <a:effectLst/>
                <a:latin typeface="Arial" panose="020B0604020202020204" pitchFamily="34" charset="0"/>
              </a:endParaRPr>
            </a:p>
          </p:txBody>
        </p:sp>
        <p:sp>
          <p:nvSpPr>
            <p:cNvPr id="240" name="Rectangle 677">
              <a:extLst>
                <a:ext uri="{FF2B5EF4-FFF2-40B4-BE49-F238E27FC236}">
                  <a16:creationId xmlns:a16="http://schemas.microsoft.com/office/drawing/2014/main" id="{92208CD0-F1A6-4CA4-9060-6583BF61FFCB}"/>
                </a:ext>
              </a:extLst>
            </p:cNvPr>
            <p:cNvSpPr>
              <a:spLocks noChangeArrowheads="1"/>
            </p:cNvSpPr>
            <p:nvPr/>
          </p:nvSpPr>
          <p:spPr bwMode="auto">
            <a:xfrm>
              <a:off x="6350" y="3039"/>
              <a:ext cx="69" cy="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AT" altLang="en-AT" sz="900" b="0" i="0" u="none" strike="noStrike" cap="none" normalizeH="0" baseline="0">
                  <a:ln>
                    <a:noFill/>
                  </a:ln>
                  <a:solidFill>
                    <a:srgbClr val="000000"/>
                  </a:solidFill>
                  <a:effectLst/>
                  <a:latin typeface="Myriad Pro" panose="020B0503030403020204" pitchFamily="34" charset="0"/>
                </a:rPr>
                <a:t>y</a:t>
              </a:r>
              <a:endParaRPr kumimoji="0" lang="en-AT" altLang="en-AT" sz="1800" b="0" i="0" u="none" strike="noStrike" cap="none" normalizeH="0" baseline="0">
                <a:ln>
                  <a:noFill/>
                </a:ln>
                <a:solidFill>
                  <a:schemeClr val="tx1"/>
                </a:solidFill>
                <a:effectLst/>
                <a:latin typeface="Arial" panose="020B0604020202020204" pitchFamily="34" charset="0"/>
              </a:endParaRPr>
            </a:p>
          </p:txBody>
        </p:sp>
        <p:sp>
          <p:nvSpPr>
            <p:cNvPr id="241" name="Rectangle 678">
              <a:extLst>
                <a:ext uri="{FF2B5EF4-FFF2-40B4-BE49-F238E27FC236}">
                  <a16:creationId xmlns:a16="http://schemas.microsoft.com/office/drawing/2014/main" id="{118507AF-CE35-43CD-A2CF-1CDC5A490736}"/>
                </a:ext>
              </a:extLst>
            </p:cNvPr>
            <p:cNvSpPr>
              <a:spLocks noChangeArrowheads="1"/>
            </p:cNvSpPr>
            <p:nvPr/>
          </p:nvSpPr>
          <p:spPr bwMode="auto">
            <a:xfrm>
              <a:off x="5756" y="2160"/>
              <a:ext cx="69" cy="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AT" altLang="en-AT" sz="900" b="0" i="0" u="none" strike="noStrike" cap="none" normalizeH="0" baseline="0">
                  <a:ln>
                    <a:noFill/>
                  </a:ln>
                  <a:solidFill>
                    <a:srgbClr val="000000"/>
                  </a:solidFill>
                  <a:effectLst/>
                  <a:latin typeface="Myriad Pro" panose="020B0503030403020204" pitchFamily="34" charset="0"/>
                </a:rPr>
                <a:t>E</a:t>
              </a:r>
              <a:endParaRPr kumimoji="0" lang="en-AT" altLang="en-AT" sz="1800" b="0" i="0" u="none" strike="noStrike" cap="none" normalizeH="0" baseline="0">
                <a:ln>
                  <a:noFill/>
                </a:ln>
                <a:solidFill>
                  <a:schemeClr val="tx1"/>
                </a:solidFill>
                <a:effectLst/>
                <a:latin typeface="Arial" panose="020B0604020202020204" pitchFamily="34" charset="0"/>
              </a:endParaRPr>
            </a:p>
          </p:txBody>
        </p:sp>
        <p:sp>
          <p:nvSpPr>
            <p:cNvPr id="242" name="Rectangle 679">
              <a:extLst>
                <a:ext uri="{FF2B5EF4-FFF2-40B4-BE49-F238E27FC236}">
                  <a16:creationId xmlns:a16="http://schemas.microsoft.com/office/drawing/2014/main" id="{24C8F384-2460-45F2-B6A1-5D217D165F10}"/>
                </a:ext>
              </a:extLst>
            </p:cNvPr>
            <p:cNvSpPr>
              <a:spLocks noChangeArrowheads="1"/>
            </p:cNvSpPr>
            <p:nvPr/>
          </p:nvSpPr>
          <p:spPr bwMode="auto">
            <a:xfrm>
              <a:off x="5790" y="2160"/>
              <a:ext cx="74" cy="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AT" altLang="en-AT" sz="900" b="0" i="0" u="none" strike="noStrike" cap="none" normalizeH="0" baseline="0">
                  <a:ln>
                    <a:noFill/>
                  </a:ln>
                  <a:solidFill>
                    <a:srgbClr val="000000"/>
                  </a:solidFill>
                  <a:effectLst/>
                  <a:latin typeface="Myriad Pro" panose="020B0503030403020204" pitchFamily="34" charset="0"/>
                </a:rPr>
                <a:t>n</a:t>
              </a:r>
              <a:endParaRPr kumimoji="0" lang="en-AT" altLang="en-AT" sz="1800" b="0" i="0" u="none" strike="noStrike" cap="none" normalizeH="0" baseline="0">
                <a:ln>
                  <a:noFill/>
                </a:ln>
                <a:solidFill>
                  <a:schemeClr val="tx1"/>
                </a:solidFill>
                <a:effectLst/>
                <a:latin typeface="Arial" panose="020B0604020202020204" pitchFamily="34" charset="0"/>
              </a:endParaRPr>
            </a:p>
          </p:txBody>
        </p:sp>
        <p:sp>
          <p:nvSpPr>
            <p:cNvPr id="243" name="Rectangle 680">
              <a:extLst>
                <a:ext uri="{FF2B5EF4-FFF2-40B4-BE49-F238E27FC236}">
                  <a16:creationId xmlns:a16="http://schemas.microsoft.com/office/drawing/2014/main" id="{EA5CC4A6-8F24-4A7C-B8F7-771CA8F1CE9D}"/>
                </a:ext>
              </a:extLst>
            </p:cNvPr>
            <p:cNvSpPr>
              <a:spLocks noChangeArrowheads="1"/>
            </p:cNvSpPr>
            <p:nvPr/>
          </p:nvSpPr>
          <p:spPr bwMode="auto">
            <a:xfrm>
              <a:off x="5828" y="2160"/>
              <a:ext cx="70" cy="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AT" altLang="en-AT" sz="900" b="0" i="0" u="none" strike="noStrike" cap="none" normalizeH="0" baseline="0">
                  <a:ln>
                    <a:noFill/>
                  </a:ln>
                  <a:solidFill>
                    <a:srgbClr val="000000"/>
                  </a:solidFill>
                  <a:effectLst/>
                  <a:latin typeface="Myriad Pro" panose="020B0503030403020204" pitchFamily="34" charset="0"/>
                </a:rPr>
                <a:t>e</a:t>
              </a:r>
              <a:endParaRPr kumimoji="0" lang="en-AT" altLang="en-AT" sz="1800" b="0" i="0" u="none" strike="noStrike" cap="none" normalizeH="0" baseline="0">
                <a:ln>
                  <a:noFill/>
                </a:ln>
                <a:solidFill>
                  <a:schemeClr val="tx1"/>
                </a:solidFill>
                <a:effectLst/>
                <a:latin typeface="Arial" panose="020B0604020202020204" pitchFamily="34" charset="0"/>
              </a:endParaRPr>
            </a:p>
          </p:txBody>
        </p:sp>
        <p:sp>
          <p:nvSpPr>
            <p:cNvPr id="244" name="Rectangle 681">
              <a:extLst>
                <a:ext uri="{FF2B5EF4-FFF2-40B4-BE49-F238E27FC236}">
                  <a16:creationId xmlns:a16="http://schemas.microsoft.com/office/drawing/2014/main" id="{2D2B891B-66C3-4866-959E-46D3F4580CE8}"/>
                </a:ext>
              </a:extLst>
            </p:cNvPr>
            <p:cNvSpPr>
              <a:spLocks noChangeArrowheads="1"/>
            </p:cNvSpPr>
            <p:nvPr/>
          </p:nvSpPr>
          <p:spPr bwMode="auto">
            <a:xfrm>
              <a:off x="5862" y="2160"/>
              <a:ext cx="59" cy="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AT" altLang="en-AT" sz="900" b="0" i="0" u="none" strike="noStrike" cap="none" normalizeH="0" baseline="0">
                  <a:ln>
                    <a:noFill/>
                  </a:ln>
                  <a:solidFill>
                    <a:srgbClr val="000000"/>
                  </a:solidFill>
                  <a:effectLst/>
                  <a:latin typeface="Myriad Pro" panose="020B0503030403020204" pitchFamily="34" charset="0"/>
                </a:rPr>
                <a:t>r</a:t>
              </a:r>
              <a:endParaRPr kumimoji="0" lang="en-AT" altLang="en-AT" sz="1800" b="0" i="0" u="none" strike="noStrike" cap="none" normalizeH="0" baseline="0">
                <a:ln>
                  <a:noFill/>
                </a:ln>
                <a:solidFill>
                  <a:schemeClr val="tx1"/>
                </a:solidFill>
                <a:effectLst/>
                <a:latin typeface="Arial" panose="020B0604020202020204" pitchFamily="34" charset="0"/>
              </a:endParaRPr>
            </a:p>
          </p:txBody>
        </p:sp>
        <p:sp>
          <p:nvSpPr>
            <p:cNvPr id="245" name="Rectangle 682">
              <a:extLst>
                <a:ext uri="{FF2B5EF4-FFF2-40B4-BE49-F238E27FC236}">
                  <a16:creationId xmlns:a16="http://schemas.microsoft.com/office/drawing/2014/main" id="{A4F9B37B-D5B2-48BD-AE47-B010B5018188}"/>
                </a:ext>
              </a:extLst>
            </p:cNvPr>
            <p:cNvSpPr>
              <a:spLocks noChangeArrowheads="1"/>
            </p:cNvSpPr>
            <p:nvPr/>
          </p:nvSpPr>
          <p:spPr bwMode="auto">
            <a:xfrm>
              <a:off x="5885" y="2160"/>
              <a:ext cx="74" cy="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AT" altLang="en-AT" sz="900" b="0" i="0" u="none" strike="noStrike" cap="none" normalizeH="0" baseline="0">
                  <a:ln>
                    <a:noFill/>
                  </a:ln>
                  <a:solidFill>
                    <a:srgbClr val="000000"/>
                  </a:solidFill>
                  <a:effectLst/>
                  <a:latin typeface="Myriad Pro" panose="020B0503030403020204" pitchFamily="34" charset="0"/>
                </a:rPr>
                <a:t>g</a:t>
              </a:r>
              <a:endParaRPr kumimoji="0" lang="en-AT" altLang="en-AT" sz="1800" b="0" i="0" u="none" strike="noStrike" cap="none" normalizeH="0" baseline="0">
                <a:ln>
                  <a:noFill/>
                </a:ln>
                <a:solidFill>
                  <a:schemeClr val="tx1"/>
                </a:solidFill>
                <a:effectLst/>
                <a:latin typeface="Arial" panose="020B0604020202020204" pitchFamily="34" charset="0"/>
              </a:endParaRPr>
            </a:p>
          </p:txBody>
        </p:sp>
        <p:sp>
          <p:nvSpPr>
            <p:cNvPr id="246" name="Rectangle 683">
              <a:extLst>
                <a:ext uri="{FF2B5EF4-FFF2-40B4-BE49-F238E27FC236}">
                  <a16:creationId xmlns:a16="http://schemas.microsoft.com/office/drawing/2014/main" id="{8972C1E5-661D-4E82-A4B2-25326CD57C08}"/>
                </a:ext>
              </a:extLst>
            </p:cNvPr>
            <p:cNvSpPr>
              <a:spLocks noChangeArrowheads="1"/>
            </p:cNvSpPr>
            <p:nvPr/>
          </p:nvSpPr>
          <p:spPr bwMode="auto">
            <a:xfrm>
              <a:off x="5923" y="2160"/>
              <a:ext cx="68" cy="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AT" altLang="en-AT" sz="900" b="0" i="0" u="none" strike="noStrike" cap="none" normalizeH="0" baseline="0">
                  <a:ln>
                    <a:noFill/>
                  </a:ln>
                  <a:solidFill>
                    <a:srgbClr val="000000"/>
                  </a:solidFill>
                  <a:effectLst/>
                  <a:latin typeface="Myriad Pro" panose="020B0503030403020204" pitchFamily="34" charset="0"/>
                </a:rPr>
                <a:t>y</a:t>
              </a:r>
              <a:endParaRPr kumimoji="0" lang="en-AT" altLang="en-AT" sz="1800" b="0" i="0" u="none" strike="noStrike" cap="none" normalizeH="0" baseline="0">
                <a:ln>
                  <a:noFill/>
                </a:ln>
                <a:solidFill>
                  <a:schemeClr val="tx1"/>
                </a:solidFill>
                <a:effectLst/>
                <a:latin typeface="Arial" panose="020B0604020202020204" pitchFamily="34" charset="0"/>
              </a:endParaRPr>
            </a:p>
          </p:txBody>
        </p:sp>
        <p:sp>
          <p:nvSpPr>
            <p:cNvPr id="247" name="Rectangle 684">
              <a:extLst>
                <a:ext uri="{FF2B5EF4-FFF2-40B4-BE49-F238E27FC236}">
                  <a16:creationId xmlns:a16="http://schemas.microsoft.com/office/drawing/2014/main" id="{0972C0AE-5E5F-4BB8-8BBB-2B0BA467311C}"/>
                </a:ext>
              </a:extLst>
            </p:cNvPr>
            <p:cNvSpPr>
              <a:spLocks noChangeArrowheads="1"/>
            </p:cNvSpPr>
            <p:nvPr/>
          </p:nvSpPr>
          <p:spPr bwMode="auto">
            <a:xfrm>
              <a:off x="5955" y="2160"/>
              <a:ext cx="49" cy="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AT" altLang="en-AT" sz="900" b="0" i="0" u="none" strike="noStrike" cap="none" normalizeH="0" baseline="0">
                  <a:ln>
                    <a:noFill/>
                  </a:ln>
                  <a:solidFill>
                    <a:srgbClr val="000000"/>
                  </a:solidFill>
                  <a:effectLst/>
                  <a:latin typeface="Myriad Pro" panose="020B0503030403020204" pitchFamily="34" charset="0"/>
                </a:rPr>
                <a:t>,</a:t>
              </a:r>
              <a:endParaRPr kumimoji="0" lang="en-AT" altLang="en-AT" sz="1800" b="0" i="0" u="none" strike="noStrike" cap="none" normalizeH="0" baseline="0">
                <a:ln>
                  <a:noFill/>
                </a:ln>
                <a:solidFill>
                  <a:schemeClr val="tx1"/>
                </a:solidFill>
                <a:effectLst/>
                <a:latin typeface="Arial" panose="020B0604020202020204" pitchFamily="34" charset="0"/>
              </a:endParaRPr>
            </a:p>
          </p:txBody>
        </p:sp>
        <p:sp>
          <p:nvSpPr>
            <p:cNvPr id="248" name="Rectangle 685">
              <a:extLst>
                <a:ext uri="{FF2B5EF4-FFF2-40B4-BE49-F238E27FC236}">
                  <a16:creationId xmlns:a16="http://schemas.microsoft.com/office/drawing/2014/main" id="{88F9AE13-0FC5-41B7-9DB7-BAF26DDF3DC1}"/>
                </a:ext>
              </a:extLst>
            </p:cNvPr>
            <p:cNvSpPr>
              <a:spLocks noChangeArrowheads="1"/>
            </p:cNvSpPr>
            <p:nvPr/>
          </p:nvSpPr>
          <p:spPr bwMode="auto">
            <a:xfrm>
              <a:off x="5984" y="2160"/>
              <a:ext cx="54" cy="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AT" altLang="en-AT" sz="900" b="0" i="0" u="none" strike="noStrike" cap="none" normalizeH="0" baseline="0">
                  <a:ln>
                    <a:noFill/>
                  </a:ln>
                  <a:solidFill>
                    <a:srgbClr val="000000"/>
                  </a:solidFill>
                  <a:effectLst/>
                  <a:latin typeface="Myriad Pro" panose="020B0503030403020204" pitchFamily="34" charset="0"/>
                </a:rPr>
                <a:t>f</a:t>
              </a:r>
              <a:endParaRPr kumimoji="0" lang="en-AT" altLang="en-AT" sz="1800" b="0" i="0" u="none" strike="noStrike" cap="none" normalizeH="0" baseline="0">
                <a:ln>
                  <a:noFill/>
                </a:ln>
                <a:solidFill>
                  <a:schemeClr val="tx1"/>
                </a:solidFill>
                <a:effectLst/>
                <a:latin typeface="Arial" panose="020B0604020202020204" pitchFamily="34" charset="0"/>
              </a:endParaRPr>
            </a:p>
          </p:txBody>
        </p:sp>
        <p:sp>
          <p:nvSpPr>
            <p:cNvPr id="249" name="Rectangle 686">
              <a:extLst>
                <a:ext uri="{FF2B5EF4-FFF2-40B4-BE49-F238E27FC236}">
                  <a16:creationId xmlns:a16="http://schemas.microsoft.com/office/drawing/2014/main" id="{E2EE273D-7FD6-4569-9B12-24156FE423B0}"/>
                </a:ext>
              </a:extLst>
            </p:cNvPr>
            <p:cNvSpPr>
              <a:spLocks noChangeArrowheads="1"/>
            </p:cNvSpPr>
            <p:nvPr/>
          </p:nvSpPr>
          <p:spPr bwMode="auto">
            <a:xfrm>
              <a:off x="6004" y="2160"/>
              <a:ext cx="74" cy="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AT" altLang="en-AT" sz="900" b="0" i="0" u="none" strike="noStrike" cap="none" normalizeH="0" baseline="0">
                  <a:ln>
                    <a:noFill/>
                  </a:ln>
                  <a:solidFill>
                    <a:srgbClr val="000000"/>
                  </a:solidFill>
                  <a:effectLst/>
                  <a:latin typeface="Myriad Pro" panose="020B0503030403020204" pitchFamily="34" charset="0"/>
                </a:rPr>
                <a:t>o</a:t>
              </a:r>
              <a:endParaRPr kumimoji="0" lang="en-AT" altLang="en-AT" sz="1800" b="0" i="0" u="none" strike="noStrike" cap="none" normalizeH="0" baseline="0">
                <a:ln>
                  <a:noFill/>
                </a:ln>
                <a:solidFill>
                  <a:schemeClr val="tx1"/>
                </a:solidFill>
                <a:effectLst/>
                <a:latin typeface="Arial" panose="020B0604020202020204" pitchFamily="34" charset="0"/>
              </a:endParaRPr>
            </a:p>
          </p:txBody>
        </p:sp>
        <p:sp>
          <p:nvSpPr>
            <p:cNvPr id="250" name="Rectangle 687">
              <a:extLst>
                <a:ext uri="{FF2B5EF4-FFF2-40B4-BE49-F238E27FC236}">
                  <a16:creationId xmlns:a16="http://schemas.microsoft.com/office/drawing/2014/main" id="{B33DC005-ACDD-420E-B29B-396638A12BD6}"/>
                </a:ext>
              </a:extLst>
            </p:cNvPr>
            <p:cNvSpPr>
              <a:spLocks noChangeArrowheads="1"/>
            </p:cNvSpPr>
            <p:nvPr/>
          </p:nvSpPr>
          <p:spPr bwMode="auto">
            <a:xfrm>
              <a:off x="6042" y="2160"/>
              <a:ext cx="74" cy="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AT" altLang="en-AT" sz="900" b="0" i="0" u="none" strike="noStrike" cap="none" normalizeH="0" baseline="0">
                  <a:ln>
                    <a:noFill/>
                  </a:ln>
                  <a:solidFill>
                    <a:srgbClr val="000000"/>
                  </a:solidFill>
                  <a:effectLst/>
                  <a:latin typeface="Myriad Pro" panose="020B0503030403020204" pitchFamily="34" charset="0"/>
                </a:rPr>
                <a:t>o</a:t>
              </a:r>
              <a:endParaRPr kumimoji="0" lang="en-AT" altLang="en-AT" sz="1800" b="0" i="0" u="none" strike="noStrike" cap="none" normalizeH="0" baseline="0">
                <a:ln>
                  <a:noFill/>
                </a:ln>
                <a:solidFill>
                  <a:schemeClr val="tx1"/>
                </a:solidFill>
                <a:effectLst/>
                <a:latin typeface="Arial" panose="020B0604020202020204" pitchFamily="34" charset="0"/>
              </a:endParaRPr>
            </a:p>
          </p:txBody>
        </p:sp>
        <p:sp>
          <p:nvSpPr>
            <p:cNvPr id="251" name="Rectangle 688">
              <a:extLst>
                <a:ext uri="{FF2B5EF4-FFF2-40B4-BE49-F238E27FC236}">
                  <a16:creationId xmlns:a16="http://schemas.microsoft.com/office/drawing/2014/main" id="{3E997AE0-C888-47E4-9F9F-DDC9220C2AA3}"/>
                </a:ext>
              </a:extLst>
            </p:cNvPr>
            <p:cNvSpPr>
              <a:spLocks noChangeArrowheads="1"/>
            </p:cNvSpPr>
            <p:nvPr/>
          </p:nvSpPr>
          <p:spPr bwMode="auto">
            <a:xfrm>
              <a:off x="6079" y="2160"/>
              <a:ext cx="74" cy="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AT" altLang="en-AT" sz="900" b="0" i="0" u="none" strike="noStrike" cap="none" normalizeH="0" baseline="0">
                  <a:ln>
                    <a:noFill/>
                  </a:ln>
                  <a:solidFill>
                    <a:srgbClr val="000000"/>
                  </a:solidFill>
                  <a:effectLst/>
                  <a:latin typeface="Myriad Pro" panose="020B0503030403020204" pitchFamily="34" charset="0"/>
                </a:rPr>
                <a:t>d</a:t>
              </a:r>
              <a:endParaRPr kumimoji="0" lang="en-AT" altLang="en-AT" sz="1800" b="0" i="0" u="none" strike="noStrike" cap="none" normalizeH="0" baseline="0">
                <a:ln>
                  <a:noFill/>
                </a:ln>
                <a:solidFill>
                  <a:schemeClr val="tx1"/>
                </a:solidFill>
                <a:effectLst/>
                <a:latin typeface="Arial" panose="020B0604020202020204" pitchFamily="34" charset="0"/>
              </a:endParaRPr>
            </a:p>
          </p:txBody>
        </p:sp>
        <p:sp>
          <p:nvSpPr>
            <p:cNvPr id="252" name="Rectangle 689">
              <a:extLst>
                <a:ext uri="{FF2B5EF4-FFF2-40B4-BE49-F238E27FC236}">
                  <a16:creationId xmlns:a16="http://schemas.microsoft.com/office/drawing/2014/main" id="{08A546FB-02FD-418F-B0AD-9668101E442A}"/>
                </a:ext>
              </a:extLst>
            </p:cNvPr>
            <p:cNvSpPr>
              <a:spLocks noChangeArrowheads="1"/>
            </p:cNvSpPr>
            <p:nvPr/>
          </p:nvSpPr>
          <p:spPr bwMode="auto">
            <a:xfrm>
              <a:off x="5756" y="2242"/>
              <a:ext cx="69" cy="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AT" altLang="en-AT" sz="900" b="0" i="0" u="none" strike="noStrike" cap="none" normalizeH="0" baseline="0">
                  <a:ln>
                    <a:noFill/>
                  </a:ln>
                  <a:solidFill>
                    <a:srgbClr val="000000"/>
                  </a:solidFill>
                  <a:effectLst/>
                  <a:latin typeface="Myriad Pro" panose="020B0503030403020204" pitchFamily="34" charset="0"/>
                </a:rPr>
                <a:t>a</a:t>
              </a:r>
              <a:endParaRPr kumimoji="0" lang="en-AT" altLang="en-AT" sz="1800" b="0" i="0" u="none" strike="noStrike" cap="none" normalizeH="0" baseline="0">
                <a:ln>
                  <a:noFill/>
                </a:ln>
                <a:solidFill>
                  <a:schemeClr val="tx1"/>
                </a:solidFill>
                <a:effectLst/>
                <a:latin typeface="Arial" panose="020B0604020202020204" pitchFamily="34" charset="0"/>
              </a:endParaRPr>
            </a:p>
          </p:txBody>
        </p:sp>
        <p:sp>
          <p:nvSpPr>
            <p:cNvPr id="253" name="Rectangle 690">
              <a:extLst>
                <a:ext uri="{FF2B5EF4-FFF2-40B4-BE49-F238E27FC236}">
                  <a16:creationId xmlns:a16="http://schemas.microsoft.com/office/drawing/2014/main" id="{6191B1D8-76F3-4069-83E3-98410B08BBCC}"/>
                </a:ext>
              </a:extLst>
            </p:cNvPr>
            <p:cNvSpPr>
              <a:spLocks noChangeArrowheads="1"/>
            </p:cNvSpPr>
            <p:nvPr/>
          </p:nvSpPr>
          <p:spPr bwMode="auto">
            <a:xfrm>
              <a:off x="5789" y="2242"/>
              <a:ext cx="75" cy="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AT" altLang="en-AT" sz="900" b="0" i="0" u="none" strike="noStrike" cap="none" normalizeH="0" baseline="0">
                  <a:ln>
                    <a:noFill/>
                  </a:ln>
                  <a:solidFill>
                    <a:srgbClr val="000000"/>
                  </a:solidFill>
                  <a:effectLst/>
                  <a:latin typeface="Myriad Pro" panose="020B0503030403020204" pitchFamily="34" charset="0"/>
                </a:rPr>
                <a:t>n</a:t>
              </a:r>
              <a:endParaRPr kumimoji="0" lang="en-AT" altLang="en-AT" sz="1800" b="0" i="0" u="none" strike="noStrike" cap="none" normalizeH="0" baseline="0">
                <a:ln>
                  <a:noFill/>
                </a:ln>
                <a:solidFill>
                  <a:schemeClr val="tx1"/>
                </a:solidFill>
                <a:effectLst/>
                <a:latin typeface="Arial" panose="020B0604020202020204" pitchFamily="34" charset="0"/>
              </a:endParaRPr>
            </a:p>
          </p:txBody>
        </p:sp>
        <p:sp>
          <p:nvSpPr>
            <p:cNvPr id="254" name="Rectangle 691">
              <a:extLst>
                <a:ext uri="{FF2B5EF4-FFF2-40B4-BE49-F238E27FC236}">
                  <a16:creationId xmlns:a16="http://schemas.microsoft.com/office/drawing/2014/main" id="{AB325289-0A94-478B-ABBE-E902927DDBA2}"/>
                </a:ext>
              </a:extLst>
            </p:cNvPr>
            <p:cNvSpPr>
              <a:spLocks noChangeArrowheads="1"/>
            </p:cNvSpPr>
            <p:nvPr/>
          </p:nvSpPr>
          <p:spPr bwMode="auto">
            <a:xfrm>
              <a:off x="5827" y="2242"/>
              <a:ext cx="75" cy="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AT" altLang="en-AT" sz="900" b="0" i="0" u="none" strike="noStrike" cap="none" normalizeH="0" baseline="0">
                  <a:ln>
                    <a:noFill/>
                  </a:ln>
                  <a:solidFill>
                    <a:srgbClr val="000000"/>
                  </a:solidFill>
                  <a:effectLst/>
                  <a:latin typeface="Myriad Pro" panose="020B0503030403020204" pitchFamily="34" charset="0"/>
                </a:rPr>
                <a:t>d</a:t>
              </a:r>
              <a:endParaRPr kumimoji="0" lang="en-AT" altLang="en-AT" sz="1800" b="0" i="0" u="none" strike="noStrike" cap="none" normalizeH="0" baseline="0">
                <a:ln>
                  <a:noFill/>
                </a:ln>
                <a:solidFill>
                  <a:schemeClr val="tx1"/>
                </a:solidFill>
                <a:effectLst/>
                <a:latin typeface="Arial" panose="020B0604020202020204" pitchFamily="34" charset="0"/>
              </a:endParaRPr>
            </a:p>
          </p:txBody>
        </p:sp>
        <p:sp>
          <p:nvSpPr>
            <p:cNvPr id="255" name="Rectangle 692">
              <a:extLst>
                <a:ext uri="{FF2B5EF4-FFF2-40B4-BE49-F238E27FC236}">
                  <a16:creationId xmlns:a16="http://schemas.microsoft.com/office/drawing/2014/main" id="{DE935588-7821-4836-84A5-2C8C193CA716}"/>
                </a:ext>
              </a:extLst>
            </p:cNvPr>
            <p:cNvSpPr>
              <a:spLocks noChangeArrowheads="1"/>
            </p:cNvSpPr>
            <p:nvPr/>
          </p:nvSpPr>
          <p:spPr bwMode="auto">
            <a:xfrm>
              <a:off x="5881" y="2242"/>
              <a:ext cx="86" cy="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AT" altLang="en-AT" sz="900" b="0" i="0" u="none" strike="noStrike" cap="none" normalizeH="0" baseline="0">
                  <a:ln>
                    <a:noFill/>
                  </a:ln>
                  <a:solidFill>
                    <a:srgbClr val="000000"/>
                  </a:solidFill>
                  <a:effectLst/>
                  <a:latin typeface="Myriad Pro" panose="020B0503030403020204" pitchFamily="34" charset="0"/>
                </a:rPr>
                <a:t>w</a:t>
              </a:r>
              <a:endParaRPr kumimoji="0" lang="en-AT" altLang="en-AT" sz="1800" b="0" i="0" u="none" strike="noStrike" cap="none" normalizeH="0" baseline="0">
                <a:ln>
                  <a:noFill/>
                </a:ln>
                <a:solidFill>
                  <a:schemeClr val="tx1"/>
                </a:solidFill>
                <a:effectLst/>
                <a:latin typeface="Arial" panose="020B0604020202020204" pitchFamily="34" charset="0"/>
              </a:endParaRPr>
            </a:p>
          </p:txBody>
        </p:sp>
        <p:sp>
          <p:nvSpPr>
            <p:cNvPr id="256" name="Rectangle 693">
              <a:extLst>
                <a:ext uri="{FF2B5EF4-FFF2-40B4-BE49-F238E27FC236}">
                  <a16:creationId xmlns:a16="http://schemas.microsoft.com/office/drawing/2014/main" id="{18A5C114-D820-41D2-BDBA-EDDBABF73DE8}"/>
                </a:ext>
              </a:extLst>
            </p:cNvPr>
            <p:cNvSpPr>
              <a:spLocks noChangeArrowheads="1"/>
            </p:cNvSpPr>
            <p:nvPr/>
          </p:nvSpPr>
          <p:spPr bwMode="auto">
            <a:xfrm>
              <a:off x="5931" y="2242"/>
              <a:ext cx="68" cy="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AT" altLang="en-AT" sz="900" b="0" i="0" u="none" strike="noStrike" cap="none" normalizeH="0" baseline="0">
                  <a:ln>
                    <a:noFill/>
                  </a:ln>
                  <a:solidFill>
                    <a:srgbClr val="000000"/>
                  </a:solidFill>
                  <a:effectLst/>
                  <a:latin typeface="Myriad Pro" panose="020B0503030403020204" pitchFamily="34" charset="0"/>
                </a:rPr>
                <a:t>a</a:t>
              </a:r>
              <a:endParaRPr kumimoji="0" lang="en-AT" altLang="en-AT" sz="1800" b="0" i="0" u="none" strike="noStrike" cap="none" normalizeH="0" baseline="0">
                <a:ln>
                  <a:noFill/>
                </a:ln>
                <a:solidFill>
                  <a:schemeClr val="tx1"/>
                </a:solidFill>
                <a:effectLst/>
                <a:latin typeface="Arial" panose="020B0604020202020204" pitchFamily="34" charset="0"/>
              </a:endParaRPr>
            </a:p>
          </p:txBody>
        </p:sp>
        <p:sp>
          <p:nvSpPr>
            <p:cNvPr id="257" name="Rectangle 694">
              <a:extLst>
                <a:ext uri="{FF2B5EF4-FFF2-40B4-BE49-F238E27FC236}">
                  <a16:creationId xmlns:a16="http://schemas.microsoft.com/office/drawing/2014/main" id="{066E4650-B6D0-4243-B739-B29778F00F81}"/>
                </a:ext>
              </a:extLst>
            </p:cNvPr>
            <p:cNvSpPr>
              <a:spLocks noChangeArrowheads="1"/>
            </p:cNvSpPr>
            <p:nvPr/>
          </p:nvSpPr>
          <p:spPr bwMode="auto">
            <a:xfrm>
              <a:off x="5964" y="2242"/>
              <a:ext cx="58" cy="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AT" altLang="en-AT" sz="900" b="0" i="0" u="none" strike="noStrike" cap="none" normalizeH="0" baseline="0">
                  <a:ln>
                    <a:noFill/>
                  </a:ln>
                  <a:solidFill>
                    <a:srgbClr val="000000"/>
                  </a:solidFill>
                  <a:effectLst/>
                  <a:latin typeface="Myriad Pro" panose="020B0503030403020204" pitchFamily="34" charset="0"/>
                </a:rPr>
                <a:t>t</a:t>
              </a:r>
              <a:endParaRPr kumimoji="0" lang="en-AT" altLang="en-AT" sz="1800" b="0" i="0" u="none" strike="noStrike" cap="none" normalizeH="0" baseline="0">
                <a:ln>
                  <a:noFill/>
                </a:ln>
                <a:solidFill>
                  <a:schemeClr val="tx1"/>
                </a:solidFill>
                <a:effectLst/>
                <a:latin typeface="Arial" panose="020B0604020202020204" pitchFamily="34" charset="0"/>
              </a:endParaRPr>
            </a:p>
          </p:txBody>
        </p:sp>
        <p:sp>
          <p:nvSpPr>
            <p:cNvPr id="258" name="Rectangle 695">
              <a:extLst>
                <a:ext uri="{FF2B5EF4-FFF2-40B4-BE49-F238E27FC236}">
                  <a16:creationId xmlns:a16="http://schemas.microsoft.com/office/drawing/2014/main" id="{3238717A-E39F-444F-8909-5D210BD1BA79}"/>
                </a:ext>
              </a:extLst>
            </p:cNvPr>
            <p:cNvSpPr>
              <a:spLocks noChangeArrowheads="1"/>
            </p:cNvSpPr>
            <p:nvPr/>
          </p:nvSpPr>
          <p:spPr bwMode="auto">
            <a:xfrm>
              <a:off x="5987" y="2242"/>
              <a:ext cx="70" cy="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AT" altLang="en-AT" sz="900" b="0" i="0" u="none" strike="noStrike" cap="none" normalizeH="0" baseline="0">
                  <a:ln>
                    <a:noFill/>
                  </a:ln>
                  <a:solidFill>
                    <a:srgbClr val="000000"/>
                  </a:solidFill>
                  <a:effectLst/>
                  <a:latin typeface="Myriad Pro" panose="020B0503030403020204" pitchFamily="34" charset="0"/>
                </a:rPr>
                <a:t>e</a:t>
              </a:r>
              <a:endParaRPr kumimoji="0" lang="en-AT" altLang="en-AT" sz="1800" b="0" i="0" u="none" strike="noStrike" cap="none" normalizeH="0" baseline="0">
                <a:ln>
                  <a:noFill/>
                </a:ln>
                <a:solidFill>
                  <a:schemeClr val="tx1"/>
                </a:solidFill>
                <a:effectLst/>
                <a:latin typeface="Arial" panose="020B0604020202020204" pitchFamily="34" charset="0"/>
              </a:endParaRPr>
            </a:p>
          </p:txBody>
        </p:sp>
        <p:sp>
          <p:nvSpPr>
            <p:cNvPr id="259" name="Rectangle 696">
              <a:extLst>
                <a:ext uri="{FF2B5EF4-FFF2-40B4-BE49-F238E27FC236}">
                  <a16:creationId xmlns:a16="http://schemas.microsoft.com/office/drawing/2014/main" id="{8A874C72-B0A8-4F6F-8C14-09CC045A724B}"/>
                </a:ext>
              </a:extLst>
            </p:cNvPr>
            <p:cNvSpPr>
              <a:spLocks noChangeArrowheads="1"/>
            </p:cNvSpPr>
            <p:nvPr/>
          </p:nvSpPr>
          <p:spPr bwMode="auto">
            <a:xfrm>
              <a:off x="6021" y="2242"/>
              <a:ext cx="58" cy="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AT" altLang="en-AT" sz="900" b="0" i="0" u="none" strike="noStrike" cap="none" normalizeH="0" baseline="0">
                  <a:ln>
                    <a:noFill/>
                  </a:ln>
                  <a:solidFill>
                    <a:srgbClr val="000000"/>
                  </a:solidFill>
                  <a:effectLst/>
                  <a:latin typeface="Myriad Pro" panose="020B0503030403020204" pitchFamily="34" charset="0"/>
                </a:rPr>
                <a:t>r</a:t>
              </a:r>
              <a:endParaRPr kumimoji="0" lang="en-AT" altLang="en-AT" sz="1800" b="0" i="0" u="none" strike="noStrike" cap="none" normalizeH="0" baseline="0">
                <a:ln>
                  <a:noFill/>
                </a:ln>
                <a:solidFill>
                  <a:schemeClr val="tx1"/>
                </a:solidFill>
                <a:effectLst/>
                <a:latin typeface="Arial" panose="020B0604020202020204" pitchFamily="34" charset="0"/>
              </a:endParaRPr>
            </a:p>
          </p:txBody>
        </p:sp>
        <p:sp>
          <p:nvSpPr>
            <p:cNvPr id="260" name="Rectangle 697">
              <a:extLst>
                <a:ext uri="{FF2B5EF4-FFF2-40B4-BE49-F238E27FC236}">
                  <a16:creationId xmlns:a16="http://schemas.microsoft.com/office/drawing/2014/main" id="{204EEE5E-BC57-4AB5-9F16-DE543B235DE5}"/>
                </a:ext>
              </a:extLst>
            </p:cNvPr>
            <p:cNvSpPr>
              <a:spLocks noChangeArrowheads="1"/>
            </p:cNvSpPr>
            <p:nvPr/>
          </p:nvSpPr>
          <p:spPr bwMode="auto">
            <a:xfrm>
              <a:off x="5756" y="2324"/>
              <a:ext cx="75" cy="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AT" altLang="en-AT" sz="900" b="0" i="0" u="none" strike="noStrike" cap="none" normalizeH="0" baseline="0">
                  <a:ln>
                    <a:noFill/>
                  </a:ln>
                  <a:solidFill>
                    <a:srgbClr val="000000"/>
                  </a:solidFill>
                  <a:effectLst/>
                  <a:latin typeface="Myriad Pro" panose="020B0503030403020204" pitchFamily="34" charset="0"/>
                </a:rPr>
                <a:t>d</a:t>
              </a:r>
              <a:endParaRPr kumimoji="0" lang="en-AT" altLang="en-AT" sz="1800" b="0" i="0" u="none" strike="noStrike" cap="none" normalizeH="0" baseline="0">
                <a:ln>
                  <a:noFill/>
                </a:ln>
                <a:solidFill>
                  <a:schemeClr val="tx1"/>
                </a:solidFill>
                <a:effectLst/>
                <a:latin typeface="Arial" panose="020B0604020202020204" pitchFamily="34" charset="0"/>
              </a:endParaRPr>
            </a:p>
          </p:txBody>
        </p:sp>
        <p:sp>
          <p:nvSpPr>
            <p:cNvPr id="261" name="Rectangle 698">
              <a:extLst>
                <a:ext uri="{FF2B5EF4-FFF2-40B4-BE49-F238E27FC236}">
                  <a16:creationId xmlns:a16="http://schemas.microsoft.com/office/drawing/2014/main" id="{66F20AEC-EB8F-422B-AE2E-139F064039B3}"/>
                </a:ext>
              </a:extLst>
            </p:cNvPr>
            <p:cNvSpPr>
              <a:spLocks noChangeArrowheads="1"/>
            </p:cNvSpPr>
            <p:nvPr/>
          </p:nvSpPr>
          <p:spPr bwMode="auto">
            <a:xfrm>
              <a:off x="5795" y="2324"/>
              <a:ext cx="70" cy="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AT" altLang="en-AT" sz="900" b="0" i="0" u="none" strike="noStrike" cap="none" normalizeH="0" baseline="0">
                  <a:ln>
                    <a:noFill/>
                  </a:ln>
                  <a:solidFill>
                    <a:srgbClr val="000000"/>
                  </a:solidFill>
                  <a:effectLst/>
                  <a:latin typeface="Myriad Pro" panose="020B0503030403020204" pitchFamily="34" charset="0"/>
                </a:rPr>
                <a:t>e</a:t>
              </a:r>
              <a:endParaRPr kumimoji="0" lang="en-AT" altLang="en-AT" sz="1800" b="0" i="0" u="none" strike="noStrike" cap="none" normalizeH="0" baseline="0">
                <a:ln>
                  <a:noFill/>
                </a:ln>
                <a:solidFill>
                  <a:schemeClr val="tx1"/>
                </a:solidFill>
                <a:effectLst/>
                <a:latin typeface="Arial" panose="020B0604020202020204" pitchFamily="34" charset="0"/>
              </a:endParaRPr>
            </a:p>
          </p:txBody>
        </p:sp>
        <p:sp>
          <p:nvSpPr>
            <p:cNvPr id="262" name="Rectangle 699">
              <a:extLst>
                <a:ext uri="{FF2B5EF4-FFF2-40B4-BE49-F238E27FC236}">
                  <a16:creationId xmlns:a16="http://schemas.microsoft.com/office/drawing/2014/main" id="{FF85E557-4D8A-4835-9B80-D1B0B66D7BD4}"/>
                </a:ext>
              </a:extLst>
            </p:cNvPr>
            <p:cNvSpPr>
              <a:spLocks noChangeArrowheads="1"/>
            </p:cNvSpPr>
            <p:nvPr/>
          </p:nvSpPr>
          <p:spPr bwMode="auto">
            <a:xfrm>
              <a:off x="5829" y="2324"/>
              <a:ext cx="94" cy="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AT" altLang="en-AT" sz="900" b="0" i="0" u="none" strike="noStrike" cap="none" normalizeH="0" baseline="0">
                  <a:ln>
                    <a:noFill/>
                  </a:ln>
                  <a:solidFill>
                    <a:srgbClr val="000000"/>
                  </a:solidFill>
                  <a:effectLst/>
                  <a:latin typeface="Myriad Pro" panose="020B0503030403020204" pitchFamily="34" charset="0"/>
                </a:rPr>
                <a:t>m</a:t>
              </a:r>
              <a:endParaRPr kumimoji="0" lang="en-AT" altLang="en-AT" sz="1800" b="0" i="0" u="none" strike="noStrike" cap="none" normalizeH="0" baseline="0">
                <a:ln>
                  <a:noFill/>
                </a:ln>
                <a:solidFill>
                  <a:schemeClr val="tx1"/>
                </a:solidFill>
                <a:effectLst/>
                <a:latin typeface="Arial" panose="020B0604020202020204" pitchFamily="34" charset="0"/>
              </a:endParaRPr>
            </a:p>
          </p:txBody>
        </p:sp>
        <p:sp>
          <p:nvSpPr>
            <p:cNvPr id="263" name="Rectangle 700">
              <a:extLst>
                <a:ext uri="{FF2B5EF4-FFF2-40B4-BE49-F238E27FC236}">
                  <a16:creationId xmlns:a16="http://schemas.microsoft.com/office/drawing/2014/main" id="{07100153-DBA9-4E7B-82DE-ACA7FEFF92C1}"/>
                </a:ext>
              </a:extLst>
            </p:cNvPr>
            <p:cNvSpPr>
              <a:spLocks noChangeArrowheads="1"/>
            </p:cNvSpPr>
            <p:nvPr/>
          </p:nvSpPr>
          <p:spPr bwMode="auto">
            <a:xfrm>
              <a:off x="5887" y="2324"/>
              <a:ext cx="68" cy="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AT" altLang="en-AT" sz="900" b="0" i="0" u="none" strike="noStrike" cap="none" normalizeH="0" baseline="0">
                  <a:ln>
                    <a:noFill/>
                  </a:ln>
                  <a:solidFill>
                    <a:srgbClr val="000000"/>
                  </a:solidFill>
                  <a:effectLst/>
                  <a:latin typeface="Myriad Pro" panose="020B0503030403020204" pitchFamily="34" charset="0"/>
                </a:rPr>
                <a:t>a</a:t>
              </a:r>
              <a:endParaRPr kumimoji="0" lang="en-AT" altLang="en-AT" sz="1800" b="0" i="0" u="none" strike="noStrike" cap="none" normalizeH="0" baseline="0">
                <a:ln>
                  <a:noFill/>
                </a:ln>
                <a:solidFill>
                  <a:schemeClr val="tx1"/>
                </a:solidFill>
                <a:effectLst/>
                <a:latin typeface="Arial" panose="020B0604020202020204" pitchFamily="34" charset="0"/>
              </a:endParaRPr>
            </a:p>
          </p:txBody>
        </p:sp>
        <p:sp>
          <p:nvSpPr>
            <p:cNvPr id="264" name="Rectangle 701">
              <a:extLst>
                <a:ext uri="{FF2B5EF4-FFF2-40B4-BE49-F238E27FC236}">
                  <a16:creationId xmlns:a16="http://schemas.microsoft.com/office/drawing/2014/main" id="{42BF5445-EE30-47E6-B53B-A935B76A3C7C}"/>
                </a:ext>
              </a:extLst>
            </p:cNvPr>
            <p:cNvSpPr>
              <a:spLocks noChangeArrowheads="1"/>
            </p:cNvSpPr>
            <p:nvPr/>
          </p:nvSpPr>
          <p:spPr bwMode="auto">
            <a:xfrm>
              <a:off x="5920" y="2324"/>
              <a:ext cx="74" cy="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AT" altLang="en-AT" sz="900" b="0" i="0" u="none" strike="noStrike" cap="none" normalizeH="0" baseline="0">
                  <a:ln>
                    <a:noFill/>
                  </a:ln>
                  <a:solidFill>
                    <a:srgbClr val="000000"/>
                  </a:solidFill>
                  <a:effectLst/>
                  <a:latin typeface="Myriad Pro" panose="020B0503030403020204" pitchFamily="34" charset="0"/>
                </a:rPr>
                <a:t>n</a:t>
              </a:r>
              <a:endParaRPr kumimoji="0" lang="en-AT" altLang="en-AT" sz="1800" b="0" i="0" u="none" strike="noStrike" cap="none" normalizeH="0" baseline="0">
                <a:ln>
                  <a:noFill/>
                </a:ln>
                <a:solidFill>
                  <a:schemeClr val="tx1"/>
                </a:solidFill>
                <a:effectLst/>
                <a:latin typeface="Arial" panose="020B0604020202020204" pitchFamily="34" charset="0"/>
              </a:endParaRPr>
            </a:p>
          </p:txBody>
        </p:sp>
        <p:sp>
          <p:nvSpPr>
            <p:cNvPr id="265" name="Rectangle 702">
              <a:extLst>
                <a:ext uri="{FF2B5EF4-FFF2-40B4-BE49-F238E27FC236}">
                  <a16:creationId xmlns:a16="http://schemas.microsoft.com/office/drawing/2014/main" id="{FDAAC505-3650-4DA2-99A1-D9F00A82CB58}"/>
                </a:ext>
              </a:extLst>
            </p:cNvPr>
            <p:cNvSpPr>
              <a:spLocks noChangeArrowheads="1"/>
            </p:cNvSpPr>
            <p:nvPr/>
          </p:nvSpPr>
          <p:spPr bwMode="auto">
            <a:xfrm>
              <a:off x="5958" y="2324"/>
              <a:ext cx="74" cy="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AT" altLang="en-AT" sz="900" b="0" i="0" u="none" strike="noStrike" cap="none" normalizeH="0" baseline="0">
                  <a:ln>
                    <a:noFill/>
                  </a:ln>
                  <a:solidFill>
                    <a:srgbClr val="000000"/>
                  </a:solidFill>
                  <a:effectLst/>
                  <a:latin typeface="Myriad Pro" panose="020B0503030403020204" pitchFamily="34" charset="0"/>
                </a:rPr>
                <a:t>d</a:t>
              </a:r>
              <a:endParaRPr kumimoji="0" lang="en-AT" altLang="en-AT" sz="1800" b="0" i="0" u="none" strike="noStrike" cap="none" normalizeH="0" baseline="0">
                <a:ln>
                  <a:noFill/>
                </a:ln>
                <a:solidFill>
                  <a:schemeClr val="tx1"/>
                </a:solidFill>
                <a:effectLst/>
                <a:latin typeface="Arial" panose="020B0604020202020204" pitchFamily="34" charset="0"/>
              </a:endParaRPr>
            </a:p>
          </p:txBody>
        </p:sp>
        <p:sp>
          <p:nvSpPr>
            <p:cNvPr id="266" name="Rectangle 703">
              <a:extLst>
                <a:ext uri="{FF2B5EF4-FFF2-40B4-BE49-F238E27FC236}">
                  <a16:creationId xmlns:a16="http://schemas.microsoft.com/office/drawing/2014/main" id="{559156C3-CCFB-465B-A715-452A569F9442}"/>
                </a:ext>
              </a:extLst>
            </p:cNvPr>
            <p:cNvSpPr>
              <a:spLocks noChangeArrowheads="1"/>
            </p:cNvSpPr>
            <p:nvPr/>
          </p:nvSpPr>
          <p:spPr bwMode="auto">
            <a:xfrm>
              <a:off x="6011" y="2324"/>
              <a:ext cx="54" cy="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AT" altLang="en-AT" sz="900" b="0" i="0" u="none" strike="noStrike" cap="none" normalizeH="0" baseline="0">
                  <a:ln>
                    <a:noFill/>
                  </a:ln>
                  <a:solidFill>
                    <a:srgbClr val="000000"/>
                  </a:solidFill>
                  <a:effectLst/>
                  <a:latin typeface="Myriad Pro" panose="020B0503030403020204" pitchFamily="34" charset="0"/>
                </a:rPr>
                <a:t>f</a:t>
              </a:r>
              <a:endParaRPr kumimoji="0" lang="en-AT" altLang="en-AT" sz="1800" b="0" i="0" u="none" strike="noStrike" cap="none" normalizeH="0" baseline="0">
                <a:ln>
                  <a:noFill/>
                </a:ln>
                <a:solidFill>
                  <a:schemeClr val="tx1"/>
                </a:solidFill>
                <a:effectLst/>
                <a:latin typeface="Arial" panose="020B0604020202020204" pitchFamily="34" charset="0"/>
              </a:endParaRPr>
            </a:p>
          </p:txBody>
        </p:sp>
        <p:sp>
          <p:nvSpPr>
            <p:cNvPr id="267" name="Rectangle 704">
              <a:extLst>
                <a:ext uri="{FF2B5EF4-FFF2-40B4-BE49-F238E27FC236}">
                  <a16:creationId xmlns:a16="http://schemas.microsoft.com/office/drawing/2014/main" id="{7C6FECC0-3185-4935-A8E0-80C3648D4384}"/>
                </a:ext>
              </a:extLst>
            </p:cNvPr>
            <p:cNvSpPr>
              <a:spLocks noChangeArrowheads="1"/>
            </p:cNvSpPr>
            <p:nvPr/>
          </p:nvSpPr>
          <p:spPr bwMode="auto">
            <a:xfrm>
              <a:off x="6031" y="2324"/>
              <a:ext cx="74" cy="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AT" altLang="en-AT" sz="900" b="0" i="0" u="none" strike="noStrike" cap="none" normalizeH="0" baseline="0">
                  <a:ln>
                    <a:noFill/>
                  </a:ln>
                  <a:solidFill>
                    <a:srgbClr val="000000"/>
                  </a:solidFill>
                  <a:effectLst/>
                  <a:latin typeface="Myriad Pro" panose="020B0503030403020204" pitchFamily="34" charset="0"/>
                </a:rPr>
                <a:t>o</a:t>
              </a:r>
              <a:endParaRPr kumimoji="0" lang="en-AT" altLang="en-AT" sz="1800" b="0" i="0" u="none" strike="noStrike" cap="none" normalizeH="0" baseline="0">
                <a:ln>
                  <a:noFill/>
                </a:ln>
                <a:solidFill>
                  <a:schemeClr val="tx1"/>
                </a:solidFill>
                <a:effectLst/>
                <a:latin typeface="Arial" panose="020B0604020202020204" pitchFamily="34" charset="0"/>
              </a:endParaRPr>
            </a:p>
          </p:txBody>
        </p:sp>
        <p:sp>
          <p:nvSpPr>
            <p:cNvPr id="268" name="Rectangle 705">
              <a:extLst>
                <a:ext uri="{FF2B5EF4-FFF2-40B4-BE49-F238E27FC236}">
                  <a16:creationId xmlns:a16="http://schemas.microsoft.com/office/drawing/2014/main" id="{E4896573-C93C-4CD6-81CE-48A92C8ECB72}"/>
                </a:ext>
              </a:extLst>
            </p:cNvPr>
            <p:cNvSpPr>
              <a:spLocks noChangeArrowheads="1"/>
            </p:cNvSpPr>
            <p:nvPr/>
          </p:nvSpPr>
          <p:spPr bwMode="auto">
            <a:xfrm>
              <a:off x="6068" y="2324"/>
              <a:ext cx="58" cy="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AT" altLang="en-AT" sz="900" b="0" i="0" u="none" strike="noStrike" cap="none" normalizeH="0" baseline="0">
                  <a:ln>
                    <a:noFill/>
                  </a:ln>
                  <a:solidFill>
                    <a:srgbClr val="000000"/>
                  </a:solidFill>
                  <a:effectLst/>
                  <a:latin typeface="Myriad Pro" panose="020B0503030403020204" pitchFamily="34" charset="0"/>
                </a:rPr>
                <a:t>r</a:t>
              </a:r>
              <a:endParaRPr kumimoji="0" lang="en-AT" altLang="en-AT" sz="1800" b="0" i="0" u="none" strike="noStrike" cap="none" normalizeH="0" baseline="0">
                <a:ln>
                  <a:noFill/>
                </a:ln>
                <a:solidFill>
                  <a:schemeClr val="tx1"/>
                </a:solidFill>
                <a:effectLst/>
                <a:latin typeface="Arial" panose="020B0604020202020204" pitchFamily="34" charset="0"/>
              </a:endParaRPr>
            </a:p>
          </p:txBody>
        </p:sp>
        <p:sp>
          <p:nvSpPr>
            <p:cNvPr id="269" name="Rectangle 706">
              <a:extLst>
                <a:ext uri="{FF2B5EF4-FFF2-40B4-BE49-F238E27FC236}">
                  <a16:creationId xmlns:a16="http://schemas.microsoft.com/office/drawing/2014/main" id="{91B60232-7F72-4804-ACD6-FEF3CDB5F8C0}"/>
                </a:ext>
              </a:extLst>
            </p:cNvPr>
            <p:cNvSpPr>
              <a:spLocks noChangeArrowheads="1"/>
            </p:cNvSpPr>
            <p:nvPr/>
          </p:nvSpPr>
          <p:spPr bwMode="auto">
            <a:xfrm>
              <a:off x="5756" y="2406"/>
              <a:ext cx="67" cy="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AT" altLang="en-AT" sz="900" b="0" i="0" u="none" strike="noStrike" cap="none" normalizeH="0" baseline="0">
                  <a:ln>
                    <a:noFill/>
                  </a:ln>
                  <a:solidFill>
                    <a:srgbClr val="000000"/>
                  </a:solidFill>
                  <a:effectLst/>
                  <a:latin typeface="Myriad Pro" panose="020B0503030403020204" pitchFamily="34" charset="0"/>
                </a:rPr>
                <a:t>c</a:t>
              </a:r>
              <a:endParaRPr kumimoji="0" lang="en-AT" altLang="en-AT" sz="1800" b="0" i="0" u="none" strike="noStrike" cap="none" normalizeH="0" baseline="0">
                <a:ln>
                  <a:noFill/>
                </a:ln>
                <a:solidFill>
                  <a:schemeClr val="tx1"/>
                </a:solidFill>
                <a:effectLst/>
                <a:latin typeface="Arial" panose="020B0604020202020204" pitchFamily="34" charset="0"/>
              </a:endParaRPr>
            </a:p>
          </p:txBody>
        </p:sp>
        <p:sp>
          <p:nvSpPr>
            <p:cNvPr id="270" name="Rectangle 707">
              <a:extLst>
                <a:ext uri="{FF2B5EF4-FFF2-40B4-BE49-F238E27FC236}">
                  <a16:creationId xmlns:a16="http://schemas.microsoft.com/office/drawing/2014/main" id="{0C61BCBC-3D2C-44B1-ACF4-B546840E561E}"/>
                </a:ext>
              </a:extLst>
            </p:cNvPr>
            <p:cNvSpPr>
              <a:spLocks noChangeArrowheads="1"/>
            </p:cNvSpPr>
            <p:nvPr/>
          </p:nvSpPr>
          <p:spPr bwMode="auto">
            <a:xfrm>
              <a:off x="5787" y="2406"/>
              <a:ext cx="50" cy="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AT" altLang="en-AT" sz="900" b="0" i="0" u="none" strike="noStrike" cap="none" normalizeH="0" baseline="0">
                  <a:ln>
                    <a:noFill/>
                  </a:ln>
                  <a:solidFill>
                    <a:srgbClr val="000000"/>
                  </a:solidFill>
                  <a:effectLst/>
                  <a:latin typeface="Myriad Pro" panose="020B0503030403020204" pitchFamily="34" charset="0"/>
                </a:rPr>
                <a:t>i</a:t>
              </a:r>
              <a:endParaRPr kumimoji="0" lang="en-AT" altLang="en-AT" sz="1800" b="0" i="0" u="none" strike="noStrike" cap="none" normalizeH="0" baseline="0">
                <a:ln>
                  <a:noFill/>
                </a:ln>
                <a:solidFill>
                  <a:schemeClr val="tx1"/>
                </a:solidFill>
                <a:effectLst/>
                <a:latin typeface="Arial" panose="020B0604020202020204" pitchFamily="34" charset="0"/>
              </a:endParaRPr>
            </a:p>
          </p:txBody>
        </p:sp>
        <p:sp>
          <p:nvSpPr>
            <p:cNvPr id="271" name="Rectangle 708">
              <a:extLst>
                <a:ext uri="{FF2B5EF4-FFF2-40B4-BE49-F238E27FC236}">
                  <a16:creationId xmlns:a16="http://schemas.microsoft.com/office/drawing/2014/main" id="{0430435F-E3EB-4281-8BEB-B0A7DF92150E}"/>
                </a:ext>
              </a:extLst>
            </p:cNvPr>
            <p:cNvSpPr>
              <a:spLocks noChangeArrowheads="1"/>
            </p:cNvSpPr>
            <p:nvPr/>
          </p:nvSpPr>
          <p:spPr bwMode="auto">
            <a:xfrm>
              <a:off x="5803" y="2406"/>
              <a:ext cx="58" cy="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AT" altLang="en-AT" sz="900" b="0" i="0" u="none" strike="noStrike" cap="none" normalizeH="0" baseline="0">
                  <a:ln>
                    <a:noFill/>
                  </a:ln>
                  <a:solidFill>
                    <a:srgbClr val="000000"/>
                  </a:solidFill>
                  <a:effectLst/>
                  <a:latin typeface="Myriad Pro" panose="020B0503030403020204" pitchFamily="34" charset="0"/>
                </a:rPr>
                <a:t>t</a:t>
              </a:r>
              <a:endParaRPr kumimoji="0" lang="en-AT" altLang="en-AT" sz="1800" b="0" i="0" u="none" strike="noStrike" cap="none" normalizeH="0" baseline="0">
                <a:ln>
                  <a:noFill/>
                </a:ln>
                <a:solidFill>
                  <a:schemeClr val="tx1"/>
                </a:solidFill>
                <a:effectLst/>
                <a:latin typeface="Arial" panose="020B0604020202020204" pitchFamily="34" charset="0"/>
              </a:endParaRPr>
            </a:p>
          </p:txBody>
        </p:sp>
        <p:sp>
          <p:nvSpPr>
            <p:cNvPr id="272" name="Rectangle 709">
              <a:extLst>
                <a:ext uri="{FF2B5EF4-FFF2-40B4-BE49-F238E27FC236}">
                  <a16:creationId xmlns:a16="http://schemas.microsoft.com/office/drawing/2014/main" id="{374C75B9-B561-4033-8D37-0C2B5BE5842B}"/>
                </a:ext>
              </a:extLst>
            </p:cNvPr>
            <p:cNvSpPr>
              <a:spLocks noChangeArrowheads="1"/>
            </p:cNvSpPr>
            <p:nvPr/>
          </p:nvSpPr>
          <p:spPr bwMode="auto">
            <a:xfrm>
              <a:off x="5826" y="2406"/>
              <a:ext cx="50" cy="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AT" altLang="en-AT" sz="900" b="0" i="0" u="none" strike="noStrike" cap="none" normalizeH="0" baseline="0">
                  <a:ln>
                    <a:noFill/>
                  </a:ln>
                  <a:solidFill>
                    <a:srgbClr val="000000"/>
                  </a:solidFill>
                  <a:effectLst/>
                  <a:latin typeface="Myriad Pro" panose="020B0503030403020204" pitchFamily="34" charset="0"/>
                </a:rPr>
                <a:t>i</a:t>
              </a:r>
              <a:endParaRPr kumimoji="0" lang="en-AT" altLang="en-AT" sz="1800" b="0" i="0" u="none" strike="noStrike" cap="none" normalizeH="0" baseline="0">
                <a:ln>
                  <a:noFill/>
                </a:ln>
                <a:solidFill>
                  <a:schemeClr val="tx1"/>
                </a:solidFill>
                <a:effectLst/>
                <a:latin typeface="Arial" panose="020B0604020202020204" pitchFamily="34" charset="0"/>
              </a:endParaRPr>
            </a:p>
          </p:txBody>
        </p:sp>
        <p:sp>
          <p:nvSpPr>
            <p:cNvPr id="273" name="Rectangle 710">
              <a:extLst>
                <a:ext uri="{FF2B5EF4-FFF2-40B4-BE49-F238E27FC236}">
                  <a16:creationId xmlns:a16="http://schemas.microsoft.com/office/drawing/2014/main" id="{CBFE1DE7-644C-4DD9-A8B1-403FA12F90DE}"/>
                </a:ext>
              </a:extLst>
            </p:cNvPr>
            <p:cNvSpPr>
              <a:spLocks noChangeArrowheads="1"/>
            </p:cNvSpPr>
            <p:nvPr/>
          </p:nvSpPr>
          <p:spPr bwMode="auto">
            <a:xfrm>
              <a:off x="5842" y="2406"/>
              <a:ext cx="70" cy="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AT" altLang="en-AT" sz="900" b="0" i="0" u="none" strike="noStrike" cap="none" normalizeH="0" baseline="0">
                  <a:ln>
                    <a:noFill/>
                  </a:ln>
                  <a:solidFill>
                    <a:srgbClr val="000000"/>
                  </a:solidFill>
                  <a:effectLst/>
                  <a:latin typeface="Myriad Pro" panose="020B0503030403020204" pitchFamily="34" charset="0"/>
                </a:rPr>
                <a:t>e</a:t>
              </a:r>
              <a:endParaRPr kumimoji="0" lang="en-AT" altLang="en-AT" sz="1800" b="0" i="0" u="none" strike="noStrike" cap="none" normalizeH="0" baseline="0">
                <a:ln>
                  <a:noFill/>
                </a:ln>
                <a:solidFill>
                  <a:schemeClr val="tx1"/>
                </a:solidFill>
                <a:effectLst/>
                <a:latin typeface="Arial" panose="020B0604020202020204" pitchFamily="34" charset="0"/>
              </a:endParaRPr>
            </a:p>
          </p:txBody>
        </p:sp>
        <p:sp>
          <p:nvSpPr>
            <p:cNvPr id="274" name="Rectangle 711">
              <a:extLst>
                <a:ext uri="{FF2B5EF4-FFF2-40B4-BE49-F238E27FC236}">
                  <a16:creationId xmlns:a16="http://schemas.microsoft.com/office/drawing/2014/main" id="{3BBB4012-0184-4DD2-B0D1-72673BE61F7F}"/>
                </a:ext>
              </a:extLst>
            </p:cNvPr>
            <p:cNvSpPr>
              <a:spLocks noChangeArrowheads="1"/>
            </p:cNvSpPr>
            <p:nvPr/>
          </p:nvSpPr>
          <p:spPr bwMode="auto">
            <a:xfrm>
              <a:off x="5876" y="2406"/>
              <a:ext cx="62" cy="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AT" altLang="en-AT" sz="900" b="0" i="0" u="none" strike="noStrike" cap="none" normalizeH="0" baseline="0">
                  <a:ln>
                    <a:noFill/>
                  </a:ln>
                  <a:solidFill>
                    <a:srgbClr val="000000"/>
                  </a:solidFill>
                  <a:effectLst/>
                  <a:latin typeface="Myriad Pro" panose="020B0503030403020204" pitchFamily="34" charset="0"/>
                </a:rPr>
                <a:t>s</a:t>
              </a:r>
              <a:endParaRPr kumimoji="0" lang="en-AT" altLang="en-AT" sz="1800" b="0" i="0" u="none" strike="noStrike" cap="none" normalizeH="0" baseline="0">
                <a:ln>
                  <a:noFill/>
                </a:ln>
                <a:solidFill>
                  <a:schemeClr val="tx1"/>
                </a:solidFill>
                <a:effectLst/>
                <a:latin typeface="Arial" panose="020B0604020202020204" pitchFamily="34" charset="0"/>
              </a:endParaRPr>
            </a:p>
          </p:txBody>
        </p:sp>
        <p:sp>
          <p:nvSpPr>
            <p:cNvPr id="275" name="Rectangle 712">
              <a:extLst>
                <a:ext uri="{FF2B5EF4-FFF2-40B4-BE49-F238E27FC236}">
                  <a16:creationId xmlns:a16="http://schemas.microsoft.com/office/drawing/2014/main" id="{2FEC5BB3-8FB8-40B8-B70F-1F597745CAD5}"/>
                </a:ext>
              </a:extLst>
            </p:cNvPr>
            <p:cNvSpPr>
              <a:spLocks noChangeArrowheads="1"/>
            </p:cNvSpPr>
            <p:nvPr/>
          </p:nvSpPr>
          <p:spPr bwMode="auto">
            <a:xfrm>
              <a:off x="4710" y="1441"/>
              <a:ext cx="72" cy="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AT" altLang="en-AT" sz="900" b="0" i="0" u="none" strike="noStrike" cap="none" normalizeH="0" baseline="0">
                  <a:ln>
                    <a:noFill/>
                  </a:ln>
                  <a:solidFill>
                    <a:srgbClr val="000000"/>
                  </a:solidFill>
                  <a:effectLst/>
                  <a:latin typeface="Myriad Pro" panose="020B0503030403020204" pitchFamily="34" charset="0"/>
                </a:rPr>
                <a:t>P</a:t>
              </a:r>
              <a:endParaRPr kumimoji="0" lang="en-AT" altLang="en-AT" sz="1800" b="0" i="0" u="none" strike="noStrike" cap="none" normalizeH="0" baseline="0">
                <a:ln>
                  <a:noFill/>
                </a:ln>
                <a:solidFill>
                  <a:schemeClr val="tx1"/>
                </a:solidFill>
                <a:effectLst/>
                <a:latin typeface="Arial" panose="020B0604020202020204" pitchFamily="34" charset="0"/>
              </a:endParaRPr>
            </a:p>
          </p:txBody>
        </p:sp>
        <p:sp>
          <p:nvSpPr>
            <p:cNvPr id="276" name="Rectangle 713">
              <a:extLst>
                <a:ext uri="{FF2B5EF4-FFF2-40B4-BE49-F238E27FC236}">
                  <a16:creationId xmlns:a16="http://schemas.microsoft.com/office/drawing/2014/main" id="{FCBFB93C-7415-4E39-8987-3EBC28E25686}"/>
                </a:ext>
              </a:extLst>
            </p:cNvPr>
            <p:cNvSpPr>
              <a:spLocks noChangeArrowheads="1"/>
            </p:cNvSpPr>
            <p:nvPr/>
          </p:nvSpPr>
          <p:spPr bwMode="auto">
            <a:xfrm>
              <a:off x="4746" y="1441"/>
              <a:ext cx="58" cy="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AT" altLang="en-AT" sz="900" b="0" i="0" u="none" strike="noStrike" cap="none" normalizeH="0" baseline="0">
                  <a:ln>
                    <a:noFill/>
                  </a:ln>
                  <a:solidFill>
                    <a:srgbClr val="000000"/>
                  </a:solidFill>
                  <a:effectLst/>
                  <a:latin typeface="Myriad Pro" panose="020B0503030403020204" pitchFamily="34" charset="0"/>
                </a:rPr>
                <a:t>r</a:t>
              </a:r>
              <a:endParaRPr kumimoji="0" lang="en-AT" altLang="en-AT" sz="1800" b="0" i="0" u="none" strike="noStrike" cap="none" normalizeH="0" baseline="0">
                <a:ln>
                  <a:noFill/>
                </a:ln>
                <a:solidFill>
                  <a:schemeClr val="tx1"/>
                </a:solidFill>
                <a:effectLst/>
                <a:latin typeface="Arial" panose="020B0604020202020204" pitchFamily="34" charset="0"/>
              </a:endParaRPr>
            </a:p>
          </p:txBody>
        </p:sp>
        <p:sp>
          <p:nvSpPr>
            <p:cNvPr id="277" name="Rectangle 714">
              <a:extLst>
                <a:ext uri="{FF2B5EF4-FFF2-40B4-BE49-F238E27FC236}">
                  <a16:creationId xmlns:a16="http://schemas.microsoft.com/office/drawing/2014/main" id="{B565963A-5A7A-4240-9028-9FA25766BDCE}"/>
                </a:ext>
              </a:extLst>
            </p:cNvPr>
            <p:cNvSpPr>
              <a:spLocks noChangeArrowheads="1"/>
            </p:cNvSpPr>
            <p:nvPr/>
          </p:nvSpPr>
          <p:spPr bwMode="auto">
            <a:xfrm>
              <a:off x="4769" y="1441"/>
              <a:ext cx="70" cy="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AT" altLang="en-AT" sz="900" b="0" i="0" u="none" strike="noStrike" cap="none" normalizeH="0" baseline="0">
                  <a:ln>
                    <a:noFill/>
                  </a:ln>
                  <a:solidFill>
                    <a:srgbClr val="000000"/>
                  </a:solidFill>
                  <a:effectLst/>
                  <a:latin typeface="Myriad Pro" panose="020B0503030403020204" pitchFamily="34" charset="0"/>
                </a:rPr>
                <a:t>e</a:t>
              </a:r>
              <a:endParaRPr kumimoji="0" lang="en-AT" altLang="en-AT" sz="1800" b="0" i="0" u="none" strike="noStrike" cap="none" normalizeH="0" baseline="0">
                <a:ln>
                  <a:noFill/>
                </a:ln>
                <a:solidFill>
                  <a:schemeClr val="tx1"/>
                </a:solidFill>
                <a:effectLst/>
                <a:latin typeface="Arial" panose="020B0604020202020204" pitchFamily="34" charset="0"/>
              </a:endParaRPr>
            </a:p>
          </p:txBody>
        </p:sp>
        <p:sp>
          <p:nvSpPr>
            <p:cNvPr id="278" name="Rectangle 715">
              <a:extLst>
                <a:ext uri="{FF2B5EF4-FFF2-40B4-BE49-F238E27FC236}">
                  <a16:creationId xmlns:a16="http://schemas.microsoft.com/office/drawing/2014/main" id="{6FF3D338-B5E4-465B-8B44-8BA4E947D0D7}"/>
                </a:ext>
              </a:extLst>
            </p:cNvPr>
            <p:cNvSpPr>
              <a:spLocks noChangeArrowheads="1"/>
            </p:cNvSpPr>
            <p:nvPr/>
          </p:nvSpPr>
          <p:spPr bwMode="auto">
            <a:xfrm>
              <a:off x="4803" y="1441"/>
              <a:ext cx="66" cy="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AT" altLang="en-AT" sz="900" b="0" i="0" u="none" strike="noStrike" cap="none" normalizeH="0" baseline="0">
                  <a:ln>
                    <a:noFill/>
                  </a:ln>
                  <a:solidFill>
                    <a:srgbClr val="000000"/>
                  </a:solidFill>
                  <a:effectLst/>
                  <a:latin typeface="Myriad Pro" panose="020B0503030403020204" pitchFamily="34" charset="0"/>
                </a:rPr>
                <a:t>c</a:t>
              </a:r>
              <a:endParaRPr kumimoji="0" lang="en-AT" altLang="en-AT" sz="1800" b="0" i="0" u="none" strike="noStrike" cap="none" normalizeH="0" baseline="0">
                <a:ln>
                  <a:noFill/>
                </a:ln>
                <a:solidFill>
                  <a:schemeClr val="tx1"/>
                </a:solidFill>
                <a:effectLst/>
                <a:latin typeface="Arial" panose="020B0604020202020204" pitchFamily="34" charset="0"/>
              </a:endParaRPr>
            </a:p>
          </p:txBody>
        </p:sp>
        <p:sp>
          <p:nvSpPr>
            <p:cNvPr id="279" name="Rectangle 716">
              <a:extLst>
                <a:ext uri="{FF2B5EF4-FFF2-40B4-BE49-F238E27FC236}">
                  <a16:creationId xmlns:a16="http://schemas.microsoft.com/office/drawing/2014/main" id="{C36F9A2D-C153-457C-9FD3-6D2B713B6629}"/>
                </a:ext>
              </a:extLst>
            </p:cNvPr>
            <p:cNvSpPr>
              <a:spLocks noChangeArrowheads="1"/>
            </p:cNvSpPr>
            <p:nvPr/>
          </p:nvSpPr>
          <p:spPr bwMode="auto">
            <a:xfrm>
              <a:off x="4834" y="1441"/>
              <a:ext cx="50" cy="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AT" altLang="en-AT" sz="900" b="0" i="0" u="none" strike="noStrike" cap="none" normalizeH="0" baseline="0">
                  <a:ln>
                    <a:noFill/>
                  </a:ln>
                  <a:solidFill>
                    <a:srgbClr val="000000"/>
                  </a:solidFill>
                  <a:effectLst/>
                  <a:latin typeface="Myriad Pro" panose="020B0503030403020204" pitchFamily="34" charset="0"/>
                </a:rPr>
                <a:t>i</a:t>
              </a:r>
              <a:endParaRPr kumimoji="0" lang="en-AT" altLang="en-AT" sz="1800" b="0" i="0" u="none" strike="noStrike" cap="none" normalizeH="0" baseline="0">
                <a:ln>
                  <a:noFill/>
                </a:ln>
                <a:solidFill>
                  <a:schemeClr val="tx1"/>
                </a:solidFill>
                <a:effectLst/>
                <a:latin typeface="Arial" panose="020B0604020202020204" pitchFamily="34" charset="0"/>
              </a:endParaRPr>
            </a:p>
          </p:txBody>
        </p:sp>
        <p:sp>
          <p:nvSpPr>
            <p:cNvPr id="280" name="Rectangle 717">
              <a:extLst>
                <a:ext uri="{FF2B5EF4-FFF2-40B4-BE49-F238E27FC236}">
                  <a16:creationId xmlns:a16="http://schemas.microsoft.com/office/drawing/2014/main" id="{B1F55C0C-F1B8-40C9-A30F-EC7FCAA14747}"/>
                </a:ext>
              </a:extLst>
            </p:cNvPr>
            <p:cNvSpPr>
              <a:spLocks noChangeArrowheads="1"/>
            </p:cNvSpPr>
            <p:nvPr/>
          </p:nvSpPr>
          <p:spPr bwMode="auto">
            <a:xfrm>
              <a:off x="4850" y="1441"/>
              <a:ext cx="74" cy="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AT" altLang="en-AT" sz="900" b="0" i="0" u="none" strike="noStrike" cap="none" normalizeH="0" baseline="0">
                  <a:ln>
                    <a:noFill/>
                  </a:ln>
                  <a:solidFill>
                    <a:srgbClr val="000000"/>
                  </a:solidFill>
                  <a:effectLst/>
                  <a:latin typeface="Myriad Pro" panose="020B0503030403020204" pitchFamily="34" charset="0"/>
                </a:rPr>
                <a:t>p</a:t>
              </a:r>
              <a:endParaRPr kumimoji="0" lang="en-AT" altLang="en-AT" sz="1800" b="0" i="0" u="none" strike="noStrike" cap="none" normalizeH="0" baseline="0">
                <a:ln>
                  <a:noFill/>
                </a:ln>
                <a:solidFill>
                  <a:schemeClr val="tx1"/>
                </a:solidFill>
                <a:effectLst/>
                <a:latin typeface="Arial" panose="020B0604020202020204" pitchFamily="34" charset="0"/>
              </a:endParaRPr>
            </a:p>
          </p:txBody>
        </p:sp>
        <p:sp>
          <p:nvSpPr>
            <p:cNvPr id="281" name="Rectangle 718">
              <a:extLst>
                <a:ext uri="{FF2B5EF4-FFF2-40B4-BE49-F238E27FC236}">
                  <a16:creationId xmlns:a16="http://schemas.microsoft.com/office/drawing/2014/main" id="{051BA7FD-1523-432B-835D-9B92D3CA2D37}"/>
                </a:ext>
              </a:extLst>
            </p:cNvPr>
            <p:cNvSpPr>
              <a:spLocks noChangeArrowheads="1"/>
            </p:cNvSpPr>
            <p:nvPr/>
          </p:nvSpPr>
          <p:spPr bwMode="auto">
            <a:xfrm>
              <a:off x="4889" y="1441"/>
              <a:ext cx="50" cy="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AT" altLang="en-AT" sz="900" b="0" i="0" u="none" strike="noStrike" cap="none" normalizeH="0" baseline="0">
                  <a:ln>
                    <a:noFill/>
                  </a:ln>
                  <a:solidFill>
                    <a:srgbClr val="000000"/>
                  </a:solidFill>
                  <a:effectLst/>
                  <a:latin typeface="Myriad Pro" panose="020B0503030403020204" pitchFamily="34" charset="0"/>
                </a:rPr>
                <a:t>i</a:t>
              </a:r>
              <a:endParaRPr kumimoji="0" lang="en-AT" altLang="en-AT" sz="1800" b="0" i="0" u="none" strike="noStrike" cap="none" normalizeH="0" baseline="0">
                <a:ln>
                  <a:noFill/>
                </a:ln>
                <a:solidFill>
                  <a:schemeClr val="tx1"/>
                </a:solidFill>
                <a:effectLst/>
                <a:latin typeface="Arial" panose="020B0604020202020204" pitchFamily="34" charset="0"/>
              </a:endParaRPr>
            </a:p>
          </p:txBody>
        </p:sp>
        <p:sp>
          <p:nvSpPr>
            <p:cNvPr id="282" name="Rectangle 719">
              <a:extLst>
                <a:ext uri="{FF2B5EF4-FFF2-40B4-BE49-F238E27FC236}">
                  <a16:creationId xmlns:a16="http://schemas.microsoft.com/office/drawing/2014/main" id="{4EDEB553-0A85-4902-A7C2-BC18A290C682}"/>
                </a:ext>
              </a:extLst>
            </p:cNvPr>
            <p:cNvSpPr>
              <a:spLocks noChangeArrowheads="1"/>
            </p:cNvSpPr>
            <p:nvPr/>
          </p:nvSpPr>
          <p:spPr bwMode="auto">
            <a:xfrm>
              <a:off x="4905" y="1441"/>
              <a:ext cx="58" cy="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AT" altLang="en-AT" sz="900" b="0" i="0" u="none" strike="noStrike" cap="none" normalizeH="0" baseline="0">
                  <a:ln>
                    <a:noFill/>
                  </a:ln>
                  <a:solidFill>
                    <a:srgbClr val="000000"/>
                  </a:solidFill>
                  <a:effectLst/>
                  <a:latin typeface="Myriad Pro" panose="020B0503030403020204" pitchFamily="34" charset="0"/>
                </a:rPr>
                <a:t>t</a:t>
              </a:r>
              <a:endParaRPr kumimoji="0" lang="en-AT" altLang="en-AT" sz="1800" b="0" i="0" u="none" strike="noStrike" cap="none" normalizeH="0" baseline="0">
                <a:ln>
                  <a:noFill/>
                </a:ln>
                <a:solidFill>
                  <a:schemeClr val="tx1"/>
                </a:solidFill>
                <a:effectLst/>
                <a:latin typeface="Arial" panose="020B0604020202020204" pitchFamily="34" charset="0"/>
              </a:endParaRPr>
            </a:p>
          </p:txBody>
        </p:sp>
        <p:sp>
          <p:nvSpPr>
            <p:cNvPr id="283" name="Rectangle 720">
              <a:extLst>
                <a:ext uri="{FF2B5EF4-FFF2-40B4-BE49-F238E27FC236}">
                  <a16:creationId xmlns:a16="http://schemas.microsoft.com/office/drawing/2014/main" id="{352D9D7E-1660-41B3-A349-9268A90F7BFC}"/>
                </a:ext>
              </a:extLst>
            </p:cNvPr>
            <p:cNvSpPr>
              <a:spLocks noChangeArrowheads="1"/>
            </p:cNvSpPr>
            <p:nvPr/>
          </p:nvSpPr>
          <p:spPr bwMode="auto">
            <a:xfrm>
              <a:off x="4927" y="1441"/>
              <a:ext cx="68" cy="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AT" altLang="en-AT" sz="900" b="0" i="0" u="none" strike="noStrike" cap="none" normalizeH="0" baseline="0">
                  <a:ln>
                    <a:noFill/>
                  </a:ln>
                  <a:solidFill>
                    <a:srgbClr val="000000"/>
                  </a:solidFill>
                  <a:effectLst/>
                  <a:latin typeface="Myriad Pro" panose="020B0503030403020204" pitchFamily="34" charset="0"/>
                </a:rPr>
                <a:t>a</a:t>
              </a:r>
              <a:endParaRPr kumimoji="0" lang="en-AT" altLang="en-AT" sz="1800" b="0" i="0" u="none" strike="noStrike" cap="none" normalizeH="0" baseline="0">
                <a:ln>
                  <a:noFill/>
                </a:ln>
                <a:solidFill>
                  <a:schemeClr val="tx1"/>
                </a:solidFill>
                <a:effectLst/>
                <a:latin typeface="Arial" panose="020B0604020202020204" pitchFamily="34" charset="0"/>
              </a:endParaRPr>
            </a:p>
          </p:txBody>
        </p:sp>
        <p:sp>
          <p:nvSpPr>
            <p:cNvPr id="284" name="Rectangle 721">
              <a:extLst>
                <a:ext uri="{FF2B5EF4-FFF2-40B4-BE49-F238E27FC236}">
                  <a16:creationId xmlns:a16="http://schemas.microsoft.com/office/drawing/2014/main" id="{A5AB706A-837B-4FB7-ACBC-A2783C23C6FB}"/>
                </a:ext>
              </a:extLst>
            </p:cNvPr>
            <p:cNvSpPr>
              <a:spLocks noChangeArrowheads="1"/>
            </p:cNvSpPr>
            <p:nvPr/>
          </p:nvSpPr>
          <p:spPr bwMode="auto">
            <a:xfrm>
              <a:off x="4960" y="1441"/>
              <a:ext cx="58" cy="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AT" altLang="en-AT" sz="900" b="0" i="0" u="none" strike="noStrike" cap="none" normalizeH="0" baseline="0">
                  <a:ln>
                    <a:noFill/>
                  </a:ln>
                  <a:solidFill>
                    <a:srgbClr val="000000"/>
                  </a:solidFill>
                  <a:effectLst/>
                  <a:latin typeface="Myriad Pro" panose="020B0503030403020204" pitchFamily="34" charset="0"/>
                </a:rPr>
                <a:t>t</a:t>
              </a:r>
              <a:endParaRPr kumimoji="0" lang="en-AT" altLang="en-AT" sz="1800" b="0" i="0" u="none" strike="noStrike" cap="none" normalizeH="0" baseline="0">
                <a:ln>
                  <a:noFill/>
                </a:ln>
                <a:solidFill>
                  <a:schemeClr val="tx1"/>
                </a:solidFill>
                <a:effectLst/>
                <a:latin typeface="Arial" panose="020B0604020202020204" pitchFamily="34" charset="0"/>
              </a:endParaRPr>
            </a:p>
          </p:txBody>
        </p:sp>
        <p:sp>
          <p:nvSpPr>
            <p:cNvPr id="285" name="Rectangle 722">
              <a:extLst>
                <a:ext uri="{FF2B5EF4-FFF2-40B4-BE49-F238E27FC236}">
                  <a16:creationId xmlns:a16="http://schemas.microsoft.com/office/drawing/2014/main" id="{D44B069C-F6CF-489D-A8B4-98BA018FE989}"/>
                </a:ext>
              </a:extLst>
            </p:cNvPr>
            <p:cNvSpPr>
              <a:spLocks noChangeArrowheads="1"/>
            </p:cNvSpPr>
            <p:nvPr/>
          </p:nvSpPr>
          <p:spPr bwMode="auto">
            <a:xfrm>
              <a:off x="4983" y="1441"/>
              <a:ext cx="50" cy="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AT" altLang="en-AT" sz="900" b="0" i="0" u="none" strike="noStrike" cap="none" normalizeH="0" baseline="0">
                  <a:ln>
                    <a:noFill/>
                  </a:ln>
                  <a:solidFill>
                    <a:srgbClr val="000000"/>
                  </a:solidFill>
                  <a:effectLst/>
                  <a:latin typeface="Myriad Pro" panose="020B0503030403020204" pitchFamily="34" charset="0"/>
                </a:rPr>
                <a:t>i</a:t>
              </a:r>
              <a:endParaRPr kumimoji="0" lang="en-AT" altLang="en-AT" sz="1800" b="0" i="0" u="none" strike="noStrike" cap="none" normalizeH="0" baseline="0">
                <a:ln>
                  <a:noFill/>
                </a:ln>
                <a:solidFill>
                  <a:schemeClr val="tx1"/>
                </a:solidFill>
                <a:effectLst/>
                <a:latin typeface="Arial" panose="020B0604020202020204" pitchFamily="34" charset="0"/>
              </a:endParaRPr>
            </a:p>
          </p:txBody>
        </p:sp>
        <p:sp>
          <p:nvSpPr>
            <p:cNvPr id="286" name="Rectangle 723">
              <a:extLst>
                <a:ext uri="{FF2B5EF4-FFF2-40B4-BE49-F238E27FC236}">
                  <a16:creationId xmlns:a16="http://schemas.microsoft.com/office/drawing/2014/main" id="{A88C8F2E-74C1-4B0B-ACE4-4C24CDE0AB49}"/>
                </a:ext>
              </a:extLst>
            </p:cNvPr>
            <p:cNvSpPr>
              <a:spLocks noChangeArrowheads="1"/>
            </p:cNvSpPr>
            <p:nvPr/>
          </p:nvSpPr>
          <p:spPr bwMode="auto">
            <a:xfrm>
              <a:off x="4999" y="1441"/>
              <a:ext cx="74" cy="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AT" altLang="en-AT" sz="900" b="0" i="0" u="none" strike="noStrike" cap="none" normalizeH="0" baseline="0">
                  <a:ln>
                    <a:noFill/>
                  </a:ln>
                  <a:solidFill>
                    <a:srgbClr val="000000"/>
                  </a:solidFill>
                  <a:effectLst/>
                  <a:latin typeface="Myriad Pro" panose="020B0503030403020204" pitchFamily="34" charset="0"/>
                </a:rPr>
                <a:t>o</a:t>
              </a:r>
              <a:endParaRPr kumimoji="0" lang="en-AT" altLang="en-AT" sz="1800" b="0" i="0" u="none" strike="noStrike" cap="none" normalizeH="0" baseline="0">
                <a:ln>
                  <a:noFill/>
                </a:ln>
                <a:solidFill>
                  <a:schemeClr val="tx1"/>
                </a:solidFill>
                <a:effectLst/>
                <a:latin typeface="Arial" panose="020B0604020202020204" pitchFamily="34" charset="0"/>
              </a:endParaRPr>
            </a:p>
          </p:txBody>
        </p:sp>
        <p:sp>
          <p:nvSpPr>
            <p:cNvPr id="287" name="Rectangle 724">
              <a:extLst>
                <a:ext uri="{FF2B5EF4-FFF2-40B4-BE49-F238E27FC236}">
                  <a16:creationId xmlns:a16="http://schemas.microsoft.com/office/drawing/2014/main" id="{84B6F2F8-99D6-4214-9F9F-D2FC52D0B9FF}"/>
                </a:ext>
              </a:extLst>
            </p:cNvPr>
            <p:cNvSpPr>
              <a:spLocks noChangeArrowheads="1"/>
            </p:cNvSpPr>
            <p:nvPr/>
          </p:nvSpPr>
          <p:spPr bwMode="auto">
            <a:xfrm>
              <a:off x="5037" y="1441"/>
              <a:ext cx="74" cy="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AT" altLang="en-AT" sz="900" b="0" i="0" u="none" strike="noStrike" cap="none" normalizeH="0" baseline="0">
                  <a:ln>
                    <a:noFill/>
                  </a:ln>
                  <a:solidFill>
                    <a:srgbClr val="000000"/>
                  </a:solidFill>
                  <a:effectLst/>
                  <a:latin typeface="Myriad Pro" panose="020B0503030403020204" pitchFamily="34" charset="0"/>
                </a:rPr>
                <a:t>n</a:t>
              </a:r>
              <a:endParaRPr kumimoji="0" lang="en-AT" altLang="en-AT" sz="1800" b="0" i="0" u="none" strike="noStrike" cap="none" normalizeH="0" baseline="0">
                <a:ln>
                  <a:noFill/>
                </a:ln>
                <a:solidFill>
                  <a:schemeClr val="tx1"/>
                </a:solidFill>
                <a:effectLst/>
                <a:latin typeface="Arial" panose="020B0604020202020204" pitchFamily="34" charset="0"/>
              </a:endParaRPr>
            </a:p>
          </p:txBody>
        </p:sp>
        <p:sp>
          <p:nvSpPr>
            <p:cNvPr id="288" name="Rectangle 725">
              <a:extLst>
                <a:ext uri="{FF2B5EF4-FFF2-40B4-BE49-F238E27FC236}">
                  <a16:creationId xmlns:a16="http://schemas.microsoft.com/office/drawing/2014/main" id="{3570C83D-8DB3-442E-B755-99CE7F1B8A38}"/>
                </a:ext>
              </a:extLst>
            </p:cNvPr>
            <p:cNvSpPr>
              <a:spLocks noChangeArrowheads="1"/>
            </p:cNvSpPr>
            <p:nvPr/>
          </p:nvSpPr>
          <p:spPr bwMode="auto">
            <a:xfrm>
              <a:off x="5075" y="1441"/>
              <a:ext cx="48" cy="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AT" altLang="en-AT" sz="900" b="0" i="0" u="none" strike="noStrike" cap="none" normalizeH="0" baseline="0">
                  <a:ln>
                    <a:noFill/>
                  </a:ln>
                  <a:solidFill>
                    <a:srgbClr val="000000"/>
                  </a:solidFill>
                  <a:effectLst/>
                  <a:latin typeface="Myriad Pro" panose="020B0503030403020204" pitchFamily="34" charset="0"/>
                </a:rPr>
                <a:t>,</a:t>
              </a:r>
              <a:endParaRPr kumimoji="0" lang="en-AT" altLang="en-AT" sz="1800" b="0" i="0" u="none" strike="noStrike" cap="none" normalizeH="0" baseline="0">
                <a:ln>
                  <a:noFill/>
                </a:ln>
                <a:solidFill>
                  <a:schemeClr val="tx1"/>
                </a:solidFill>
                <a:effectLst/>
                <a:latin typeface="Arial" panose="020B0604020202020204" pitchFamily="34" charset="0"/>
              </a:endParaRPr>
            </a:p>
          </p:txBody>
        </p:sp>
        <p:sp>
          <p:nvSpPr>
            <p:cNvPr id="289" name="Rectangle 726">
              <a:extLst>
                <a:ext uri="{FF2B5EF4-FFF2-40B4-BE49-F238E27FC236}">
                  <a16:creationId xmlns:a16="http://schemas.microsoft.com/office/drawing/2014/main" id="{9C588199-2673-4EAD-A0DA-1DFAB8B6C1F1}"/>
                </a:ext>
              </a:extLst>
            </p:cNvPr>
            <p:cNvSpPr>
              <a:spLocks noChangeArrowheads="1"/>
            </p:cNvSpPr>
            <p:nvPr/>
          </p:nvSpPr>
          <p:spPr bwMode="auto">
            <a:xfrm>
              <a:off x="4710" y="1523"/>
              <a:ext cx="68" cy="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AT" altLang="en-AT" sz="900" b="0" i="0" u="none" strike="noStrike" cap="none" normalizeH="0" baseline="0">
                  <a:ln>
                    <a:noFill/>
                  </a:ln>
                  <a:solidFill>
                    <a:srgbClr val="000000"/>
                  </a:solidFill>
                  <a:effectLst/>
                  <a:latin typeface="Myriad Pro" panose="020B0503030403020204" pitchFamily="34" charset="0"/>
                </a:rPr>
                <a:t>E</a:t>
              </a:r>
              <a:endParaRPr kumimoji="0" lang="en-AT" altLang="en-AT" sz="1800" b="0" i="0" u="none" strike="noStrike" cap="none" normalizeH="0" baseline="0">
                <a:ln>
                  <a:noFill/>
                </a:ln>
                <a:solidFill>
                  <a:schemeClr val="tx1"/>
                </a:solidFill>
                <a:effectLst/>
                <a:latin typeface="Arial" panose="020B0604020202020204" pitchFamily="34" charset="0"/>
              </a:endParaRPr>
            </a:p>
          </p:txBody>
        </p:sp>
        <p:sp>
          <p:nvSpPr>
            <p:cNvPr id="290" name="Rectangle 727">
              <a:extLst>
                <a:ext uri="{FF2B5EF4-FFF2-40B4-BE49-F238E27FC236}">
                  <a16:creationId xmlns:a16="http://schemas.microsoft.com/office/drawing/2014/main" id="{74AA1006-926C-48CA-B303-7D20B9661B65}"/>
                </a:ext>
              </a:extLst>
            </p:cNvPr>
            <p:cNvSpPr>
              <a:spLocks noChangeArrowheads="1"/>
            </p:cNvSpPr>
            <p:nvPr/>
          </p:nvSpPr>
          <p:spPr bwMode="auto">
            <a:xfrm>
              <a:off x="4744" y="1523"/>
              <a:ext cx="68" cy="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AT" altLang="en-AT" sz="900" b="0" i="0" u="none" strike="noStrike" cap="none" normalizeH="0" baseline="0">
                  <a:ln>
                    <a:noFill/>
                  </a:ln>
                  <a:solidFill>
                    <a:srgbClr val="000000"/>
                  </a:solidFill>
                  <a:effectLst/>
                  <a:latin typeface="Myriad Pro" panose="020B0503030403020204" pitchFamily="34" charset="0"/>
                </a:rPr>
                <a:t>v</a:t>
              </a:r>
              <a:endParaRPr kumimoji="0" lang="en-AT" altLang="en-AT" sz="1800" b="0" i="0" u="none" strike="noStrike" cap="none" normalizeH="0" baseline="0">
                <a:ln>
                  <a:noFill/>
                </a:ln>
                <a:solidFill>
                  <a:schemeClr val="tx1"/>
                </a:solidFill>
                <a:effectLst/>
                <a:latin typeface="Arial" panose="020B0604020202020204" pitchFamily="34" charset="0"/>
              </a:endParaRPr>
            </a:p>
          </p:txBody>
        </p:sp>
        <p:sp>
          <p:nvSpPr>
            <p:cNvPr id="291" name="Rectangle 728">
              <a:extLst>
                <a:ext uri="{FF2B5EF4-FFF2-40B4-BE49-F238E27FC236}">
                  <a16:creationId xmlns:a16="http://schemas.microsoft.com/office/drawing/2014/main" id="{273159F3-3BC7-418F-9620-FAA24C9AD423}"/>
                </a:ext>
              </a:extLst>
            </p:cNvPr>
            <p:cNvSpPr>
              <a:spLocks noChangeArrowheads="1"/>
            </p:cNvSpPr>
            <p:nvPr/>
          </p:nvSpPr>
          <p:spPr bwMode="auto">
            <a:xfrm>
              <a:off x="4776" y="1523"/>
              <a:ext cx="69" cy="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AT" altLang="en-AT" sz="900" b="0" i="0" u="none" strike="noStrike" cap="none" normalizeH="0" baseline="0">
                  <a:ln>
                    <a:noFill/>
                  </a:ln>
                  <a:solidFill>
                    <a:srgbClr val="000000"/>
                  </a:solidFill>
                  <a:effectLst/>
                  <a:latin typeface="Myriad Pro" panose="020B0503030403020204" pitchFamily="34" charset="0"/>
                </a:rPr>
                <a:t>a</a:t>
              </a:r>
              <a:endParaRPr kumimoji="0" lang="en-AT" altLang="en-AT" sz="1800" b="0" i="0" u="none" strike="noStrike" cap="none" normalizeH="0" baseline="0">
                <a:ln>
                  <a:noFill/>
                </a:ln>
                <a:solidFill>
                  <a:schemeClr val="tx1"/>
                </a:solidFill>
                <a:effectLst/>
                <a:latin typeface="Arial" panose="020B0604020202020204" pitchFamily="34" charset="0"/>
              </a:endParaRPr>
            </a:p>
          </p:txBody>
        </p:sp>
        <p:sp>
          <p:nvSpPr>
            <p:cNvPr id="292" name="Rectangle 729">
              <a:extLst>
                <a:ext uri="{FF2B5EF4-FFF2-40B4-BE49-F238E27FC236}">
                  <a16:creationId xmlns:a16="http://schemas.microsoft.com/office/drawing/2014/main" id="{FB5793F0-112A-4E63-9DD2-43160B88A87F}"/>
                </a:ext>
              </a:extLst>
            </p:cNvPr>
            <p:cNvSpPr>
              <a:spLocks noChangeArrowheads="1"/>
            </p:cNvSpPr>
            <p:nvPr/>
          </p:nvSpPr>
          <p:spPr bwMode="auto">
            <a:xfrm>
              <a:off x="4810" y="1523"/>
              <a:ext cx="74" cy="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AT" altLang="en-AT" sz="900" b="0" i="0" u="none" strike="noStrike" cap="none" normalizeH="0" baseline="0">
                  <a:ln>
                    <a:noFill/>
                  </a:ln>
                  <a:solidFill>
                    <a:srgbClr val="000000"/>
                  </a:solidFill>
                  <a:effectLst/>
                  <a:latin typeface="Myriad Pro" panose="020B0503030403020204" pitchFamily="34" charset="0"/>
                </a:rPr>
                <a:t>p</a:t>
              </a:r>
              <a:endParaRPr kumimoji="0" lang="en-AT" altLang="en-AT" sz="1800" b="0" i="0" u="none" strike="noStrike" cap="none" normalizeH="0" baseline="0">
                <a:ln>
                  <a:noFill/>
                </a:ln>
                <a:solidFill>
                  <a:schemeClr val="tx1"/>
                </a:solidFill>
                <a:effectLst/>
                <a:latin typeface="Arial" panose="020B0604020202020204" pitchFamily="34" charset="0"/>
              </a:endParaRPr>
            </a:p>
          </p:txBody>
        </p:sp>
        <p:sp>
          <p:nvSpPr>
            <p:cNvPr id="293" name="Rectangle 730">
              <a:extLst>
                <a:ext uri="{FF2B5EF4-FFF2-40B4-BE49-F238E27FC236}">
                  <a16:creationId xmlns:a16="http://schemas.microsoft.com/office/drawing/2014/main" id="{A6B31398-194C-400B-93E0-7DB5D7949664}"/>
                </a:ext>
              </a:extLst>
            </p:cNvPr>
            <p:cNvSpPr>
              <a:spLocks noChangeArrowheads="1"/>
            </p:cNvSpPr>
            <p:nvPr/>
          </p:nvSpPr>
          <p:spPr bwMode="auto">
            <a:xfrm>
              <a:off x="4848" y="1523"/>
              <a:ext cx="75" cy="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AT" altLang="en-AT" sz="900" b="0" i="0" u="none" strike="noStrike" cap="none" normalizeH="0" baseline="0">
                  <a:ln>
                    <a:noFill/>
                  </a:ln>
                  <a:solidFill>
                    <a:srgbClr val="000000"/>
                  </a:solidFill>
                  <a:effectLst/>
                  <a:latin typeface="Myriad Pro" panose="020B0503030403020204" pitchFamily="34" charset="0"/>
                </a:rPr>
                <a:t>o</a:t>
              </a:r>
              <a:endParaRPr kumimoji="0" lang="en-AT" altLang="en-AT" sz="1800" b="0" i="0" u="none" strike="noStrike" cap="none" normalizeH="0" baseline="0">
                <a:ln>
                  <a:noFill/>
                </a:ln>
                <a:solidFill>
                  <a:schemeClr val="tx1"/>
                </a:solidFill>
                <a:effectLst/>
                <a:latin typeface="Arial" panose="020B0604020202020204" pitchFamily="34" charset="0"/>
              </a:endParaRPr>
            </a:p>
          </p:txBody>
        </p:sp>
        <p:sp>
          <p:nvSpPr>
            <p:cNvPr id="294" name="Rectangle 731">
              <a:extLst>
                <a:ext uri="{FF2B5EF4-FFF2-40B4-BE49-F238E27FC236}">
                  <a16:creationId xmlns:a16="http://schemas.microsoft.com/office/drawing/2014/main" id="{9CE7DA5A-32DC-4A3E-8D93-C605B6024F7C}"/>
                </a:ext>
              </a:extLst>
            </p:cNvPr>
            <p:cNvSpPr>
              <a:spLocks noChangeArrowheads="1"/>
            </p:cNvSpPr>
            <p:nvPr/>
          </p:nvSpPr>
          <p:spPr bwMode="auto">
            <a:xfrm>
              <a:off x="4886" y="1523"/>
              <a:ext cx="58" cy="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AT" altLang="en-AT" sz="900" b="0" i="0" u="none" strike="noStrike" cap="none" normalizeH="0" baseline="0">
                  <a:ln>
                    <a:noFill/>
                  </a:ln>
                  <a:solidFill>
                    <a:srgbClr val="000000"/>
                  </a:solidFill>
                  <a:effectLst/>
                  <a:latin typeface="Myriad Pro" panose="020B0503030403020204" pitchFamily="34" charset="0"/>
                </a:rPr>
                <a:t>r</a:t>
              </a:r>
              <a:endParaRPr kumimoji="0" lang="en-AT" altLang="en-AT" sz="1800" b="0" i="0" u="none" strike="noStrike" cap="none" normalizeH="0" baseline="0">
                <a:ln>
                  <a:noFill/>
                </a:ln>
                <a:solidFill>
                  <a:schemeClr val="tx1"/>
                </a:solidFill>
                <a:effectLst/>
                <a:latin typeface="Arial" panose="020B0604020202020204" pitchFamily="34" charset="0"/>
              </a:endParaRPr>
            </a:p>
          </p:txBody>
        </p:sp>
        <p:sp>
          <p:nvSpPr>
            <p:cNvPr id="295" name="Rectangle 732">
              <a:extLst>
                <a:ext uri="{FF2B5EF4-FFF2-40B4-BE49-F238E27FC236}">
                  <a16:creationId xmlns:a16="http://schemas.microsoft.com/office/drawing/2014/main" id="{65CE87F6-9A32-4995-84A1-5B6DFD19F200}"/>
                </a:ext>
              </a:extLst>
            </p:cNvPr>
            <p:cNvSpPr>
              <a:spLocks noChangeArrowheads="1"/>
            </p:cNvSpPr>
            <p:nvPr/>
          </p:nvSpPr>
          <p:spPr bwMode="auto">
            <a:xfrm>
              <a:off x="4908" y="1523"/>
              <a:ext cx="69" cy="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AT" altLang="en-AT" sz="900" b="0" i="0" u="none" strike="noStrike" cap="none" normalizeH="0" baseline="0">
                  <a:ln>
                    <a:noFill/>
                  </a:ln>
                  <a:solidFill>
                    <a:srgbClr val="000000"/>
                  </a:solidFill>
                  <a:effectLst/>
                  <a:latin typeface="Myriad Pro" panose="020B0503030403020204" pitchFamily="34" charset="0"/>
                </a:rPr>
                <a:t>a</a:t>
              </a:r>
              <a:endParaRPr kumimoji="0" lang="en-AT" altLang="en-AT" sz="1800" b="0" i="0" u="none" strike="noStrike" cap="none" normalizeH="0" baseline="0">
                <a:ln>
                  <a:noFill/>
                </a:ln>
                <a:solidFill>
                  <a:schemeClr val="tx1"/>
                </a:solidFill>
                <a:effectLst/>
                <a:latin typeface="Arial" panose="020B0604020202020204" pitchFamily="34" charset="0"/>
              </a:endParaRPr>
            </a:p>
          </p:txBody>
        </p:sp>
        <p:sp>
          <p:nvSpPr>
            <p:cNvPr id="296" name="Rectangle 733">
              <a:extLst>
                <a:ext uri="{FF2B5EF4-FFF2-40B4-BE49-F238E27FC236}">
                  <a16:creationId xmlns:a16="http://schemas.microsoft.com/office/drawing/2014/main" id="{15E3ACC1-D444-4C54-95FD-573AC0BA03F1}"/>
                </a:ext>
              </a:extLst>
            </p:cNvPr>
            <p:cNvSpPr>
              <a:spLocks noChangeArrowheads="1"/>
            </p:cNvSpPr>
            <p:nvPr/>
          </p:nvSpPr>
          <p:spPr bwMode="auto">
            <a:xfrm>
              <a:off x="4941" y="1523"/>
              <a:ext cx="59" cy="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AT" altLang="en-AT" sz="900" b="0" i="0" u="none" strike="noStrike" cap="none" normalizeH="0" baseline="0">
                  <a:ln>
                    <a:noFill/>
                  </a:ln>
                  <a:solidFill>
                    <a:srgbClr val="000000"/>
                  </a:solidFill>
                  <a:effectLst/>
                  <a:latin typeface="Myriad Pro" panose="020B0503030403020204" pitchFamily="34" charset="0"/>
                </a:rPr>
                <a:t>t</a:t>
              </a:r>
              <a:endParaRPr kumimoji="0" lang="en-AT" altLang="en-AT" sz="1800" b="0" i="0" u="none" strike="noStrike" cap="none" normalizeH="0" baseline="0">
                <a:ln>
                  <a:noFill/>
                </a:ln>
                <a:solidFill>
                  <a:schemeClr val="tx1"/>
                </a:solidFill>
                <a:effectLst/>
                <a:latin typeface="Arial" panose="020B0604020202020204" pitchFamily="34" charset="0"/>
              </a:endParaRPr>
            </a:p>
          </p:txBody>
        </p:sp>
        <p:sp>
          <p:nvSpPr>
            <p:cNvPr id="297" name="Rectangle 734">
              <a:extLst>
                <a:ext uri="{FF2B5EF4-FFF2-40B4-BE49-F238E27FC236}">
                  <a16:creationId xmlns:a16="http://schemas.microsoft.com/office/drawing/2014/main" id="{AB789800-A40C-48DD-A4DE-E0F84E90F81B}"/>
                </a:ext>
              </a:extLst>
            </p:cNvPr>
            <p:cNvSpPr>
              <a:spLocks noChangeArrowheads="1"/>
            </p:cNvSpPr>
            <p:nvPr/>
          </p:nvSpPr>
          <p:spPr bwMode="auto">
            <a:xfrm>
              <a:off x="4964" y="1523"/>
              <a:ext cx="50" cy="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AT" altLang="en-AT" sz="900" b="0" i="0" u="none" strike="noStrike" cap="none" normalizeH="0" baseline="0">
                  <a:ln>
                    <a:noFill/>
                  </a:ln>
                  <a:solidFill>
                    <a:srgbClr val="000000"/>
                  </a:solidFill>
                  <a:effectLst/>
                  <a:latin typeface="Myriad Pro" panose="020B0503030403020204" pitchFamily="34" charset="0"/>
                </a:rPr>
                <a:t>i</a:t>
              </a:r>
              <a:endParaRPr kumimoji="0" lang="en-AT" altLang="en-AT" sz="1800" b="0" i="0" u="none" strike="noStrike" cap="none" normalizeH="0" baseline="0">
                <a:ln>
                  <a:noFill/>
                </a:ln>
                <a:solidFill>
                  <a:schemeClr val="tx1"/>
                </a:solidFill>
                <a:effectLst/>
                <a:latin typeface="Arial" panose="020B0604020202020204" pitchFamily="34" charset="0"/>
              </a:endParaRPr>
            </a:p>
          </p:txBody>
        </p:sp>
        <p:sp>
          <p:nvSpPr>
            <p:cNvPr id="298" name="Rectangle 735">
              <a:extLst>
                <a:ext uri="{FF2B5EF4-FFF2-40B4-BE49-F238E27FC236}">
                  <a16:creationId xmlns:a16="http://schemas.microsoft.com/office/drawing/2014/main" id="{D3623151-CBB9-450C-B248-BA31B5AEC620}"/>
                </a:ext>
              </a:extLst>
            </p:cNvPr>
            <p:cNvSpPr>
              <a:spLocks noChangeArrowheads="1"/>
            </p:cNvSpPr>
            <p:nvPr/>
          </p:nvSpPr>
          <p:spPr bwMode="auto">
            <a:xfrm>
              <a:off x="4980" y="1523"/>
              <a:ext cx="74" cy="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AT" altLang="en-AT" sz="900" b="0" i="0" u="none" strike="noStrike" cap="none" normalizeH="0" baseline="0">
                  <a:ln>
                    <a:noFill/>
                  </a:ln>
                  <a:solidFill>
                    <a:srgbClr val="000000"/>
                  </a:solidFill>
                  <a:effectLst/>
                  <a:latin typeface="Myriad Pro" panose="020B0503030403020204" pitchFamily="34" charset="0"/>
                </a:rPr>
                <a:t>o</a:t>
              </a:r>
              <a:endParaRPr kumimoji="0" lang="en-AT" altLang="en-AT" sz="1800" b="0" i="0" u="none" strike="noStrike" cap="none" normalizeH="0" baseline="0">
                <a:ln>
                  <a:noFill/>
                </a:ln>
                <a:solidFill>
                  <a:schemeClr val="tx1"/>
                </a:solidFill>
                <a:effectLst/>
                <a:latin typeface="Arial" panose="020B0604020202020204" pitchFamily="34" charset="0"/>
              </a:endParaRPr>
            </a:p>
          </p:txBody>
        </p:sp>
        <p:sp>
          <p:nvSpPr>
            <p:cNvPr id="299" name="Rectangle 736">
              <a:extLst>
                <a:ext uri="{FF2B5EF4-FFF2-40B4-BE49-F238E27FC236}">
                  <a16:creationId xmlns:a16="http://schemas.microsoft.com/office/drawing/2014/main" id="{9BDE24E9-09F6-4925-A9D7-9426121BB9BF}"/>
                </a:ext>
              </a:extLst>
            </p:cNvPr>
            <p:cNvSpPr>
              <a:spLocks noChangeArrowheads="1"/>
            </p:cNvSpPr>
            <p:nvPr/>
          </p:nvSpPr>
          <p:spPr bwMode="auto">
            <a:xfrm>
              <a:off x="5018" y="1523"/>
              <a:ext cx="74" cy="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AT" altLang="en-AT" sz="900" b="0" i="0" u="none" strike="noStrike" cap="none" normalizeH="0" baseline="0">
                  <a:ln>
                    <a:noFill/>
                  </a:ln>
                  <a:solidFill>
                    <a:srgbClr val="000000"/>
                  </a:solidFill>
                  <a:effectLst/>
                  <a:latin typeface="Myriad Pro" panose="020B0503030403020204" pitchFamily="34" charset="0"/>
                </a:rPr>
                <a:t>n</a:t>
              </a:r>
              <a:endParaRPr kumimoji="0" lang="en-AT" altLang="en-AT" sz="1800" b="0" i="0" u="none" strike="noStrike" cap="none" normalizeH="0" baseline="0">
                <a:ln>
                  <a:noFill/>
                </a:ln>
                <a:solidFill>
                  <a:schemeClr val="tx1"/>
                </a:solidFill>
                <a:effectLst/>
                <a:latin typeface="Arial" panose="020B0604020202020204" pitchFamily="34" charset="0"/>
              </a:endParaRPr>
            </a:p>
          </p:txBody>
        </p:sp>
        <p:sp>
          <p:nvSpPr>
            <p:cNvPr id="300" name="Rectangle 737">
              <a:extLst>
                <a:ext uri="{FF2B5EF4-FFF2-40B4-BE49-F238E27FC236}">
                  <a16:creationId xmlns:a16="http://schemas.microsoft.com/office/drawing/2014/main" id="{C9366853-3273-4B88-AAC4-4DED826DFFA6}"/>
                </a:ext>
              </a:extLst>
            </p:cNvPr>
            <p:cNvSpPr>
              <a:spLocks noChangeArrowheads="1"/>
            </p:cNvSpPr>
            <p:nvPr/>
          </p:nvSpPr>
          <p:spPr bwMode="auto">
            <a:xfrm>
              <a:off x="6267" y="981"/>
              <a:ext cx="77" cy="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AT" altLang="en-AT" sz="900" b="0" i="0" u="none" strike="noStrike" cap="none" normalizeH="0" baseline="0">
                  <a:ln>
                    <a:noFill/>
                  </a:ln>
                  <a:solidFill>
                    <a:srgbClr val="DD1A00"/>
                  </a:solidFill>
                  <a:effectLst/>
                  <a:latin typeface="Myriad Pro" panose="020B0503030403020204" pitchFamily="34" charset="0"/>
                </a:rPr>
                <a:t>C</a:t>
              </a:r>
              <a:endParaRPr kumimoji="0" lang="en-AT" altLang="en-AT" sz="1800" b="0" i="0" u="none" strike="noStrike" cap="none" normalizeH="0" baseline="0">
                <a:ln>
                  <a:noFill/>
                </a:ln>
                <a:solidFill>
                  <a:schemeClr val="tx1"/>
                </a:solidFill>
                <a:effectLst/>
                <a:latin typeface="Arial" panose="020B0604020202020204" pitchFamily="34" charset="0"/>
              </a:endParaRPr>
            </a:p>
          </p:txBody>
        </p:sp>
        <p:sp>
          <p:nvSpPr>
            <p:cNvPr id="301" name="Rectangle 738">
              <a:extLst>
                <a:ext uri="{FF2B5EF4-FFF2-40B4-BE49-F238E27FC236}">
                  <a16:creationId xmlns:a16="http://schemas.microsoft.com/office/drawing/2014/main" id="{B0EB0427-4081-4C88-801E-99FF2F7EFCF0}"/>
                </a:ext>
              </a:extLst>
            </p:cNvPr>
            <p:cNvSpPr>
              <a:spLocks noChangeArrowheads="1"/>
            </p:cNvSpPr>
            <p:nvPr/>
          </p:nvSpPr>
          <p:spPr bwMode="auto">
            <a:xfrm>
              <a:off x="6307" y="981"/>
              <a:ext cx="84" cy="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AT" altLang="en-AT" sz="900" b="0" i="0" u="none" strike="noStrike" cap="none" normalizeH="0" baseline="0">
                  <a:ln>
                    <a:noFill/>
                  </a:ln>
                  <a:solidFill>
                    <a:srgbClr val="DD1A00"/>
                  </a:solidFill>
                  <a:effectLst/>
                  <a:latin typeface="Myriad Pro" panose="020B0503030403020204" pitchFamily="34" charset="0"/>
                </a:rPr>
                <a:t>O</a:t>
              </a:r>
              <a:endParaRPr kumimoji="0" lang="en-AT" altLang="en-AT" sz="1800" b="0" i="0" u="none" strike="noStrike" cap="none" normalizeH="0" baseline="0">
                <a:ln>
                  <a:noFill/>
                </a:ln>
                <a:solidFill>
                  <a:schemeClr val="tx1"/>
                </a:solidFill>
                <a:effectLst/>
                <a:latin typeface="Arial" panose="020B0604020202020204" pitchFamily="34" charset="0"/>
              </a:endParaRPr>
            </a:p>
          </p:txBody>
        </p:sp>
        <p:sp>
          <p:nvSpPr>
            <p:cNvPr id="302" name="Rectangle 739">
              <a:extLst>
                <a:ext uri="{FF2B5EF4-FFF2-40B4-BE49-F238E27FC236}">
                  <a16:creationId xmlns:a16="http://schemas.microsoft.com/office/drawing/2014/main" id="{02AAE126-29C1-4002-A6B8-6BD7D0AD585C}"/>
                </a:ext>
              </a:extLst>
            </p:cNvPr>
            <p:cNvSpPr>
              <a:spLocks noChangeArrowheads="1"/>
            </p:cNvSpPr>
            <p:nvPr/>
          </p:nvSpPr>
          <p:spPr bwMode="auto">
            <a:xfrm>
              <a:off x="6354" y="981"/>
              <a:ext cx="70" cy="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AT" altLang="en-AT" sz="900" b="0" i="0" u="none" strike="noStrike" cap="none" normalizeH="0" baseline="0">
                  <a:ln>
                    <a:noFill/>
                  </a:ln>
                  <a:solidFill>
                    <a:srgbClr val="DD1A00"/>
                  </a:solidFill>
                  <a:effectLst/>
                  <a:latin typeface="Myriad Pro" panose="020B0503030403020204" pitchFamily="34" charset="0"/>
                </a:rPr>
                <a:t>2</a:t>
              </a:r>
              <a:endParaRPr kumimoji="0" lang="en-AT" altLang="en-AT" sz="1800" b="0" i="0" u="none" strike="noStrike" cap="none" normalizeH="0" baseline="0">
                <a:ln>
                  <a:noFill/>
                </a:ln>
                <a:solidFill>
                  <a:schemeClr val="tx1"/>
                </a:solidFill>
                <a:effectLst/>
                <a:latin typeface="Arial" panose="020B0604020202020204" pitchFamily="34" charset="0"/>
              </a:endParaRPr>
            </a:p>
          </p:txBody>
        </p:sp>
        <p:sp>
          <p:nvSpPr>
            <p:cNvPr id="303" name="Rectangle 740">
              <a:extLst>
                <a:ext uri="{FF2B5EF4-FFF2-40B4-BE49-F238E27FC236}">
                  <a16:creationId xmlns:a16="http://schemas.microsoft.com/office/drawing/2014/main" id="{17884150-CE5D-4298-803A-5667FF2754DB}"/>
                </a:ext>
              </a:extLst>
            </p:cNvPr>
            <p:cNvSpPr>
              <a:spLocks noChangeArrowheads="1"/>
            </p:cNvSpPr>
            <p:nvPr/>
          </p:nvSpPr>
          <p:spPr bwMode="auto">
            <a:xfrm>
              <a:off x="6404" y="981"/>
              <a:ext cx="68" cy="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AT" altLang="en-AT" sz="900" b="0" i="0" u="none" strike="noStrike" cap="none" normalizeH="0" baseline="0">
                  <a:ln>
                    <a:noFill/>
                  </a:ln>
                  <a:solidFill>
                    <a:srgbClr val="DD1A00"/>
                  </a:solidFill>
                  <a:effectLst/>
                  <a:latin typeface="Myriad Pro" panose="020B0503030403020204" pitchFamily="34" charset="0"/>
                </a:rPr>
                <a:t>a</a:t>
              </a:r>
              <a:endParaRPr kumimoji="0" lang="en-AT" altLang="en-AT" sz="1800" b="0" i="0" u="none" strike="noStrike" cap="none" normalizeH="0" baseline="0">
                <a:ln>
                  <a:noFill/>
                </a:ln>
                <a:solidFill>
                  <a:schemeClr val="tx1"/>
                </a:solidFill>
                <a:effectLst/>
                <a:latin typeface="Arial" panose="020B0604020202020204" pitchFamily="34" charset="0"/>
              </a:endParaRPr>
            </a:p>
          </p:txBody>
        </p:sp>
        <p:sp>
          <p:nvSpPr>
            <p:cNvPr id="304" name="Rectangle 741">
              <a:extLst>
                <a:ext uri="{FF2B5EF4-FFF2-40B4-BE49-F238E27FC236}">
                  <a16:creationId xmlns:a16="http://schemas.microsoft.com/office/drawing/2014/main" id="{5F17E25D-6799-446E-9903-F0368A8704EA}"/>
                </a:ext>
              </a:extLst>
            </p:cNvPr>
            <p:cNvSpPr>
              <a:spLocks noChangeArrowheads="1"/>
            </p:cNvSpPr>
            <p:nvPr/>
          </p:nvSpPr>
          <p:spPr bwMode="auto">
            <a:xfrm>
              <a:off x="6437" y="981"/>
              <a:ext cx="74" cy="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AT" altLang="en-AT" sz="900" b="0" i="0" u="none" strike="noStrike" cap="none" normalizeH="0" baseline="0">
                  <a:ln>
                    <a:noFill/>
                  </a:ln>
                  <a:solidFill>
                    <a:srgbClr val="DD1A00"/>
                  </a:solidFill>
                  <a:effectLst/>
                  <a:latin typeface="Myriad Pro" panose="020B0503030403020204" pitchFamily="34" charset="0"/>
                </a:rPr>
                <a:t>n</a:t>
              </a:r>
              <a:endParaRPr kumimoji="0" lang="en-AT" altLang="en-AT" sz="1800" b="0" i="0" u="none" strike="noStrike" cap="none" normalizeH="0" baseline="0">
                <a:ln>
                  <a:noFill/>
                </a:ln>
                <a:solidFill>
                  <a:schemeClr val="tx1"/>
                </a:solidFill>
                <a:effectLst/>
                <a:latin typeface="Arial" panose="020B0604020202020204" pitchFamily="34" charset="0"/>
              </a:endParaRPr>
            </a:p>
          </p:txBody>
        </p:sp>
        <p:sp>
          <p:nvSpPr>
            <p:cNvPr id="305" name="Rectangle 742">
              <a:extLst>
                <a:ext uri="{FF2B5EF4-FFF2-40B4-BE49-F238E27FC236}">
                  <a16:creationId xmlns:a16="http://schemas.microsoft.com/office/drawing/2014/main" id="{C61D72D6-C6D3-4DB3-9F0D-1213F9DC017F}"/>
                </a:ext>
              </a:extLst>
            </p:cNvPr>
            <p:cNvSpPr>
              <a:spLocks noChangeArrowheads="1"/>
            </p:cNvSpPr>
            <p:nvPr/>
          </p:nvSpPr>
          <p:spPr bwMode="auto">
            <a:xfrm>
              <a:off x="6475" y="981"/>
              <a:ext cx="74" cy="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AT" altLang="en-AT" sz="900" b="0" i="0" u="none" strike="noStrike" cap="none" normalizeH="0" baseline="0">
                  <a:ln>
                    <a:noFill/>
                  </a:ln>
                  <a:solidFill>
                    <a:srgbClr val="DD1A00"/>
                  </a:solidFill>
                  <a:effectLst/>
                  <a:latin typeface="Myriad Pro" panose="020B0503030403020204" pitchFamily="34" charset="0"/>
                </a:rPr>
                <a:t>d</a:t>
              </a:r>
              <a:endParaRPr kumimoji="0" lang="en-AT" altLang="en-AT" sz="1800" b="0" i="0" u="none" strike="noStrike" cap="none" normalizeH="0" baseline="0">
                <a:ln>
                  <a:noFill/>
                </a:ln>
                <a:solidFill>
                  <a:schemeClr val="tx1"/>
                </a:solidFill>
                <a:effectLst/>
                <a:latin typeface="Arial" panose="020B0604020202020204" pitchFamily="34" charset="0"/>
              </a:endParaRPr>
            </a:p>
          </p:txBody>
        </p:sp>
        <p:sp>
          <p:nvSpPr>
            <p:cNvPr id="306" name="Rectangle 743">
              <a:extLst>
                <a:ext uri="{FF2B5EF4-FFF2-40B4-BE49-F238E27FC236}">
                  <a16:creationId xmlns:a16="http://schemas.microsoft.com/office/drawing/2014/main" id="{46341BF5-F73F-472A-9506-5982885F3E86}"/>
                </a:ext>
              </a:extLst>
            </p:cNvPr>
            <p:cNvSpPr>
              <a:spLocks noChangeArrowheads="1"/>
            </p:cNvSpPr>
            <p:nvPr/>
          </p:nvSpPr>
          <p:spPr bwMode="auto">
            <a:xfrm>
              <a:off x="6528" y="981"/>
              <a:ext cx="80" cy="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AT" altLang="en-AT" sz="900" b="0" i="0" u="none" strike="noStrike" cap="none" normalizeH="0" baseline="0">
                  <a:ln>
                    <a:noFill/>
                  </a:ln>
                  <a:solidFill>
                    <a:srgbClr val="DD1A00"/>
                  </a:solidFill>
                  <a:effectLst/>
                  <a:latin typeface="Myriad Pro" panose="020B0503030403020204" pitchFamily="34" charset="0"/>
                </a:rPr>
                <a:t>G</a:t>
              </a:r>
              <a:endParaRPr kumimoji="0" lang="en-AT" altLang="en-AT" sz="1800" b="0" i="0" u="none" strike="noStrike" cap="none" normalizeH="0" baseline="0">
                <a:ln>
                  <a:noFill/>
                </a:ln>
                <a:solidFill>
                  <a:schemeClr val="tx1"/>
                </a:solidFill>
                <a:effectLst/>
                <a:latin typeface="Arial" panose="020B0604020202020204" pitchFamily="34" charset="0"/>
              </a:endParaRPr>
            </a:p>
          </p:txBody>
        </p:sp>
        <p:sp>
          <p:nvSpPr>
            <p:cNvPr id="307" name="Rectangle 744">
              <a:extLst>
                <a:ext uri="{FF2B5EF4-FFF2-40B4-BE49-F238E27FC236}">
                  <a16:creationId xmlns:a16="http://schemas.microsoft.com/office/drawing/2014/main" id="{284EE270-6F02-4145-BE46-4E6E3FE6B47B}"/>
                </a:ext>
              </a:extLst>
            </p:cNvPr>
            <p:cNvSpPr>
              <a:spLocks noChangeArrowheads="1"/>
            </p:cNvSpPr>
            <p:nvPr/>
          </p:nvSpPr>
          <p:spPr bwMode="auto">
            <a:xfrm>
              <a:off x="6573" y="981"/>
              <a:ext cx="80" cy="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AT" altLang="en-AT" sz="900" b="0" i="0" u="none" strike="noStrike" cap="none" normalizeH="0" baseline="0">
                  <a:ln>
                    <a:noFill/>
                  </a:ln>
                  <a:solidFill>
                    <a:srgbClr val="DD1A00"/>
                  </a:solidFill>
                  <a:effectLst/>
                  <a:latin typeface="Myriad Pro" panose="020B0503030403020204" pitchFamily="34" charset="0"/>
                </a:rPr>
                <a:t>H</a:t>
              </a:r>
              <a:endParaRPr kumimoji="0" lang="en-AT" altLang="en-AT" sz="1800" b="0" i="0" u="none" strike="noStrike" cap="none" normalizeH="0" baseline="0">
                <a:ln>
                  <a:noFill/>
                </a:ln>
                <a:solidFill>
                  <a:schemeClr val="tx1"/>
                </a:solidFill>
                <a:effectLst/>
                <a:latin typeface="Arial" panose="020B0604020202020204" pitchFamily="34" charset="0"/>
              </a:endParaRPr>
            </a:p>
          </p:txBody>
        </p:sp>
        <p:sp>
          <p:nvSpPr>
            <p:cNvPr id="308" name="Rectangle 745">
              <a:extLst>
                <a:ext uri="{FF2B5EF4-FFF2-40B4-BE49-F238E27FC236}">
                  <a16:creationId xmlns:a16="http://schemas.microsoft.com/office/drawing/2014/main" id="{4087BAA2-B977-445B-9A7C-8616A8E70761}"/>
                </a:ext>
              </a:extLst>
            </p:cNvPr>
            <p:cNvSpPr>
              <a:spLocks noChangeArrowheads="1"/>
            </p:cNvSpPr>
            <p:nvPr/>
          </p:nvSpPr>
          <p:spPr bwMode="auto">
            <a:xfrm>
              <a:off x="6617" y="981"/>
              <a:ext cx="80" cy="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AT" altLang="en-AT" sz="900" b="0" i="0" u="none" strike="noStrike" cap="none" normalizeH="0" baseline="0">
                  <a:ln>
                    <a:noFill/>
                  </a:ln>
                  <a:solidFill>
                    <a:srgbClr val="DD1A00"/>
                  </a:solidFill>
                  <a:effectLst/>
                  <a:latin typeface="Myriad Pro" panose="020B0503030403020204" pitchFamily="34" charset="0"/>
                </a:rPr>
                <a:t>G</a:t>
              </a:r>
              <a:endParaRPr kumimoji="0" lang="en-AT" altLang="en-AT" sz="1800" b="0" i="0" u="none" strike="noStrike" cap="none" normalizeH="0" baseline="0">
                <a:ln>
                  <a:noFill/>
                </a:ln>
                <a:solidFill>
                  <a:schemeClr val="tx1"/>
                </a:solidFill>
                <a:effectLst/>
                <a:latin typeface="Arial" panose="020B0604020202020204" pitchFamily="34" charset="0"/>
              </a:endParaRPr>
            </a:p>
          </p:txBody>
        </p:sp>
        <p:sp>
          <p:nvSpPr>
            <p:cNvPr id="309" name="Rectangle 746">
              <a:extLst>
                <a:ext uri="{FF2B5EF4-FFF2-40B4-BE49-F238E27FC236}">
                  <a16:creationId xmlns:a16="http://schemas.microsoft.com/office/drawing/2014/main" id="{2BCB4460-0190-4DEF-8507-926BECA5C1B1}"/>
                </a:ext>
              </a:extLst>
            </p:cNvPr>
            <p:cNvSpPr>
              <a:spLocks noChangeArrowheads="1"/>
            </p:cNvSpPr>
            <p:nvPr/>
          </p:nvSpPr>
          <p:spPr bwMode="auto">
            <a:xfrm>
              <a:off x="6267" y="1063"/>
              <a:ext cx="71" cy="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AT" altLang="en-AT" sz="900" b="0" i="0" u="none" strike="noStrike" cap="none" normalizeH="0" baseline="0">
                  <a:ln>
                    <a:noFill/>
                  </a:ln>
                  <a:solidFill>
                    <a:srgbClr val="DD1A00"/>
                  </a:solidFill>
                  <a:effectLst/>
                  <a:latin typeface="Myriad Pro" panose="020B0503030403020204" pitchFamily="34" charset="0"/>
                </a:rPr>
                <a:t>e</a:t>
              </a:r>
              <a:endParaRPr kumimoji="0" lang="en-AT" altLang="en-AT" sz="1800" b="0" i="0" u="none" strike="noStrike" cap="none" normalizeH="0" baseline="0">
                <a:ln>
                  <a:noFill/>
                </a:ln>
                <a:solidFill>
                  <a:schemeClr val="tx1"/>
                </a:solidFill>
                <a:effectLst/>
                <a:latin typeface="Arial" panose="020B0604020202020204" pitchFamily="34" charset="0"/>
              </a:endParaRPr>
            </a:p>
          </p:txBody>
        </p:sp>
        <p:sp>
          <p:nvSpPr>
            <p:cNvPr id="310" name="Rectangle 747">
              <a:extLst>
                <a:ext uri="{FF2B5EF4-FFF2-40B4-BE49-F238E27FC236}">
                  <a16:creationId xmlns:a16="http://schemas.microsoft.com/office/drawing/2014/main" id="{F1F90C32-6BAA-4B73-8200-F61D2AD1247E}"/>
                </a:ext>
              </a:extLst>
            </p:cNvPr>
            <p:cNvSpPr>
              <a:spLocks noChangeArrowheads="1"/>
            </p:cNvSpPr>
            <p:nvPr/>
          </p:nvSpPr>
          <p:spPr bwMode="auto">
            <a:xfrm>
              <a:off x="6302" y="1063"/>
              <a:ext cx="94" cy="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AT" altLang="en-AT" sz="900" b="0" i="0" u="none" strike="noStrike" cap="none" normalizeH="0" baseline="0">
                  <a:ln>
                    <a:noFill/>
                  </a:ln>
                  <a:solidFill>
                    <a:srgbClr val="DD1A00"/>
                  </a:solidFill>
                  <a:effectLst/>
                  <a:latin typeface="Myriad Pro" panose="020B0503030403020204" pitchFamily="34" charset="0"/>
                </a:rPr>
                <a:t>m</a:t>
              </a:r>
              <a:endParaRPr kumimoji="0" lang="en-AT" altLang="en-AT" sz="1800" b="0" i="0" u="none" strike="noStrike" cap="none" normalizeH="0" baseline="0">
                <a:ln>
                  <a:noFill/>
                </a:ln>
                <a:solidFill>
                  <a:schemeClr val="tx1"/>
                </a:solidFill>
                <a:effectLst/>
                <a:latin typeface="Arial" panose="020B0604020202020204" pitchFamily="34" charset="0"/>
              </a:endParaRPr>
            </a:p>
          </p:txBody>
        </p:sp>
        <p:sp>
          <p:nvSpPr>
            <p:cNvPr id="311" name="Rectangle 748">
              <a:extLst>
                <a:ext uri="{FF2B5EF4-FFF2-40B4-BE49-F238E27FC236}">
                  <a16:creationId xmlns:a16="http://schemas.microsoft.com/office/drawing/2014/main" id="{C00DD4FA-EAC6-48D5-AD54-B723AB6B24CA}"/>
                </a:ext>
              </a:extLst>
            </p:cNvPr>
            <p:cNvSpPr>
              <a:spLocks noChangeArrowheads="1"/>
            </p:cNvSpPr>
            <p:nvPr/>
          </p:nvSpPr>
          <p:spPr bwMode="auto">
            <a:xfrm>
              <a:off x="6359" y="1063"/>
              <a:ext cx="50" cy="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AT" altLang="en-AT" sz="900" b="0" i="0" u="none" strike="noStrike" cap="none" normalizeH="0" baseline="0">
                  <a:ln>
                    <a:noFill/>
                  </a:ln>
                  <a:solidFill>
                    <a:srgbClr val="DD1A00"/>
                  </a:solidFill>
                  <a:effectLst/>
                  <a:latin typeface="Myriad Pro" panose="020B0503030403020204" pitchFamily="34" charset="0"/>
                </a:rPr>
                <a:t>i</a:t>
              </a:r>
              <a:endParaRPr kumimoji="0" lang="en-AT" altLang="en-AT" sz="1800" b="0" i="0" u="none" strike="noStrike" cap="none" normalizeH="0" baseline="0">
                <a:ln>
                  <a:noFill/>
                </a:ln>
                <a:solidFill>
                  <a:schemeClr val="tx1"/>
                </a:solidFill>
                <a:effectLst/>
                <a:latin typeface="Arial" panose="020B0604020202020204" pitchFamily="34" charset="0"/>
              </a:endParaRPr>
            </a:p>
          </p:txBody>
        </p:sp>
        <p:sp>
          <p:nvSpPr>
            <p:cNvPr id="312" name="Rectangle 749">
              <a:extLst>
                <a:ext uri="{FF2B5EF4-FFF2-40B4-BE49-F238E27FC236}">
                  <a16:creationId xmlns:a16="http://schemas.microsoft.com/office/drawing/2014/main" id="{832691BB-A078-4914-866E-D8033E7CCE9B}"/>
                </a:ext>
              </a:extLst>
            </p:cNvPr>
            <p:cNvSpPr>
              <a:spLocks noChangeArrowheads="1"/>
            </p:cNvSpPr>
            <p:nvPr/>
          </p:nvSpPr>
          <p:spPr bwMode="auto">
            <a:xfrm>
              <a:off x="6375" y="1063"/>
              <a:ext cx="62" cy="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AT" altLang="en-AT" sz="900" b="0" i="0" u="none" strike="noStrike" cap="none" normalizeH="0" baseline="0">
                  <a:ln>
                    <a:noFill/>
                  </a:ln>
                  <a:solidFill>
                    <a:srgbClr val="DD1A00"/>
                  </a:solidFill>
                  <a:effectLst/>
                  <a:latin typeface="Myriad Pro" panose="020B0503030403020204" pitchFamily="34" charset="0"/>
                </a:rPr>
                <a:t>s</a:t>
              </a:r>
              <a:endParaRPr kumimoji="0" lang="en-AT" altLang="en-AT" sz="1800" b="0" i="0" u="none" strike="noStrike" cap="none" normalizeH="0" baseline="0">
                <a:ln>
                  <a:noFill/>
                </a:ln>
                <a:solidFill>
                  <a:schemeClr val="tx1"/>
                </a:solidFill>
                <a:effectLst/>
                <a:latin typeface="Arial" panose="020B0604020202020204" pitchFamily="34" charset="0"/>
              </a:endParaRPr>
            </a:p>
          </p:txBody>
        </p:sp>
        <p:sp>
          <p:nvSpPr>
            <p:cNvPr id="313" name="Rectangle 750">
              <a:extLst>
                <a:ext uri="{FF2B5EF4-FFF2-40B4-BE49-F238E27FC236}">
                  <a16:creationId xmlns:a16="http://schemas.microsoft.com/office/drawing/2014/main" id="{D248F63B-3B7F-4B62-A71F-C91A1F5CAC66}"/>
                </a:ext>
              </a:extLst>
            </p:cNvPr>
            <p:cNvSpPr>
              <a:spLocks noChangeArrowheads="1"/>
            </p:cNvSpPr>
            <p:nvPr/>
          </p:nvSpPr>
          <p:spPr bwMode="auto">
            <a:xfrm>
              <a:off x="6402" y="1063"/>
              <a:ext cx="62" cy="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AT" altLang="en-AT" sz="900" b="0" i="0" u="none" strike="noStrike" cap="none" normalizeH="0" baseline="0">
                  <a:ln>
                    <a:noFill/>
                  </a:ln>
                  <a:solidFill>
                    <a:srgbClr val="DD1A00"/>
                  </a:solidFill>
                  <a:effectLst/>
                  <a:latin typeface="Myriad Pro" panose="020B0503030403020204" pitchFamily="34" charset="0"/>
                </a:rPr>
                <a:t>s</a:t>
              </a:r>
              <a:endParaRPr kumimoji="0" lang="en-AT" altLang="en-AT" sz="1800" b="0" i="0" u="none" strike="noStrike" cap="none" normalizeH="0" baseline="0">
                <a:ln>
                  <a:noFill/>
                </a:ln>
                <a:solidFill>
                  <a:schemeClr val="tx1"/>
                </a:solidFill>
                <a:effectLst/>
                <a:latin typeface="Arial" panose="020B0604020202020204" pitchFamily="34" charset="0"/>
              </a:endParaRPr>
            </a:p>
          </p:txBody>
        </p:sp>
        <p:sp>
          <p:nvSpPr>
            <p:cNvPr id="314" name="Rectangle 751">
              <a:extLst>
                <a:ext uri="{FF2B5EF4-FFF2-40B4-BE49-F238E27FC236}">
                  <a16:creationId xmlns:a16="http://schemas.microsoft.com/office/drawing/2014/main" id="{D95BFCE5-E195-4D32-B292-18E9F55507EC}"/>
                </a:ext>
              </a:extLst>
            </p:cNvPr>
            <p:cNvSpPr>
              <a:spLocks noChangeArrowheads="1"/>
            </p:cNvSpPr>
            <p:nvPr/>
          </p:nvSpPr>
          <p:spPr bwMode="auto">
            <a:xfrm>
              <a:off x="6429" y="1063"/>
              <a:ext cx="50" cy="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AT" altLang="en-AT" sz="900" b="0" i="0" u="none" strike="noStrike" cap="none" normalizeH="0" baseline="0">
                  <a:ln>
                    <a:noFill/>
                  </a:ln>
                  <a:solidFill>
                    <a:srgbClr val="DD1A00"/>
                  </a:solidFill>
                  <a:effectLst/>
                  <a:latin typeface="Myriad Pro" panose="020B0503030403020204" pitchFamily="34" charset="0"/>
                </a:rPr>
                <a:t>i</a:t>
              </a:r>
              <a:endParaRPr kumimoji="0" lang="en-AT" altLang="en-AT" sz="1800" b="0" i="0" u="none" strike="noStrike" cap="none" normalizeH="0" baseline="0">
                <a:ln>
                  <a:noFill/>
                </a:ln>
                <a:solidFill>
                  <a:schemeClr val="tx1"/>
                </a:solidFill>
                <a:effectLst/>
                <a:latin typeface="Arial" panose="020B0604020202020204" pitchFamily="34" charset="0"/>
              </a:endParaRPr>
            </a:p>
          </p:txBody>
        </p:sp>
        <p:sp>
          <p:nvSpPr>
            <p:cNvPr id="315" name="Rectangle 752">
              <a:extLst>
                <a:ext uri="{FF2B5EF4-FFF2-40B4-BE49-F238E27FC236}">
                  <a16:creationId xmlns:a16="http://schemas.microsoft.com/office/drawing/2014/main" id="{6EE365FD-724C-431B-AF42-52FFBD405D52}"/>
                </a:ext>
              </a:extLst>
            </p:cNvPr>
            <p:cNvSpPr>
              <a:spLocks noChangeArrowheads="1"/>
            </p:cNvSpPr>
            <p:nvPr/>
          </p:nvSpPr>
          <p:spPr bwMode="auto">
            <a:xfrm>
              <a:off x="6445" y="1063"/>
              <a:ext cx="74" cy="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AT" altLang="en-AT" sz="900" b="0" i="0" u="none" strike="noStrike" cap="none" normalizeH="0" baseline="0">
                  <a:ln>
                    <a:noFill/>
                  </a:ln>
                  <a:solidFill>
                    <a:srgbClr val="DD1A00"/>
                  </a:solidFill>
                  <a:effectLst/>
                  <a:latin typeface="Myriad Pro" panose="020B0503030403020204" pitchFamily="34" charset="0"/>
                </a:rPr>
                <a:t>o</a:t>
              </a:r>
              <a:endParaRPr kumimoji="0" lang="en-AT" altLang="en-AT" sz="1800" b="0" i="0" u="none" strike="noStrike" cap="none" normalizeH="0" baseline="0">
                <a:ln>
                  <a:noFill/>
                </a:ln>
                <a:solidFill>
                  <a:schemeClr val="tx1"/>
                </a:solidFill>
                <a:effectLst/>
                <a:latin typeface="Arial" panose="020B0604020202020204" pitchFamily="34" charset="0"/>
              </a:endParaRPr>
            </a:p>
          </p:txBody>
        </p:sp>
        <p:sp>
          <p:nvSpPr>
            <p:cNvPr id="316" name="Rectangle 753">
              <a:extLst>
                <a:ext uri="{FF2B5EF4-FFF2-40B4-BE49-F238E27FC236}">
                  <a16:creationId xmlns:a16="http://schemas.microsoft.com/office/drawing/2014/main" id="{8EBC6777-47C1-428F-8FBD-BB2A59169E4A}"/>
                </a:ext>
              </a:extLst>
            </p:cNvPr>
            <p:cNvSpPr>
              <a:spLocks noChangeArrowheads="1"/>
            </p:cNvSpPr>
            <p:nvPr/>
          </p:nvSpPr>
          <p:spPr bwMode="auto">
            <a:xfrm>
              <a:off x="6483" y="1063"/>
              <a:ext cx="74" cy="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AT" altLang="en-AT" sz="900" b="0" i="0" u="none" strike="noStrike" cap="none" normalizeH="0" baseline="0">
                  <a:ln>
                    <a:noFill/>
                  </a:ln>
                  <a:solidFill>
                    <a:srgbClr val="DD1A00"/>
                  </a:solidFill>
                  <a:effectLst/>
                  <a:latin typeface="Myriad Pro" panose="020B0503030403020204" pitchFamily="34" charset="0"/>
                </a:rPr>
                <a:t>n</a:t>
              </a:r>
              <a:endParaRPr kumimoji="0" lang="en-AT" altLang="en-AT" sz="1800" b="0" i="0" u="none" strike="noStrike" cap="none" normalizeH="0" baseline="0">
                <a:ln>
                  <a:noFill/>
                </a:ln>
                <a:solidFill>
                  <a:schemeClr val="tx1"/>
                </a:solidFill>
                <a:effectLst/>
                <a:latin typeface="Arial" panose="020B0604020202020204" pitchFamily="34" charset="0"/>
              </a:endParaRPr>
            </a:p>
          </p:txBody>
        </p:sp>
        <p:sp>
          <p:nvSpPr>
            <p:cNvPr id="317" name="Rectangle 754">
              <a:extLst>
                <a:ext uri="{FF2B5EF4-FFF2-40B4-BE49-F238E27FC236}">
                  <a16:creationId xmlns:a16="http://schemas.microsoft.com/office/drawing/2014/main" id="{EF995F5B-A525-4F26-9D89-C58F2A6B56AE}"/>
                </a:ext>
              </a:extLst>
            </p:cNvPr>
            <p:cNvSpPr>
              <a:spLocks noChangeArrowheads="1"/>
            </p:cNvSpPr>
            <p:nvPr/>
          </p:nvSpPr>
          <p:spPr bwMode="auto">
            <a:xfrm>
              <a:off x="6521" y="1063"/>
              <a:ext cx="62" cy="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AT" altLang="en-AT" sz="900" b="0" i="0" u="none" strike="noStrike" cap="none" normalizeH="0" baseline="0">
                  <a:ln>
                    <a:noFill/>
                  </a:ln>
                  <a:solidFill>
                    <a:srgbClr val="DD1A00"/>
                  </a:solidFill>
                  <a:effectLst/>
                  <a:latin typeface="Myriad Pro" panose="020B0503030403020204" pitchFamily="34" charset="0"/>
                </a:rPr>
                <a:t>s</a:t>
              </a:r>
              <a:endParaRPr kumimoji="0" lang="en-AT" altLang="en-AT" sz="1800" b="0" i="0" u="none" strike="noStrike" cap="none" normalizeH="0" baseline="0">
                <a:ln>
                  <a:noFill/>
                </a:ln>
                <a:solidFill>
                  <a:schemeClr val="tx1"/>
                </a:solidFill>
                <a:effectLst/>
                <a:latin typeface="Arial" panose="020B0604020202020204" pitchFamily="34" charset="0"/>
              </a:endParaRPr>
            </a:p>
          </p:txBody>
        </p:sp>
        <p:sp>
          <p:nvSpPr>
            <p:cNvPr id="318" name="Rectangle 755">
              <a:extLst>
                <a:ext uri="{FF2B5EF4-FFF2-40B4-BE49-F238E27FC236}">
                  <a16:creationId xmlns:a16="http://schemas.microsoft.com/office/drawing/2014/main" id="{5635B401-3B3F-4B9E-9B6A-49610F37798D}"/>
                </a:ext>
              </a:extLst>
            </p:cNvPr>
            <p:cNvSpPr>
              <a:spLocks noChangeArrowheads="1"/>
            </p:cNvSpPr>
            <p:nvPr/>
          </p:nvSpPr>
          <p:spPr bwMode="auto">
            <a:xfrm>
              <a:off x="5030" y="1806"/>
              <a:ext cx="76" cy="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AT" altLang="en-AT" sz="900" b="0" i="0" u="none" strike="noStrike" cap="none" normalizeH="0" baseline="0" dirty="0">
                  <a:ln>
                    <a:noFill/>
                  </a:ln>
                  <a:solidFill>
                    <a:srgbClr val="DD1A00"/>
                  </a:solidFill>
                  <a:effectLst/>
                  <a:latin typeface="Myriad Pro" panose="020B0503030403020204" pitchFamily="34" charset="0"/>
                </a:rPr>
                <a:t>C</a:t>
              </a:r>
              <a:endParaRPr kumimoji="0" lang="en-AT" altLang="en-AT" sz="1800" b="0" i="0" u="none" strike="noStrike" cap="none" normalizeH="0" baseline="0" dirty="0">
                <a:ln>
                  <a:noFill/>
                </a:ln>
                <a:solidFill>
                  <a:schemeClr val="tx1"/>
                </a:solidFill>
                <a:effectLst/>
                <a:latin typeface="Arial" panose="020B0604020202020204" pitchFamily="34" charset="0"/>
              </a:endParaRPr>
            </a:p>
          </p:txBody>
        </p:sp>
        <p:sp>
          <p:nvSpPr>
            <p:cNvPr id="319" name="Rectangle 756">
              <a:extLst>
                <a:ext uri="{FF2B5EF4-FFF2-40B4-BE49-F238E27FC236}">
                  <a16:creationId xmlns:a16="http://schemas.microsoft.com/office/drawing/2014/main" id="{85963673-EEB6-480B-85EB-A3BE2C4FD90D}"/>
                </a:ext>
              </a:extLst>
            </p:cNvPr>
            <p:cNvSpPr>
              <a:spLocks noChangeArrowheads="1"/>
            </p:cNvSpPr>
            <p:nvPr/>
          </p:nvSpPr>
          <p:spPr bwMode="auto">
            <a:xfrm>
              <a:off x="5070" y="1806"/>
              <a:ext cx="84" cy="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AT" altLang="en-AT" sz="900" b="0" i="0" u="none" strike="noStrike" cap="none" normalizeH="0" baseline="0">
                  <a:ln>
                    <a:noFill/>
                  </a:ln>
                  <a:solidFill>
                    <a:srgbClr val="DD1A00"/>
                  </a:solidFill>
                  <a:effectLst/>
                  <a:latin typeface="Myriad Pro" panose="020B0503030403020204" pitchFamily="34" charset="0"/>
                </a:rPr>
                <a:t>O</a:t>
              </a:r>
              <a:endParaRPr kumimoji="0" lang="en-AT" altLang="en-AT" sz="1800" b="0" i="0" u="none" strike="noStrike" cap="none" normalizeH="0" baseline="0">
                <a:ln>
                  <a:noFill/>
                </a:ln>
                <a:solidFill>
                  <a:schemeClr val="tx1"/>
                </a:solidFill>
                <a:effectLst/>
                <a:latin typeface="Arial" panose="020B0604020202020204" pitchFamily="34" charset="0"/>
              </a:endParaRPr>
            </a:p>
          </p:txBody>
        </p:sp>
        <p:sp>
          <p:nvSpPr>
            <p:cNvPr id="320" name="Rectangle 757">
              <a:extLst>
                <a:ext uri="{FF2B5EF4-FFF2-40B4-BE49-F238E27FC236}">
                  <a16:creationId xmlns:a16="http://schemas.microsoft.com/office/drawing/2014/main" id="{FA2679CD-003F-41D7-B5D7-292355DB89B8}"/>
                </a:ext>
              </a:extLst>
            </p:cNvPr>
            <p:cNvSpPr>
              <a:spLocks noChangeArrowheads="1"/>
            </p:cNvSpPr>
            <p:nvPr/>
          </p:nvSpPr>
          <p:spPr bwMode="auto">
            <a:xfrm>
              <a:off x="5117" y="1806"/>
              <a:ext cx="70" cy="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AT" altLang="en-AT" sz="900" b="0" i="0" u="none" strike="noStrike" cap="none" normalizeH="0" baseline="0">
                  <a:ln>
                    <a:noFill/>
                  </a:ln>
                  <a:solidFill>
                    <a:srgbClr val="DD1A00"/>
                  </a:solidFill>
                  <a:effectLst/>
                  <a:latin typeface="Myriad Pro" panose="020B0503030403020204" pitchFamily="34" charset="0"/>
                </a:rPr>
                <a:t>2</a:t>
              </a:r>
              <a:endParaRPr kumimoji="0" lang="en-AT" altLang="en-AT" sz="1800" b="0" i="0" u="none" strike="noStrike" cap="none" normalizeH="0" baseline="0">
                <a:ln>
                  <a:noFill/>
                </a:ln>
                <a:solidFill>
                  <a:schemeClr val="tx1"/>
                </a:solidFill>
                <a:effectLst/>
                <a:latin typeface="Arial" panose="020B0604020202020204" pitchFamily="34" charset="0"/>
              </a:endParaRPr>
            </a:p>
          </p:txBody>
        </p:sp>
        <p:sp>
          <p:nvSpPr>
            <p:cNvPr id="321" name="Rectangle 758">
              <a:extLst>
                <a:ext uri="{FF2B5EF4-FFF2-40B4-BE49-F238E27FC236}">
                  <a16:creationId xmlns:a16="http://schemas.microsoft.com/office/drawing/2014/main" id="{54616CDB-DBEE-46F2-AF63-F0100526A488}"/>
                </a:ext>
              </a:extLst>
            </p:cNvPr>
            <p:cNvSpPr>
              <a:spLocks noChangeArrowheads="1"/>
            </p:cNvSpPr>
            <p:nvPr/>
          </p:nvSpPr>
          <p:spPr bwMode="auto">
            <a:xfrm>
              <a:off x="6449" y="2615"/>
              <a:ext cx="76" cy="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AT" altLang="en-AT" sz="900" b="0" i="0" u="none" strike="noStrike" cap="none" normalizeH="0" baseline="0">
                  <a:ln>
                    <a:noFill/>
                  </a:ln>
                  <a:solidFill>
                    <a:srgbClr val="DD1A00"/>
                  </a:solidFill>
                  <a:effectLst/>
                  <a:latin typeface="Myriad Pro" panose="020B0503030403020204" pitchFamily="34" charset="0"/>
                </a:rPr>
                <a:t>C</a:t>
              </a:r>
              <a:endParaRPr kumimoji="0" lang="en-AT" altLang="en-AT" sz="1800" b="0" i="0" u="none" strike="noStrike" cap="none" normalizeH="0" baseline="0">
                <a:ln>
                  <a:noFill/>
                </a:ln>
                <a:solidFill>
                  <a:schemeClr val="tx1"/>
                </a:solidFill>
                <a:effectLst/>
                <a:latin typeface="Arial" panose="020B0604020202020204" pitchFamily="34" charset="0"/>
              </a:endParaRPr>
            </a:p>
          </p:txBody>
        </p:sp>
        <p:sp>
          <p:nvSpPr>
            <p:cNvPr id="322" name="Rectangle 759">
              <a:extLst>
                <a:ext uri="{FF2B5EF4-FFF2-40B4-BE49-F238E27FC236}">
                  <a16:creationId xmlns:a16="http://schemas.microsoft.com/office/drawing/2014/main" id="{36E92997-E425-4D31-9F67-19BE349E357A}"/>
                </a:ext>
              </a:extLst>
            </p:cNvPr>
            <p:cNvSpPr>
              <a:spLocks noChangeArrowheads="1"/>
            </p:cNvSpPr>
            <p:nvPr/>
          </p:nvSpPr>
          <p:spPr bwMode="auto">
            <a:xfrm>
              <a:off x="6489" y="2615"/>
              <a:ext cx="84" cy="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AT" altLang="en-AT" sz="900" b="0" i="0" u="none" strike="noStrike" cap="none" normalizeH="0" baseline="0">
                  <a:ln>
                    <a:noFill/>
                  </a:ln>
                  <a:solidFill>
                    <a:srgbClr val="DD1A00"/>
                  </a:solidFill>
                  <a:effectLst/>
                  <a:latin typeface="Myriad Pro" panose="020B0503030403020204" pitchFamily="34" charset="0"/>
                </a:rPr>
                <a:t>O</a:t>
              </a:r>
              <a:endParaRPr kumimoji="0" lang="en-AT" altLang="en-AT" sz="1800" b="0" i="0" u="none" strike="noStrike" cap="none" normalizeH="0" baseline="0">
                <a:ln>
                  <a:noFill/>
                </a:ln>
                <a:solidFill>
                  <a:schemeClr val="tx1"/>
                </a:solidFill>
                <a:effectLst/>
                <a:latin typeface="Arial" panose="020B0604020202020204" pitchFamily="34" charset="0"/>
              </a:endParaRPr>
            </a:p>
          </p:txBody>
        </p:sp>
        <p:sp>
          <p:nvSpPr>
            <p:cNvPr id="323" name="Rectangle 760">
              <a:extLst>
                <a:ext uri="{FF2B5EF4-FFF2-40B4-BE49-F238E27FC236}">
                  <a16:creationId xmlns:a16="http://schemas.microsoft.com/office/drawing/2014/main" id="{69CCA1BA-42B1-475D-8973-AB6E31F11543}"/>
                </a:ext>
              </a:extLst>
            </p:cNvPr>
            <p:cNvSpPr>
              <a:spLocks noChangeArrowheads="1"/>
            </p:cNvSpPr>
            <p:nvPr/>
          </p:nvSpPr>
          <p:spPr bwMode="auto">
            <a:xfrm>
              <a:off x="6536" y="2615"/>
              <a:ext cx="70" cy="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AT" altLang="en-AT" sz="900" b="0" i="0" u="none" strike="noStrike" cap="none" normalizeH="0" baseline="0">
                  <a:ln>
                    <a:noFill/>
                  </a:ln>
                  <a:solidFill>
                    <a:srgbClr val="DD1A00"/>
                  </a:solidFill>
                  <a:effectLst/>
                  <a:latin typeface="Myriad Pro" panose="020B0503030403020204" pitchFamily="34" charset="0"/>
                </a:rPr>
                <a:t>2</a:t>
              </a:r>
              <a:endParaRPr kumimoji="0" lang="en-AT" altLang="en-AT" sz="1800" b="0" i="0" u="none" strike="noStrike" cap="none" normalizeH="0" baseline="0">
                <a:ln>
                  <a:noFill/>
                </a:ln>
                <a:solidFill>
                  <a:schemeClr val="tx1"/>
                </a:solidFill>
                <a:effectLst/>
                <a:latin typeface="Arial" panose="020B0604020202020204" pitchFamily="34" charset="0"/>
              </a:endParaRPr>
            </a:p>
          </p:txBody>
        </p:sp>
        <p:sp>
          <p:nvSpPr>
            <p:cNvPr id="324" name="Rectangle 761">
              <a:extLst>
                <a:ext uri="{FF2B5EF4-FFF2-40B4-BE49-F238E27FC236}">
                  <a16:creationId xmlns:a16="http://schemas.microsoft.com/office/drawing/2014/main" id="{B2D814FD-C08B-4F8C-AF18-D8BAE2C82AAA}"/>
                </a:ext>
              </a:extLst>
            </p:cNvPr>
            <p:cNvSpPr>
              <a:spLocks noChangeArrowheads="1"/>
            </p:cNvSpPr>
            <p:nvPr/>
          </p:nvSpPr>
          <p:spPr bwMode="auto">
            <a:xfrm>
              <a:off x="5424" y="2611"/>
              <a:ext cx="72" cy="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AT" altLang="en-AT" sz="900" b="0" i="0" u="none" strike="noStrike" cap="none" normalizeH="0" baseline="0">
                  <a:ln>
                    <a:noFill/>
                  </a:ln>
                  <a:solidFill>
                    <a:srgbClr val="000000"/>
                  </a:solidFill>
                  <a:effectLst/>
                  <a:latin typeface="Myriad Pro" panose="020B0503030403020204" pitchFamily="34" charset="0"/>
                </a:rPr>
                <a:t>B</a:t>
              </a:r>
              <a:endParaRPr kumimoji="0" lang="en-AT" altLang="en-AT" sz="1800" b="0" i="0" u="none" strike="noStrike" cap="none" normalizeH="0" baseline="0">
                <a:ln>
                  <a:noFill/>
                </a:ln>
                <a:solidFill>
                  <a:schemeClr val="tx1"/>
                </a:solidFill>
                <a:effectLst/>
                <a:latin typeface="Arial" panose="020B0604020202020204" pitchFamily="34" charset="0"/>
              </a:endParaRPr>
            </a:p>
          </p:txBody>
        </p:sp>
        <p:sp>
          <p:nvSpPr>
            <p:cNvPr id="325" name="Rectangle 762">
              <a:extLst>
                <a:ext uri="{FF2B5EF4-FFF2-40B4-BE49-F238E27FC236}">
                  <a16:creationId xmlns:a16="http://schemas.microsoft.com/office/drawing/2014/main" id="{E3A9D5F9-A79E-46A0-980D-3F2B9FC6841C}"/>
                </a:ext>
              </a:extLst>
            </p:cNvPr>
            <p:cNvSpPr>
              <a:spLocks noChangeArrowheads="1"/>
            </p:cNvSpPr>
            <p:nvPr/>
          </p:nvSpPr>
          <p:spPr bwMode="auto">
            <a:xfrm>
              <a:off x="5462" y="2611"/>
              <a:ext cx="50" cy="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AT" altLang="en-AT" sz="900" b="0" i="0" u="none" strike="noStrike" cap="none" normalizeH="0" baseline="0">
                  <a:ln>
                    <a:noFill/>
                  </a:ln>
                  <a:solidFill>
                    <a:srgbClr val="000000"/>
                  </a:solidFill>
                  <a:effectLst/>
                  <a:latin typeface="Myriad Pro" panose="020B0503030403020204" pitchFamily="34" charset="0"/>
                </a:rPr>
                <a:t>i</a:t>
              </a:r>
              <a:endParaRPr kumimoji="0" lang="en-AT" altLang="en-AT" sz="1800" b="0" i="0" u="none" strike="noStrike" cap="none" normalizeH="0" baseline="0">
                <a:ln>
                  <a:noFill/>
                </a:ln>
                <a:solidFill>
                  <a:schemeClr val="tx1"/>
                </a:solidFill>
                <a:effectLst/>
                <a:latin typeface="Arial" panose="020B0604020202020204" pitchFamily="34" charset="0"/>
              </a:endParaRPr>
            </a:p>
          </p:txBody>
        </p:sp>
        <p:sp>
          <p:nvSpPr>
            <p:cNvPr id="326" name="Rectangle 763">
              <a:extLst>
                <a:ext uri="{FF2B5EF4-FFF2-40B4-BE49-F238E27FC236}">
                  <a16:creationId xmlns:a16="http://schemas.microsoft.com/office/drawing/2014/main" id="{F6A3F962-436B-4135-B89A-0C2C050B6EB7}"/>
                </a:ext>
              </a:extLst>
            </p:cNvPr>
            <p:cNvSpPr>
              <a:spLocks noChangeArrowheads="1"/>
            </p:cNvSpPr>
            <p:nvPr/>
          </p:nvSpPr>
          <p:spPr bwMode="auto">
            <a:xfrm>
              <a:off x="5478" y="2611"/>
              <a:ext cx="74" cy="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AT" altLang="en-AT" sz="900" b="0" i="0" u="none" strike="noStrike" cap="none" normalizeH="0" baseline="0">
                  <a:ln>
                    <a:noFill/>
                  </a:ln>
                  <a:solidFill>
                    <a:srgbClr val="000000"/>
                  </a:solidFill>
                  <a:effectLst/>
                  <a:latin typeface="Myriad Pro" panose="020B0503030403020204" pitchFamily="34" charset="0"/>
                </a:rPr>
                <a:t>o</a:t>
              </a:r>
              <a:endParaRPr kumimoji="0" lang="en-AT" altLang="en-AT" sz="1800" b="0" i="0" u="none" strike="noStrike" cap="none" normalizeH="0" baseline="0">
                <a:ln>
                  <a:noFill/>
                </a:ln>
                <a:solidFill>
                  <a:schemeClr val="tx1"/>
                </a:solidFill>
                <a:effectLst/>
                <a:latin typeface="Arial" panose="020B0604020202020204" pitchFamily="34" charset="0"/>
              </a:endParaRPr>
            </a:p>
          </p:txBody>
        </p:sp>
        <p:sp>
          <p:nvSpPr>
            <p:cNvPr id="327" name="Rectangle 764">
              <a:extLst>
                <a:ext uri="{FF2B5EF4-FFF2-40B4-BE49-F238E27FC236}">
                  <a16:creationId xmlns:a16="http://schemas.microsoft.com/office/drawing/2014/main" id="{37F9D61F-49F0-4AAA-A29B-B948BB66F87D}"/>
                </a:ext>
              </a:extLst>
            </p:cNvPr>
            <p:cNvSpPr>
              <a:spLocks noChangeArrowheads="1"/>
            </p:cNvSpPr>
            <p:nvPr/>
          </p:nvSpPr>
          <p:spPr bwMode="auto">
            <a:xfrm>
              <a:off x="5515" y="2611"/>
              <a:ext cx="54" cy="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AT" altLang="en-AT" sz="900" b="0" i="0" u="none" strike="noStrike" cap="none" normalizeH="0" baseline="0">
                  <a:ln>
                    <a:noFill/>
                  </a:ln>
                  <a:solidFill>
                    <a:srgbClr val="000000"/>
                  </a:solidFill>
                  <a:effectLst/>
                  <a:latin typeface="Myriad Pro" panose="020B0503030403020204" pitchFamily="34" charset="0"/>
                </a:rPr>
                <a:t>f</a:t>
              </a:r>
              <a:endParaRPr kumimoji="0" lang="en-AT" altLang="en-AT" sz="1800" b="0" i="0" u="none" strike="noStrike" cap="none" normalizeH="0" baseline="0">
                <a:ln>
                  <a:noFill/>
                </a:ln>
                <a:solidFill>
                  <a:schemeClr val="tx1"/>
                </a:solidFill>
                <a:effectLst/>
                <a:latin typeface="Arial" panose="020B0604020202020204" pitchFamily="34" charset="0"/>
              </a:endParaRPr>
            </a:p>
          </p:txBody>
        </p:sp>
        <p:sp>
          <p:nvSpPr>
            <p:cNvPr id="328" name="Rectangle 765">
              <a:extLst>
                <a:ext uri="{FF2B5EF4-FFF2-40B4-BE49-F238E27FC236}">
                  <a16:creationId xmlns:a16="http://schemas.microsoft.com/office/drawing/2014/main" id="{5E1B0AF2-A1E1-4320-B773-DF722D783882}"/>
                </a:ext>
              </a:extLst>
            </p:cNvPr>
            <p:cNvSpPr>
              <a:spLocks noChangeArrowheads="1"/>
            </p:cNvSpPr>
            <p:nvPr/>
          </p:nvSpPr>
          <p:spPr bwMode="auto">
            <a:xfrm>
              <a:off x="5535" y="2611"/>
              <a:ext cx="74" cy="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AT" altLang="en-AT" sz="900" b="0" i="0" u="none" strike="noStrike" cap="none" normalizeH="0" baseline="0">
                  <a:ln>
                    <a:noFill/>
                  </a:ln>
                  <a:solidFill>
                    <a:srgbClr val="000000"/>
                  </a:solidFill>
                  <a:effectLst/>
                  <a:latin typeface="Myriad Pro" panose="020B0503030403020204" pitchFamily="34" charset="0"/>
                </a:rPr>
                <a:t>u</a:t>
              </a:r>
              <a:endParaRPr kumimoji="0" lang="en-AT" altLang="en-AT" sz="1800" b="0" i="0" u="none" strike="noStrike" cap="none" normalizeH="0" baseline="0">
                <a:ln>
                  <a:noFill/>
                </a:ln>
                <a:solidFill>
                  <a:schemeClr val="tx1"/>
                </a:solidFill>
                <a:effectLst/>
                <a:latin typeface="Arial" panose="020B0604020202020204" pitchFamily="34" charset="0"/>
              </a:endParaRPr>
            </a:p>
          </p:txBody>
        </p:sp>
        <p:sp>
          <p:nvSpPr>
            <p:cNvPr id="329" name="Rectangle 766">
              <a:extLst>
                <a:ext uri="{FF2B5EF4-FFF2-40B4-BE49-F238E27FC236}">
                  <a16:creationId xmlns:a16="http://schemas.microsoft.com/office/drawing/2014/main" id="{01C89B8E-7977-4E8F-9979-B0DE212DB8A9}"/>
                </a:ext>
              </a:extLst>
            </p:cNvPr>
            <p:cNvSpPr>
              <a:spLocks noChangeArrowheads="1"/>
            </p:cNvSpPr>
            <p:nvPr/>
          </p:nvSpPr>
          <p:spPr bwMode="auto">
            <a:xfrm>
              <a:off x="5573" y="2611"/>
              <a:ext cx="70" cy="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AT" altLang="en-AT" sz="900" b="0" i="0" u="none" strike="noStrike" cap="none" normalizeH="0" baseline="0">
                  <a:ln>
                    <a:noFill/>
                  </a:ln>
                  <a:solidFill>
                    <a:srgbClr val="000000"/>
                  </a:solidFill>
                  <a:effectLst/>
                  <a:latin typeface="Myriad Pro" panose="020B0503030403020204" pitchFamily="34" charset="0"/>
                </a:rPr>
                <a:t>e</a:t>
              </a:r>
              <a:endParaRPr kumimoji="0" lang="en-AT" altLang="en-AT" sz="1800" b="0" i="0" u="none" strike="noStrike" cap="none" normalizeH="0" baseline="0">
                <a:ln>
                  <a:noFill/>
                </a:ln>
                <a:solidFill>
                  <a:schemeClr val="tx1"/>
                </a:solidFill>
                <a:effectLst/>
                <a:latin typeface="Arial" panose="020B0604020202020204" pitchFamily="34" charset="0"/>
              </a:endParaRPr>
            </a:p>
          </p:txBody>
        </p:sp>
        <p:sp>
          <p:nvSpPr>
            <p:cNvPr id="330" name="Rectangle 767">
              <a:extLst>
                <a:ext uri="{FF2B5EF4-FFF2-40B4-BE49-F238E27FC236}">
                  <a16:creationId xmlns:a16="http://schemas.microsoft.com/office/drawing/2014/main" id="{4BA3EE8A-5C48-4298-8702-30F5F0C4D68D}"/>
                </a:ext>
              </a:extLst>
            </p:cNvPr>
            <p:cNvSpPr>
              <a:spLocks noChangeArrowheads="1"/>
            </p:cNvSpPr>
            <p:nvPr/>
          </p:nvSpPr>
          <p:spPr bwMode="auto">
            <a:xfrm>
              <a:off x="5607" y="2611"/>
              <a:ext cx="50" cy="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AT" altLang="en-AT" sz="900" b="0" i="0" u="none" strike="noStrike" cap="none" normalizeH="0" baseline="0">
                  <a:ln>
                    <a:noFill/>
                  </a:ln>
                  <a:solidFill>
                    <a:srgbClr val="000000"/>
                  </a:solidFill>
                  <a:effectLst/>
                  <a:latin typeface="Myriad Pro" panose="020B0503030403020204" pitchFamily="34" charset="0"/>
                </a:rPr>
                <a:t>l</a:t>
              </a:r>
              <a:endParaRPr kumimoji="0" lang="en-AT" altLang="en-AT" sz="1800" b="0" i="0" u="none" strike="noStrike" cap="none" normalizeH="0" baseline="0">
                <a:ln>
                  <a:noFill/>
                </a:ln>
                <a:solidFill>
                  <a:schemeClr val="tx1"/>
                </a:solidFill>
                <a:effectLst/>
                <a:latin typeface="Arial" panose="020B0604020202020204" pitchFamily="34" charset="0"/>
              </a:endParaRPr>
            </a:p>
          </p:txBody>
        </p:sp>
        <p:sp>
          <p:nvSpPr>
            <p:cNvPr id="331" name="Rectangle 768">
              <a:extLst>
                <a:ext uri="{FF2B5EF4-FFF2-40B4-BE49-F238E27FC236}">
                  <a16:creationId xmlns:a16="http://schemas.microsoft.com/office/drawing/2014/main" id="{1EB88CB4-0064-40A2-877A-0FDC1C013431}"/>
                </a:ext>
              </a:extLst>
            </p:cNvPr>
            <p:cNvSpPr>
              <a:spLocks noChangeArrowheads="1"/>
            </p:cNvSpPr>
            <p:nvPr/>
          </p:nvSpPr>
          <p:spPr bwMode="auto">
            <a:xfrm>
              <a:off x="3119" y="3415"/>
              <a:ext cx="80" cy="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AT" altLang="en-AT" sz="900" b="0" i="0" u="none" strike="noStrike" cap="none" normalizeH="0" baseline="0">
                  <a:ln>
                    <a:noFill/>
                  </a:ln>
                  <a:solidFill>
                    <a:srgbClr val="000000"/>
                  </a:solidFill>
                  <a:effectLst/>
                  <a:latin typeface="Myriad Pro" panose="020B0503030403020204" pitchFamily="34" charset="0"/>
                </a:rPr>
                <a:t>G</a:t>
              </a:r>
              <a:endParaRPr kumimoji="0" lang="en-AT" altLang="en-AT" sz="1800" b="0" i="0" u="none" strike="noStrike" cap="none" normalizeH="0" baseline="0">
                <a:ln>
                  <a:noFill/>
                </a:ln>
                <a:solidFill>
                  <a:schemeClr val="tx1"/>
                </a:solidFill>
                <a:effectLst/>
                <a:latin typeface="Arial" panose="020B0604020202020204" pitchFamily="34" charset="0"/>
              </a:endParaRPr>
            </a:p>
          </p:txBody>
        </p:sp>
        <p:sp>
          <p:nvSpPr>
            <p:cNvPr id="332" name="Rectangle 769">
              <a:extLst>
                <a:ext uri="{FF2B5EF4-FFF2-40B4-BE49-F238E27FC236}">
                  <a16:creationId xmlns:a16="http://schemas.microsoft.com/office/drawing/2014/main" id="{1DC68DBE-1DB4-4BFC-A9E7-0A68C85EFA23}"/>
                </a:ext>
              </a:extLst>
            </p:cNvPr>
            <p:cNvSpPr>
              <a:spLocks noChangeArrowheads="1"/>
            </p:cNvSpPr>
            <p:nvPr/>
          </p:nvSpPr>
          <p:spPr bwMode="auto">
            <a:xfrm>
              <a:off x="3164" y="3415"/>
              <a:ext cx="58" cy="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AT" altLang="en-AT" sz="900" b="0" i="0" u="none" strike="noStrike" cap="none" normalizeH="0" baseline="0">
                  <a:ln>
                    <a:noFill/>
                  </a:ln>
                  <a:solidFill>
                    <a:srgbClr val="000000"/>
                  </a:solidFill>
                  <a:effectLst/>
                  <a:latin typeface="Myriad Pro" panose="020B0503030403020204" pitchFamily="34" charset="0"/>
                </a:rPr>
                <a:t>r</a:t>
              </a:r>
              <a:endParaRPr kumimoji="0" lang="en-AT" altLang="en-AT" sz="1800" b="0" i="0" u="none" strike="noStrike" cap="none" normalizeH="0" baseline="0">
                <a:ln>
                  <a:noFill/>
                </a:ln>
                <a:solidFill>
                  <a:schemeClr val="tx1"/>
                </a:solidFill>
                <a:effectLst/>
                <a:latin typeface="Arial" panose="020B0604020202020204" pitchFamily="34" charset="0"/>
              </a:endParaRPr>
            </a:p>
          </p:txBody>
        </p:sp>
        <p:sp>
          <p:nvSpPr>
            <p:cNvPr id="333" name="Rectangle 770">
              <a:extLst>
                <a:ext uri="{FF2B5EF4-FFF2-40B4-BE49-F238E27FC236}">
                  <a16:creationId xmlns:a16="http://schemas.microsoft.com/office/drawing/2014/main" id="{4E2902CB-F778-4CD3-B476-F600B7570755}"/>
                </a:ext>
              </a:extLst>
            </p:cNvPr>
            <p:cNvSpPr>
              <a:spLocks noChangeArrowheads="1"/>
            </p:cNvSpPr>
            <p:nvPr/>
          </p:nvSpPr>
          <p:spPr bwMode="auto">
            <a:xfrm>
              <a:off x="3186" y="3415"/>
              <a:ext cx="74" cy="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AT" altLang="en-AT" sz="900" b="0" i="0" u="none" strike="noStrike" cap="none" normalizeH="0" baseline="0">
                  <a:ln>
                    <a:noFill/>
                  </a:ln>
                  <a:solidFill>
                    <a:srgbClr val="000000"/>
                  </a:solidFill>
                  <a:effectLst/>
                  <a:latin typeface="Myriad Pro" panose="020B0503030403020204" pitchFamily="34" charset="0"/>
                </a:rPr>
                <a:t>o</a:t>
              </a:r>
              <a:endParaRPr kumimoji="0" lang="en-AT" altLang="en-AT" sz="1800" b="0" i="0" u="none" strike="noStrike" cap="none" normalizeH="0" baseline="0">
                <a:ln>
                  <a:noFill/>
                </a:ln>
                <a:solidFill>
                  <a:schemeClr val="tx1"/>
                </a:solidFill>
                <a:effectLst/>
                <a:latin typeface="Arial" panose="020B0604020202020204" pitchFamily="34" charset="0"/>
              </a:endParaRPr>
            </a:p>
          </p:txBody>
        </p:sp>
        <p:sp>
          <p:nvSpPr>
            <p:cNvPr id="334" name="Rectangle 771">
              <a:extLst>
                <a:ext uri="{FF2B5EF4-FFF2-40B4-BE49-F238E27FC236}">
                  <a16:creationId xmlns:a16="http://schemas.microsoft.com/office/drawing/2014/main" id="{47FAAE7C-7977-4CEB-89D8-D5A71402F71B}"/>
                </a:ext>
              </a:extLst>
            </p:cNvPr>
            <p:cNvSpPr>
              <a:spLocks noChangeArrowheads="1"/>
            </p:cNvSpPr>
            <p:nvPr/>
          </p:nvSpPr>
          <p:spPr bwMode="auto">
            <a:xfrm>
              <a:off x="3224" y="3415"/>
              <a:ext cx="74" cy="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AT" altLang="en-AT" sz="900" b="0" i="0" u="none" strike="noStrike" cap="none" normalizeH="0" baseline="0">
                  <a:ln>
                    <a:noFill/>
                  </a:ln>
                  <a:solidFill>
                    <a:srgbClr val="000000"/>
                  </a:solidFill>
                  <a:effectLst/>
                  <a:latin typeface="Myriad Pro" panose="020B0503030403020204" pitchFamily="34" charset="0"/>
                </a:rPr>
                <a:t>u</a:t>
              </a:r>
              <a:endParaRPr kumimoji="0" lang="en-AT" altLang="en-AT" sz="1800" b="0" i="0" u="none" strike="noStrike" cap="none" normalizeH="0" baseline="0">
                <a:ln>
                  <a:noFill/>
                </a:ln>
                <a:solidFill>
                  <a:schemeClr val="tx1"/>
                </a:solidFill>
                <a:effectLst/>
                <a:latin typeface="Arial" panose="020B0604020202020204" pitchFamily="34" charset="0"/>
              </a:endParaRPr>
            </a:p>
          </p:txBody>
        </p:sp>
        <p:sp>
          <p:nvSpPr>
            <p:cNvPr id="335" name="Rectangle 772">
              <a:extLst>
                <a:ext uri="{FF2B5EF4-FFF2-40B4-BE49-F238E27FC236}">
                  <a16:creationId xmlns:a16="http://schemas.microsoft.com/office/drawing/2014/main" id="{BD22C53C-A38A-4F24-90D4-8B8FD4176578}"/>
                </a:ext>
              </a:extLst>
            </p:cNvPr>
            <p:cNvSpPr>
              <a:spLocks noChangeArrowheads="1"/>
            </p:cNvSpPr>
            <p:nvPr/>
          </p:nvSpPr>
          <p:spPr bwMode="auto">
            <a:xfrm>
              <a:off x="3261" y="3415"/>
              <a:ext cx="74" cy="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AT" altLang="en-AT" sz="900" b="0" i="0" u="none" strike="noStrike" cap="none" normalizeH="0" baseline="0">
                  <a:ln>
                    <a:noFill/>
                  </a:ln>
                  <a:solidFill>
                    <a:srgbClr val="000000"/>
                  </a:solidFill>
                  <a:effectLst/>
                  <a:latin typeface="Myriad Pro" panose="020B0503030403020204" pitchFamily="34" charset="0"/>
                </a:rPr>
                <a:t>n</a:t>
              </a:r>
              <a:endParaRPr kumimoji="0" lang="en-AT" altLang="en-AT" sz="1800" b="0" i="0" u="none" strike="noStrike" cap="none" normalizeH="0" baseline="0">
                <a:ln>
                  <a:noFill/>
                </a:ln>
                <a:solidFill>
                  <a:schemeClr val="tx1"/>
                </a:solidFill>
                <a:effectLst/>
                <a:latin typeface="Arial" panose="020B0604020202020204" pitchFamily="34" charset="0"/>
              </a:endParaRPr>
            </a:p>
          </p:txBody>
        </p:sp>
        <p:sp>
          <p:nvSpPr>
            <p:cNvPr id="336" name="Rectangle 773">
              <a:extLst>
                <a:ext uri="{FF2B5EF4-FFF2-40B4-BE49-F238E27FC236}">
                  <a16:creationId xmlns:a16="http://schemas.microsoft.com/office/drawing/2014/main" id="{B1FB5A37-64BF-4511-AEA6-37C4CECBABA6}"/>
                </a:ext>
              </a:extLst>
            </p:cNvPr>
            <p:cNvSpPr>
              <a:spLocks noChangeArrowheads="1"/>
            </p:cNvSpPr>
            <p:nvPr/>
          </p:nvSpPr>
          <p:spPr bwMode="auto">
            <a:xfrm>
              <a:off x="3299" y="3415"/>
              <a:ext cx="74" cy="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AT" altLang="en-AT" sz="900" b="0" i="0" u="none" strike="noStrike" cap="none" normalizeH="0" baseline="0">
                  <a:ln>
                    <a:noFill/>
                  </a:ln>
                  <a:solidFill>
                    <a:srgbClr val="000000"/>
                  </a:solidFill>
                  <a:effectLst/>
                  <a:latin typeface="Myriad Pro" panose="020B0503030403020204" pitchFamily="34" charset="0"/>
                </a:rPr>
                <a:t>d</a:t>
              </a:r>
              <a:endParaRPr kumimoji="0" lang="en-AT" altLang="en-AT" sz="1800" b="0" i="0" u="none" strike="noStrike" cap="none" normalizeH="0" baseline="0">
                <a:ln>
                  <a:noFill/>
                </a:ln>
                <a:solidFill>
                  <a:schemeClr val="tx1"/>
                </a:solidFill>
                <a:effectLst/>
                <a:latin typeface="Arial" panose="020B0604020202020204" pitchFamily="34" charset="0"/>
              </a:endParaRPr>
            </a:p>
          </p:txBody>
        </p:sp>
        <p:sp>
          <p:nvSpPr>
            <p:cNvPr id="337" name="Rectangle 774">
              <a:extLst>
                <a:ext uri="{FF2B5EF4-FFF2-40B4-BE49-F238E27FC236}">
                  <a16:creationId xmlns:a16="http://schemas.microsoft.com/office/drawing/2014/main" id="{D922699D-44EC-4997-ADD2-D1F0B73DF6AB}"/>
                </a:ext>
              </a:extLst>
            </p:cNvPr>
            <p:cNvSpPr>
              <a:spLocks noChangeArrowheads="1"/>
            </p:cNvSpPr>
            <p:nvPr/>
          </p:nvSpPr>
          <p:spPr bwMode="auto">
            <a:xfrm>
              <a:off x="3338" y="3415"/>
              <a:ext cx="86" cy="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AT" altLang="en-AT" sz="900" b="0" i="0" u="none" strike="noStrike" cap="none" normalizeH="0" baseline="0">
                  <a:ln>
                    <a:noFill/>
                  </a:ln>
                  <a:solidFill>
                    <a:srgbClr val="000000"/>
                  </a:solidFill>
                  <a:effectLst/>
                  <a:latin typeface="Myriad Pro" panose="020B0503030403020204" pitchFamily="34" charset="0"/>
                </a:rPr>
                <a:t>w</a:t>
              </a:r>
              <a:endParaRPr kumimoji="0" lang="en-AT" altLang="en-AT" sz="1800" b="0" i="0" u="none" strike="noStrike" cap="none" normalizeH="0" baseline="0">
                <a:ln>
                  <a:noFill/>
                </a:ln>
                <a:solidFill>
                  <a:schemeClr val="tx1"/>
                </a:solidFill>
                <a:effectLst/>
                <a:latin typeface="Arial" panose="020B0604020202020204" pitchFamily="34" charset="0"/>
              </a:endParaRPr>
            </a:p>
          </p:txBody>
        </p:sp>
        <p:sp>
          <p:nvSpPr>
            <p:cNvPr id="338" name="Rectangle 775">
              <a:extLst>
                <a:ext uri="{FF2B5EF4-FFF2-40B4-BE49-F238E27FC236}">
                  <a16:creationId xmlns:a16="http://schemas.microsoft.com/office/drawing/2014/main" id="{72D73049-867B-4F58-9ADF-82524EDD2569}"/>
                </a:ext>
              </a:extLst>
            </p:cNvPr>
            <p:cNvSpPr>
              <a:spLocks noChangeArrowheads="1"/>
            </p:cNvSpPr>
            <p:nvPr/>
          </p:nvSpPr>
          <p:spPr bwMode="auto">
            <a:xfrm>
              <a:off x="3388" y="3415"/>
              <a:ext cx="68" cy="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AT" altLang="en-AT" sz="900" b="0" i="0" u="none" strike="noStrike" cap="none" normalizeH="0" baseline="0">
                  <a:ln>
                    <a:noFill/>
                  </a:ln>
                  <a:solidFill>
                    <a:srgbClr val="000000"/>
                  </a:solidFill>
                  <a:effectLst/>
                  <a:latin typeface="Myriad Pro" panose="020B0503030403020204" pitchFamily="34" charset="0"/>
                </a:rPr>
                <a:t>a</a:t>
              </a:r>
              <a:endParaRPr kumimoji="0" lang="en-AT" altLang="en-AT" sz="1800" b="0" i="0" u="none" strike="noStrike" cap="none" normalizeH="0" baseline="0">
                <a:ln>
                  <a:noFill/>
                </a:ln>
                <a:solidFill>
                  <a:schemeClr val="tx1"/>
                </a:solidFill>
                <a:effectLst/>
                <a:latin typeface="Arial" panose="020B0604020202020204" pitchFamily="34" charset="0"/>
              </a:endParaRPr>
            </a:p>
          </p:txBody>
        </p:sp>
        <p:sp>
          <p:nvSpPr>
            <p:cNvPr id="339" name="Rectangle 776">
              <a:extLst>
                <a:ext uri="{FF2B5EF4-FFF2-40B4-BE49-F238E27FC236}">
                  <a16:creationId xmlns:a16="http://schemas.microsoft.com/office/drawing/2014/main" id="{82973813-5811-4F7B-8747-8FF8E496E193}"/>
                </a:ext>
              </a:extLst>
            </p:cNvPr>
            <p:cNvSpPr>
              <a:spLocks noChangeArrowheads="1"/>
            </p:cNvSpPr>
            <p:nvPr/>
          </p:nvSpPr>
          <p:spPr bwMode="auto">
            <a:xfrm>
              <a:off x="3421" y="3415"/>
              <a:ext cx="58" cy="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AT" altLang="en-AT" sz="900" b="0" i="0" u="none" strike="noStrike" cap="none" normalizeH="0" baseline="0">
                  <a:ln>
                    <a:noFill/>
                  </a:ln>
                  <a:solidFill>
                    <a:srgbClr val="000000"/>
                  </a:solidFill>
                  <a:effectLst/>
                  <a:latin typeface="Myriad Pro" panose="020B0503030403020204" pitchFamily="34" charset="0"/>
                </a:rPr>
                <a:t>t</a:t>
              </a:r>
              <a:endParaRPr kumimoji="0" lang="en-AT" altLang="en-AT" sz="1800" b="0" i="0" u="none" strike="noStrike" cap="none" normalizeH="0" baseline="0">
                <a:ln>
                  <a:noFill/>
                </a:ln>
                <a:solidFill>
                  <a:schemeClr val="tx1"/>
                </a:solidFill>
                <a:effectLst/>
                <a:latin typeface="Arial" panose="020B0604020202020204" pitchFamily="34" charset="0"/>
              </a:endParaRPr>
            </a:p>
          </p:txBody>
        </p:sp>
        <p:sp>
          <p:nvSpPr>
            <p:cNvPr id="340" name="Rectangle 777">
              <a:extLst>
                <a:ext uri="{FF2B5EF4-FFF2-40B4-BE49-F238E27FC236}">
                  <a16:creationId xmlns:a16="http://schemas.microsoft.com/office/drawing/2014/main" id="{B4335A5F-8B3F-4361-A78A-565116157EF6}"/>
                </a:ext>
              </a:extLst>
            </p:cNvPr>
            <p:cNvSpPr>
              <a:spLocks noChangeArrowheads="1"/>
            </p:cNvSpPr>
            <p:nvPr/>
          </p:nvSpPr>
          <p:spPr bwMode="auto">
            <a:xfrm>
              <a:off x="3444" y="3415"/>
              <a:ext cx="70" cy="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AT" altLang="en-AT" sz="900" b="0" i="0" u="none" strike="noStrike" cap="none" normalizeH="0" baseline="0">
                  <a:ln>
                    <a:noFill/>
                  </a:ln>
                  <a:solidFill>
                    <a:srgbClr val="000000"/>
                  </a:solidFill>
                  <a:effectLst/>
                  <a:latin typeface="Myriad Pro" panose="020B0503030403020204" pitchFamily="34" charset="0"/>
                </a:rPr>
                <a:t>e</a:t>
              </a:r>
              <a:endParaRPr kumimoji="0" lang="en-AT" altLang="en-AT" sz="1800" b="0" i="0" u="none" strike="noStrike" cap="none" normalizeH="0" baseline="0">
                <a:ln>
                  <a:noFill/>
                </a:ln>
                <a:solidFill>
                  <a:schemeClr val="tx1"/>
                </a:solidFill>
                <a:effectLst/>
                <a:latin typeface="Arial" panose="020B0604020202020204" pitchFamily="34" charset="0"/>
              </a:endParaRPr>
            </a:p>
          </p:txBody>
        </p:sp>
        <p:sp>
          <p:nvSpPr>
            <p:cNvPr id="341" name="Rectangle 778">
              <a:extLst>
                <a:ext uri="{FF2B5EF4-FFF2-40B4-BE49-F238E27FC236}">
                  <a16:creationId xmlns:a16="http://schemas.microsoft.com/office/drawing/2014/main" id="{8480C1E4-35D1-4F39-8F0E-0BBA0C01B149}"/>
                </a:ext>
              </a:extLst>
            </p:cNvPr>
            <p:cNvSpPr>
              <a:spLocks noChangeArrowheads="1"/>
            </p:cNvSpPr>
            <p:nvPr/>
          </p:nvSpPr>
          <p:spPr bwMode="auto">
            <a:xfrm>
              <a:off x="3478" y="3415"/>
              <a:ext cx="58" cy="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AT" altLang="en-AT" sz="900" b="0" i="0" u="none" strike="noStrike" cap="none" normalizeH="0" baseline="0">
                  <a:ln>
                    <a:noFill/>
                  </a:ln>
                  <a:solidFill>
                    <a:srgbClr val="000000"/>
                  </a:solidFill>
                  <a:effectLst/>
                  <a:latin typeface="Myriad Pro" panose="020B0503030403020204" pitchFamily="34" charset="0"/>
                </a:rPr>
                <a:t>r</a:t>
              </a:r>
              <a:endParaRPr kumimoji="0" lang="en-AT" altLang="en-AT" sz="1800" b="0" i="0" u="none" strike="noStrike" cap="none" normalizeH="0" baseline="0">
                <a:ln>
                  <a:noFill/>
                </a:ln>
                <a:solidFill>
                  <a:schemeClr val="tx1"/>
                </a:solidFill>
                <a:effectLst/>
                <a:latin typeface="Arial" panose="020B0604020202020204" pitchFamily="34" charset="0"/>
              </a:endParaRPr>
            </a:p>
          </p:txBody>
        </p:sp>
        <p:sp>
          <p:nvSpPr>
            <p:cNvPr id="342" name="Rectangle 779">
              <a:extLst>
                <a:ext uri="{FF2B5EF4-FFF2-40B4-BE49-F238E27FC236}">
                  <a16:creationId xmlns:a16="http://schemas.microsoft.com/office/drawing/2014/main" id="{FC0E5C51-9369-4724-BF62-6814BB58094A}"/>
                </a:ext>
              </a:extLst>
            </p:cNvPr>
            <p:cNvSpPr>
              <a:spLocks noChangeArrowheads="1"/>
            </p:cNvSpPr>
            <p:nvPr/>
          </p:nvSpPr>
          <p:spPr bwMode="auto">
            <a:xfrm>
              <a:off x="3119" y="3497"/>
              <a:ext cx="74" cy="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AT" altLang="en-AT" sz="900" b="0" i="0" u="none" strike="noStrike" cap="none" normalizeH="0" baseline="0">
                  <a:ln>
                    <a:noFill/>
                  </a:ln>
                  <a:solidFill>
                    <a:srgbClr val="000000"/>
                  </a:solidFill>
                  <a:effectLst/>
                  <a:latin typeface="Myriad Pro" panose="020B0503030403020204" pitchFamily="34" charset="0"/>
                </a:rPr>
                <a:t>p</a:t>
              </a:r>
              <a:endParaRPr kumimoji="0" lang="en-AT" altLang="en-AT" sz="1800" b="0" i="0" u="none" strike="noStrike" cap="none" normalizeH="0" baseline="0">
                <a:ln>
                  <a:noFill/>
                </a:ln>
                <a:solidFill>
                  <a:schemeClr val="tx1"/>
                </a:solidFill>
                <a:effectLst/>
                <a:latin typeface="Arial" panose="020B0604020202020204" pitchFamily="34" charset="0"/>
              </a:endParaRPr>
            </a:p>
          </p:txBody>
        </p:sp>
        <p:sp>
          <p:nvSpPr>
            <p:cNvPr id="343" name="Rectangle 780">
              <a:extLst>
                <a:ext uri="{FF2B5EF4-FFF2-40B4-BE49-F238E27FC236}">
                  <a16:creationId xmlns:a16="http://schemas.microsoft.com/office/drawing/2014/main" id="{82121EC5-7185-42DC-B6CE-CC03E8272B72}"/>
                </a:ext>
              </a:extLst>
            </p:cNvPr>
            <p:cNvSpPr>
              <a:spLocks noChangeArrowheads="1"/>
            </p:cNvSpPr>
            <p:nvPr/>
          </p:nvSpPr>
          <p:spPr bwMode="auto">
            <a:xfrm>
              <a:off x="3158" y="3497"/>
              <a:ext cx="74" cy="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AT" altLang="en-AT" sz="900" b="0" i="0" u="none" strike="noStrike" cap="none" normalizeH="0" baseline="0">
                  <a:ln>
                    <a:noFill/>
                  </a:ln>
                  <a:solidFill>
                    <a:srgbClr val="000000"/>
                  </a:solidFill>
                  <a:effectLst/>
                  <a:latin typeface="Myriad Pro" panose="020B0503030403020204" pitchFamily="34" charset="0"/>
                </a:rPr>
                <a:t>u</a:t>
              </a:r>
              <a:endParaRPr kumimoji="0" lang="en-AT" altLang="en-AT" sz="1800" b="0" i="0" u="none" strike="noStrike" cap="none" normalizeH="0" baseline="0">
                <a:ln>
                  <a:noFill/>
                </a:ln>
                <a:solidFill>
                  <a:schemeClr val="tx1"/>
                </a:solidFill>
                <a:effectLst/>
                <a:latin typeface="Arial" panose="020B0604020202020204" pitchFamily="34" charset="0"/>
              </a:endParaRPr>
            </a:p>
          </p:txBody>
        </p:sp>
        <p:sp>
          <p:nvSpPr>
            <p:cNvPr id="344" name="Rectangle 781">
              <a:extLst>
                <a:ext uri="{FF2B5EF4-FFF2-40B4-BE49-F238E27FC236}">
                  <a16:creationId xmlns:a16="http://schemas.microsoft.com/office/drawing/2014/main" id="{F1FCE480-2623-40EB-9F68-B7674717CFCB}"/>
                </a:ext>
              </a:extLst>
            </p:cNvPr>
            <p:cNvSpPr>
              <a:spLocks noChangeArrowheads="1"/>
            </p:cNvSpPr>
            <p:nvPr/>
          </p:nvSpPr>
          <p:spPr bwMode="auto">
            <a:xfrm>
              <a:off x="3196" y="3497"/>
              <a:ext cx="94" cy="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AT" altLang="en-AT" sz="900" b="0" i="0" u="none" strike="noStrike" cap="none" normalizeH="0" baseline="0">
                  <a:ln>
                    <a:noFill/>
                  </a:ln>
                  <a:solidFill>
                    <a:srgbClr val="000000"/>
                  </a:solidFill>
                  <a:effectLst/>
                  <a:latin typeface="Myriad Pro" panose="020B0503030403020204" pitchFamily="34" charset="0"/>
                </a:rPr>
                <a:t>m</a:t>
              </a:r>
              <a:endParaRPr kumimoji="0" lang="en-AT" altLang="en-AT" sz="1800" b="0" i="0" u="none" strike="noStrike" cap="none" normalizeH="0" baseline="0">
                <a:ln>
                  <a:noFill/>
                </a:ln>
                <a:solidFill>
                  <a:schemeClr val="tx1"/>
                </a:solidFill>
                <a:effectLst/>
                <a:latin typeface="Arial" panose="020B0604020202020204" pitchFamily="34" charset="0"/>
              </a:endParaRPr>
            </a:p>
          </p:txBody>
        </p:sp>
        <p:sp>
          <p:nvSpPr>
            <p:cNvPr id="345" name="Rectangle 782">
              <a:extLst>
                <a:ext uri="{FF2B5EF4-FFF2-40B4-BE49-F238E27FC236}">
                  <a16:creationId xmlns:a16="http://schemas.microsoft.com/office/drawing/2014/main" id="{8009C8F4-F945-42DD-ABDF-2C92EF73E8E2}"/>
                </a:ext>
              </a:extLst>
            </p:cNvPr>
            <p:cNvSpPr>
              <a:spLocks noChangeArrowheads="1"/>
            </p:cNvSpPr>
            <p:nvPr/>
          </p:nvSpPr>
          <p:spPr bwMode="auto">
            <a:xfrm>
              <a:off x="3253" y="3497"/>
              <a:ext cx="74" cy="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AT" altLang="en-AT" sz="900" b="0" i="0" u="none" strike="noStrike" cap="none" normalizeH="0" baseline="0">
                  <a:ln>
                    <a:noFill/>
                  </a:ln>
                  <a:solidFill>
                    <a:srgbClr val="000000"/>
                  </a:solidFill>
                  <a:effectLst/>
                  <a:latin typeface="Myriad Pro" panose="020B0503030403020204" pitchFamily="34" charset="0"/>
                </a:rPr>
                <a:t>p</a:t>
              </a:r>
              <a:endParaRPr kumimoji="0" lang="en-AT" altLang="en-AT" sz="1800" b="0" i="0" u="none" strike="noStrike" cap="none" normalizeH="0" baseline="0">
                <a:ln>
                  <a:noFill/>
                </a:ln>
                <a:solidFill>
                  <a:schemeClr val="tx1"/>
                </a:solidFill>
                <a:effectLst/>
                <a:latin typeface="Arial" panose="020B0604020202020204" pitchFamily="34" charset="0"/>
              </a:endParaRPr>
            </a:p>
          </p:txBody>
        </p:sp>
        <p:sp>
          <p:nvSpPr>
            <p:cNvPr id="346" name="Rectangle 783">
              <a:extLst>
                <a:ext uri="{FF2B5EF4-FFF2-40B4-BE49-F238E27FC236}">
                  <a16:creationId xmlns:a16="http://schemas.microsoft.com/office/drawing/2014/main" id="{C79F60E1-B243-4B8C-88F3-37FD900CFD1C}"/>
                </a:ext>
              </a:extLst>
            </p:cNvPr>
            <p:cNvSpPr>
              <a:spLocks noChangeArrowheads="1"/>
            </p:cNvSpPr>
            <p:nvPr/>
          </p:nvSpPr>
          <p:spPr bwMode="auto">
            <a:xfrm>
              <a:off x="3292" y="3497"/>
              <a:ext cx="50" cy="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AT" altLang="en-AT" sz="900" b="0" i="0" u="none" strike="noStrike" cap="none" normalizeH="0" baseline="0">
                  <a:ln>
                    <a:noFill/>
                  </a:ln>
                  <a:solidFill>
                    <a:srgbClr val="000000"/>
                  </a:solidFill>
                  <a:effectLst/>
                  <a:latin typeface="Myriad Pro" panose="020B0503030403020204" pitchFamily="34" charset="0"/>
                </a:rPr>
                <a:t>i</a:t>
              </a:r>
              <a:endParaRPr kumimoji="0" lang="en-AT" altLang="en-AT" sz="1800" b="0" i="0" u="none" strike="noStrike" cap="none" normalizeH="0" baseline="0">
                <a:ln>
                  <a:noFill/>
                </a:ln>
                <a:solidFill>
                  <a:schemeClr val="tx1"/>
                </a:solidFill>
                <a:effectLst/>
                <a:latin typeface="Arial" panose="020B0604020202020204" pitchFamily="34" charset="0"/>
              </a:endParaRPr>
            </a:p>
          </p:txBody>
        </p:sp>
        <p:sp>
          <p:nvSpPr>
            <p:cNvPr id="347" name="Rectangle 784">
              <a:extLst>
                <a:ext uri="{FF2B5EF4-FFF2-40B4-BE49-F238E27FC236}">
                  <a16:creationId xmlns:a16="http://schemas.microsoft.com/office/drawing/2014/main" id="{2A7B1F39-4764-4BD5-9B66-72799BCC4F87}"/>
                </a:ext>
              </a:extLst>
            </p:cNvPr>
            <p:cNvSpPr>
              <a:spLocks noChangeArrowheads="1"/>
            </p:cNvSpPr>
            <p:nvPr/>
          </p:nvSpPr>
          <p:spPr bwMode="auto">
            <a:xfrm>
              <a:off x="3308" y="3497"/>
              <a:ext cx="74" cy="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AT" altLang="en-AT" sz="900" b="0" i="0" u="none" strike="noStrike" cap="none" normalizeH="0" baseline="0">
                  <a:ln>
                    <a:noFill/>
                  </a:ln>
                  <a:solidFill>
                    <a:srgbClr val="000000"/>
                  </a:solidFill>
                  <a:effectLst/>
                  <a:latin typeface="Myriad Pro" panose="020B0503030403020204" pitchFamily="34" charset="0"/>
                </a:rPr>
                <a:t>n</a:t>
              </a:r>
              <a:endParaRPr kumimoji="0" lang="en-AT" altLang="en-AT" sz="1800" b="0" i="0" u="none" strike="noStrike" cap="none" normalizeH="0" baseline="0">
                <a:ln>
                  <a:noFill/>
                </a:ln>
                <a:solidFill>
                  <a:schemeClr val="tx1"/>
                </a:solidFill>
                <a:effectLst/>
                <a:latin typeface="Arial" panose="020B0604020202020204" pitchFamily="34" charset="0"/>
              </a:endParaRPr>
            </a:p>
          </p:txBody>
        </p:sp>
        <p:sp>
          <p:nvSpPr>
            <p:cNvPr id="348" name="Rectangle 785">
              <a:extLst>
                <a:ext uri="{FF2B5EF4-FFF2-40B4-BE49-F238E27FC236}">
                  <a16:creationId xmlns:a16="http://schemas.microsoft.com/office/drawing/2014/main" id="{5C70B077-9DFA-4894-91BE-195E9A1EC092}"/>
                </a:ext>
              </a:extLst>
            </p:cNvPr>
            <p:cNvSpPr>
              <a:spLocks noChangeArrowheads="1"/>
            </p:cNvSpPr>
            <p:nvPr/>
          </p:nvSpPr>
          <p:spPr bwMode="auto">
            <a:xfrm>
              <a:off x="3346" y="3497"/>
              <a:ext cx="74" cy="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AT" altLang="en-AT" sz="900" b="0" i="0" u="none" strike="noStrike" cap="none" normalizeH="0" baseline="0">
                  <a:ln>
                    <a:noFill/>
                  </a:ln>
                  <a:solidFill>
                    <a:srgbClr val="000000"/>
                  </a:solidFill>
                  <a:effectLst/>
                  <a:latin typeface="Myriad Pro" panose="020B0503030403020204" pitchFamily="34" charset="0"/>
                </a:rPr>
                <a:t>g</a:t>
              </a:r>
              <a:endParaRPr kumimoji="0" lang="en-AT" altLang="en-AT" sz="1800" b="0" i="0" u="none" strike="noStrike" cap="none" normalizeH="0" baseline="0">
                <a:ln>
                  <a:noFill/>
                </a:ln>
                <a:solidFill>
                  <a:schemeClr val="tx1"/>
                </a:solidFill>
                <a:effectLst/>
                <a:latin typeface="Arial" panose="020B0604020202020204" pitchFamily="34" charset="0"/>
              </a:endParaRPr>
            </a:p>
          </p:txBody>
        </p:sp>
        <p:sp>
          <p:nvSpPr>
            <p:cNvPr id="349" name="Rectangle 786">
              <a:extLst>
                <a:ext uri="{FF2B5EF4-FFF2-40B4-BE49-F238E27FC236}">
                  <a16:creationId xmlns:a16="http://schemas.microsoft.com/office/drawing/2014/main" id="{DA6087B4-5214-4808-AE2B-C8D7E4FDA1DD}"/>
                </a:ext>
              </a:extLst>
            </p:cNvPr>
            <p:cNvSpPr>
              <a:spLocks noChangeArrowheads="1"/>
            </p:cNvSpPr>
            <p:nvPr/>
          </p:nvSpPr>
          <p:spPr bwMode="auto">
            <a:xfrm>
              <a:off x="4134" y="2428"/>
              <a:ext cx="50" cy="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AT" altLang="en-AT" sz="900" b="0" i="0" u="none" strike="noStrike" cap="none" normalizeH="0" baseline="0">
                  <a:ln>
                    <a:noFill/>
                  </a:ln>
                  <a:solidFill>
                    <a:srgbClr val="000000"/>
                  </a:solidFill>
                  <a:effectLst/>
                  <a:latin typeface="Myriad Pro" panose="020B0503030403020204" pitchFamily="34" charset="0"/>
                </a:rPr>
                <a:t>I</a:t>
              </a:r>
              <a:endParaRPr kumimoji="0" lang="en-AT" altLang="en-AT" sz="1800" b="0" i="0" u="none" strike="noStrike" cap="none" normalizeH="0" baseline="0">
                <a:ln>
                  <a:noFill/>
                </a:ln>
                <a:solidFill>
                  <a:schemeClr val="tx1"/>
                </a:solidFill>
                <a:effectLst/>
                <a:latin typeface="Arial" panose="020B0604020202020204" pitchFamily="34" charset="0"/>
              </a:endParaRPr>
            </a:p>
          </p:txBody>
        </p:sp>
        <p:sp>
          <p:nvSpPr>
            <p:cNvPr id="350" name="Rectangle 787">
              <a:extLst>
                <a:ext uri="{FF2B5EF4-FFF2-40B4-BE49-F238E27FC236}">
                  <a16:creationId xmlns:a16="http://schemas.microsoft.com/office/drawing/2014/main" id="{6C7A1EB6-F73F-4E13-8ACB-72F4F6628409}"/>
                </a:ext>
              </a:extLst>
            </p:cNvPr>
            <p:cNvSpPr>
              <a:spLocks noChangeArrowheads="1"/>
            </p:cNvSpPr>
            <p:nvPr/>
          </p:nvSpPr>
          <p:spPr bwMode="auto">
            <a:xfrm>
              <a:off x="4150" y="2428"/>
              <a:ext cx="58" cy="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AT" altLang="en-AT" sz="900" b="0" i="0" u="none" strike="noStrike" cap="none" normalizeH="0" baseline="0">
                  <a:ln>
                    <a:noFill/>
                  </a:ln>
                  <a:solidFill>
                    <a:srgbClr val="000000"/>
                  </a:solidFill>
                  <a:effectLst/>
                  <a:latin typeface="Myriad Pro" panose="020B0503030403020204" pitchFamily="34" charset="0"/>
                </a:rPr>
                <a:t>r</a:t>
              </a:r>
              <a:endParaRPr kumimoji="0" lang="en-AT" altLang="en-AT" sz="1800" b="0" i="0" u="none" strike="noStrike" cap="none" normalizeH="0" baseline="0">
                <a:ln>
                  <a:noFill/>
                </a:ln>
                <a:solidFill>
                  <a:schemeClr val="tx1"/>
                </a:solidFill>
                <a:effectLst/>
                <a:latin typeface="Arial" panose="020B0604020202020204" pitchFamily="34" charset="0"/>
              </a:endParaRPr>
            </a:p>
          </p:txBody>
        </p:sp>
        <p:sp>
          <p:nvSpPr>
            <p:cNvPr id="351" name="Rectangle 788">
              <a:extLst>
                <a:ext uri="{FF2B5EF4-FFF2-40B4-BE49-F238E27FC236}">
                  <a16:creationId xmlns:a16="http://schemas.microsoft.com/office/drawing/2014/main" id="{28E30F12-7DC9-4661-AA43-0763F9CA7699}"/>
                </a:ext>
              </a:extLst>
            </p:cNvPr>
            <p:cNvSpPr>
              <a:spLocks noChangeArrowheads="1"/>
            </p:cNvSpPr>
            <p:nvPr/>
          </p:nvSpPr>
          <p:spPr bwMode="auto">
            <a:xfrm>
              <a:off x="4173" y="2428"/>
              <a:ext cx="58" cy="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AT" altLang="en-AT" sz="900" b="0" i="0" u="none" strike="noStrike" cap="none" normalizeH="0" baseline="0">
                  <a:ln>
                    <a:noFill/>
                  </a:ln>
                  <a:solidFill>
                    <a:srgbClr val="000000"/>
                  </a:solidFill>
                  <a:effectLst/>
                  <a:latin typeface="Myriad Pro" panose="020B0503030403020204" pitchFamily="34" charset="0"/>
                </a:rPr>
                <a:t>r</a:t>
              </a:r>
              <a:endParaRPr kumimoji="0" lang="en-AT" altLang="en-AT" sz="1800" b="0" i="0" u="none" strike="noStrike" cap="none" normalizeH="0" baseline="0">
                <a:ln>
                  <a:noFill/>
                </a:ln>
                <a:solidFill>
                  <a:schemeClr val="tx1"/>
                </a:solidFill>
                <a:effectLst/>
                <a:latin typeface="Arial" panose="020B0604020202020204" pitchFamily="34" charset="0"/>
              </a:endParaRPr>
            </a:p>
          </p:txBody>
        </p:sp>
        <p:sp>
          <p:nvSpPr>
            <p:cNvPr id="352" name="Rectangle 789">
              <a:extLst>
                <a:ext uri="{FF2B5EF4-FFF2-40B4-BE49-F238E27FC236}">
                  <a16:creationId xmlns:a16="http://schemas.microsoft.com/office/drawing/2014/main" id="{C1CFA446-8084-4E8A-AF23-3B7EC500E9E5}"/>
                </a:ext>
              </a:extLst>
            </p:cNvPr>
            <p:cNvSpPr>
              <a:spLocks noChangeArrowheads="1"/>
            </p:cNvSpPr>
            <p:nvPr/>
          </p:nvSpPr>
          <p:spPr bwMode="auto">
            <a:xfrm>
              <a:off x="4195" y="2428"/>
              <a:ext cx="50" cy="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AT" altLang="en-AT" sz="900" b="0" i="0" u="none" strike="noStrike" cap="none" normalizeH="0" baseline="0">
                  <a:ln>
                    <a:noFill/>
                  </a:ln>
                  <a:solidFill>
                    <a:srgbClr val="000000"/>
                  </a:solidFill>
                  <a:effectLst/>
                  <a:latin typeface="Myriad Pro" panose="020B0503030403020204" pitchFamily="34" charset="0"/>
                </a:rPr>
                <a:t>i</a:t>
              </a:r>
              <a:endParaRPr kumimoji="0" lang="en-AT" altLang="en-AT" sz="1800" b="0" i="0" u="none" strike="noStrike" cap="none" normalizeH="0" baseline="0">
                <a:ln>
                  <a:noFill/>
                </a:ln>
                <a:solidFill>
                  <a:schemeClr val="tx1"/>
                </a:solidFill>
                <a:effectLst/>
                <a:latin typeface="Arial" panose="020B0604020202020204" pitchFamily="34" charset="0"/>
              </a:endParaRPr>
            </a:p>
          </p:txBody>
        </p:sp>
        <p:sp>
          <p:nvSpPr>
            <p:cNvPr id="353" name="Rectangle 790">
              <a:extLst>
                <a:ext uri="{FF2B5EF4-FFF2-40B4-BE49-F238E27FC236}">
                  <a16:creationId xmlns:a16="http://schemas.microsoft.com/office/drawing/2014/main" id="{B59B2665-41FA-4C64-9A2B-98843A3530E9}"/>
                </a:ext>
              </a:extLst>
            </p:cNvPr>
            <p:cNvSpPr>
              <a:spLocks noChangeArrowheads="1"/>
            </p:cNvSpPr>
            <p:nvPr/>
          </p:nvSpPr>
          <p:spPr bwMode="auto">
            <a:xfrm>
              <a:off x="4211" y="2428"/>
              <a:ext cx="74" cy="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AT" altLang="en-AT" sz="900" b="0" i="0" u="none" strike="noStrike" cap="none" normalizeH="0" baseline="0">
                  <a:ln>
                    <a:noFill/>
                  </a:ln>
                  <a:solidFill>
                    <a:srgbClr val="000000"/>
                  </a:solidFill>
                  <a:effectLst/>
                  <a:latin typeface="Myriad Pro" panose="020B0503030403020204" pitchFamily="34" charset="0"/>
                </a:rPr>
                <a:t>g</a:t>
              </a:r>
              <a:endParaRPr kumimoji="0" lang="en-AT" altLang="en-AT" sz="1800" b="0" i="0" u="none" strike="noStrike" cap="none" normalizeH="0" baseline="0">
                <a:ln>
                  <a:noFill/>
                </a:ln>
                <a:solidFill>
                  <a:schemeClr val="tx1"/>
                </a:solidFill>
                <a:effectLst/>
                <a:latin typeface="Arial" panose="020B0604020202020204" pitchFamily="34" charset="0"/>
              </a:endParaRPr>
            </a:p>
          </p:txBody>
        </p:sp>
        <p:sp>
          <p:nvSpPr>
            <p:cNvPr id="354" name="Rectangle 791">
              <a:extLst>
                <a:ext uri="{FF2B5EF4-FFF2-40B4-BE49-F238E27FC236}">
                  <a16:creationId xmlns:a16="http://schemas.microsoft.com/office/drawing/2014/main" id="{763454E7-C49A-42AF-AF95-C31C067B8C56}"/>
                </a:ext>
              </a:extLst>
            </p:cNvPr>
            <p:cNvSpPr>
              <a:spLocks noChangeArrowheads="1"/>
            </p:cNvSpPr>
            <p:nvPr/>
          </p:nvSpPr>
          <p:spPr bwMode="auto">
            <a:xfrm>
              <a:off x="4249" y="2428"/>
              <a:ext cx="68" cy="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AT" altLang="en-AT" sz="900" b="0" i="0" u="none" strike="noStrike" cap="none" normalizeH="0" baseline="0">
                  <a:ln>
                    <a:noFill/>
                  </a:ln>
                  <a:solidFill>
                    <a:srgbClr val="000000"/>
                  </a:solidFill>
                  <a:effectLst/>
                  <a:latin typeface="Myriad Pro" panose="020B0503030403020204" pitchFamily="34" charset="0"/>
                </a:rPr>
                <a:t>a</a:t>
              </a:r>
              <a:endParaRPr kumimoji="0" lang="en-AT" altLang="en-AT" sz="1800" b="0" i="0" u="none" strike="noStrike" cap="none" normalizeH="0" baseline="0">
                <a:ln>
                  <a:noFill/>
                </a:ln>
                <a:solidFill>
                  <a:schemeClr val="tx1"/>
                </a:solidFill>
                <a:effectLst/>
                <a:latin typeface="Arial" panose="020B0604020202020204" pitchFamily="34" charset="0"/>
              </a:endParaRPr>
            </a:p>
          </p:txBody>
        </p:sp>
        <p:sp>
          <p:nvSpPr>
            <p:cNvPr id="355" name="Rectangle 792">
              <a:extLst>
                <a:ext uri="{FF2B5EF4-FFF2-40B4-BE49-F238E27FC236}">
                  <a16:creationId xmlns:a16="http://schemas.microsoft.com/office/drawing/2014/main" id="{17FC0B6B-FA6F-4F88-B816-DFC72172D310}"/>
                </a:ext>
              </a:extLst>
            </p:cNvPr>
            <p:cNvSpPr>
              <a:spLocks noChangeArrowheads="1"/>
            </p:cNvSpPr>
            <p:nvPr/>
          </p:nvSpPr>
          <p:spPr bwMode="auto">
            <a:xfrm>
              <a:off x="4282" y="2428"/>
              <a:ext cx="58" cy="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AT" altLang="en-AT" sz="900" b="0" i="0" u="none" strike="noStrike" cap="none" normalizeH="0" baseline="0">
                  <a:ln>
                    <a:noFill/>
                  </a:ln>
                  <a:solidFill>
                    <a:srgbClr val="000000"/>
                  </a:solidFill>
                  <a:effectLst/>
                  <a:latin typeface="Myriad Pro" panose="020B0503030403020204" pitchFamily="34" charset="0"/>
                </a:rPr>
                <a:t>t</a:t>
              </a:r>
              <a:endParaRPr kumimoji="0" lang="en-AT" altLang="en-AT" sz="1800" b="0" i="0" u="none" strike="noStrike" cap="none" normalizeH="0" baseline="0">
                <a:ln>
                  <a:noFill/>
                </a:ln>
                <a:solidFill>
                  <a:schemeClr val="tx1"/>
                </a:solidFill>
                <a:effectLst/>
                <a:latin typeface="Arial" panose="020B0604020202020204" pitchFamily="34" charset="0"/>
              </a:endParaRPr>
            </a:p>
          </p:txBody>
        </p:sp>
        <p:sp>
          <p:nvSpPr>
            <p:cNvPr id="356" name="Rectangle 793">
              <a:extLst>
                <a:ext uri="{FF2B5EF4-FFF2-40B4-BE49-F238E27FC236}">
                  <a16:creationId xmlns:a16="http://schemas.microsoft.com/office/drawing/2014/main" id="{0B48D8EF-A104-4AD5-80EC-749C1F268E8B}"/>
                </a:ext>
              </a:extLst>
            </p:cNvPr>
            <p:cNvSpPr>
              <a:spLocks noChangeArrowheads="1"/>
            </p:cNvSpPr>
            <p:nvPr/>
          </p:nvSpPr>
          <p:spPr bwMode="auto">
            <a:xfrm>
              <a:off x="4305" y="2428"/>
              <a:ext cx="50" cy="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AT" altLang="en-AT" sz="900" b="0" i="0" u="none" strike="noStrike" cap="none" normalizeH="0" baseline="0">
                  <a:ln>
                    <a:noFill/>
                  </a:ln>
                  <a:solidFill>
                    <a:srgbClr val="000000"/>
                  </a:solidFill>
                  <a:effectLst/>
                  <a:latin typeface="Myriad Pro" panose="020B0503030403020204" pitchFamily="34" charset="0"/>
                </a:rPr>
                <a:t>i</a:t>
              </a:r>
              <a:endParaRPr kumimoji="0" lang="en-AT" altLang="en-AT" sz="1800" b="0" i="0" u="none" strike="noStrike" cap="none" normalizeH="0" baseline="0">
                <a:ln>
                  <a:noFill/>
                </a:ln>
                <a:solidFill>
                  <a:schemeClr val="tx1"/>
                </a:solidFill>
                <a:effectLst/>
                <a:latin typeface="Arial" panose="020B0604020202020204" pitchFamily="34" charset="0"/>
              </a:endParaRPr>
            </a:p>
          </p:txBody>
        </p:sp>
        <p:sp>
          <p:nvSpPr>
            <p:cNvPr id="357" name="Rectangle 794">
              <a:extLst>
                <a:ext uri="{FF2B5EF4-FFF2-40B4-BE49-F238E27FC236}">
                  <a16:creationId xmlns:a16="http://schemas.microsoft.com/office/drawing/2014/main" id="{4275589A-9413-4FA1-9181-BFDADC14B248}"/>
                </a:ext>
              </a:extLst>
            </p:cNvPr>
            <p:cNvSpPr>
              <a:spLocks noChangeArrowheads="1"/>
            </p:cNvSpPr>
            <p:nvPr/>
          </p:nvSpPr>
          <p:spPr bwMode="auto">
            <a:xfrm>
              <a:off x="4321" y="2428"/>
              <a:ext cx="74" cy="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AT" altLang="en-AT" sz="900" b="0" i="0" u="none" strike="noStrike" cap="none" normalizeH="0" baseline="0">
                  <a:ln>
                    <a:noFill/>
                  </a:ln>
                  <a:solidFill>
                    <a:srgbClr val="000000"/>
                  </a:solidFill>
                  <a:effectLst/>
                  <a:latin typeface="Myriad Pro" panose="020B0503030403020204" pitchFamily="34" charset="0"/>
                </a:rPr>
                <a:t>o</a:t>
              </a:r>
              <a:endParaRPr kumimoji="0" lang="en-AT" altLang="en-AT" sz="1800" b="0" i="0" u="none" strike="noStrike" cap="none" normalizeH="0" baseline="0">
                <a:ln>
                  <a:noFill/>
                </a:ln>
                <a:solidFill>
                  <a:schemeClr val="tx1"/>
                </a:solidFill>
                <a:effectLst/>
                <a:latin typeface="Arial" panose="020B0604020202020204" pitchFamily="34" charset="0"/>
              </a:endParaRPr>
            </a:p>
          </p:txBody>
        </p:sp>
        <p:sp>
          <p:nvSpPr>
            <p:cNvPr id="358" name="Rectangle 795">
              <a:extLst>
                <a:ext uri="{FF2B5EF4-FFF2-40B4-BE49-F238E27FC236}">
                  <a16:creationId xmlns:a16="http://schemas.microsoft.com/office/drawing/2014/main" id="{9F9B0137-9AFE-4780-B297-82C29E477D08}"/>
                </a:ext>
              </a:extLst>
            </p:cNvPr>
            <p:cNvSpPr>
              <a:spLocks noChangeArrowheads="1"/>
            </p:cNvSpPr>
            <p:nvPr/>
          </p:nvSpPr>
          <p:spPr bwMode="auto">
            <a:xfrm>
              <a:off x="4359" y="2428"/>
              <a:ext cx="74" cy="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AT" altLang="en-AT" sz="900" b="0" i="0" u="none" strike="noStrike" cap="none" normalizeH="0" baseline="0">
                  <a:ln>
                    <a:noFill/>
                  </a:ln>
                  <a:solidFill>
                    <a:srgbClr val="000000"/>
                  </a:solidFill>
                  <a:effectLst/>
                  <a:latin typeface="Myriad Pro" panose="020B0503030403020204" pitchFamily="34" charset="0"/>
                </a:rPr>
                <a:t>n</a:t>
              </a:r>
              <a:endParaRPr kumimoji="0" lang="en-AT" altLang="en-AT" sz="1800" b="0" i="0" u="none" strike="noStrike" cap="none" normalizeH="0" baseline="0">
                <a:ln>
                  <a:noFill/>
                </a:ln>
                <a:solidFill>
                  <a:schemeClr val="tx1"/>
                </a:solidFill>
                <a:effectLst/>
                <a:latin typeface="Arial" panose="020B0604020202020204" pitchFamily="34" charset="0"/>
              </a:endParaRPr>
            </a:p>
          </p:txBody>
        </p:sp>
        <p:sp>
          <p:nvSpPr>
            <p:cNvPr id="359" name="Rectangle 796">
              <a:extLst>
                <a:ext uri="{FF2B5EF4-FFF2-40B4-BE49-F238E27FC236}">
                  <a16:creationId xmlns:a16="http://schemas.microsoft.com/office/drawing/2014/main" id="{5FEB82A3-D45D-40EA-BCC8-6DFBD1FEE42A}"/>
                </a:ext>
              </a:extLst>
            </p:cNvPr>
            <p:cNvSpPr>
              <a:spLocks noChangeArrowheads="1"/>
            </p:cNvSpPr>
            <p:nvPr/>
          </p:nvSpPr>
          <p:spPr bwMode="auto">
            <a:xfrm>
              <a:off x="4397" y="2428"/>
              <a:ext cx="48" cy="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AT" altLang="en-AT" sz="900" b="0" i="0" u="none" strike="noStrike" cap="none" normalizeH="0" baseline="0">
                  <a:ln>
                    <a:noFill/>
                  </a:ln>
                  <a:solidFill>
                    <a:srgbClr val="000000"/>
                  </a:solidFill>
                  <a:effectLst/>
                  <a:latin typeface="Myriad Pro" panose="020B0503030403020204" pitchFamily="34" charset="0"/>
                </a:rPr>
                <a:t>,</a:t>
              </a:r>
              <a:endParaRPr kumimoji="0" lang="en-AT" altLang="en-AT" sz="1800" b="0" i="0" u="none" strike="noStrike" cap="none" normalizeH="0" baseline="0">
                <a:ln>
                  <a:noFill/>
                </a:ln>
                <a:solidFill>
                  <a:schemeClr val="tx1"/>
                </a:solidFill>
                <a:effectLst/>
                <a:latin typeface="Arial" panose="020B0604020202020204" pitchFamily="34" charset="0"/>
              </a:endParaRPr>
            </a:p>
          </p:txBody>
        </p:sp>
        <p:sp>
          <p:nvSpPr>
            <p:cNvPr id="360" name="Rectangle 797">
              <a:extLst>
                <a:ext uri="{FF2B5EF4-FFF2-40B4-BE49-F238E27FC236}">
                  <a16:creationId xmlns:a16="http://schemas.microsoft.com/office/drawing/2014/main" id="{6EE95203-6FB7-4158-A8B6-138F2921EFB2}"/>
                </a:ext>
              </a:extLst>
            </p:cNvPr>
            <p:cNvSpPr>
              <a:spLocks noChangeArrowheads="1"/>
            </p:cNvSpPr>
            <p:nvPr/>
          </p:nvSpPr>
          <p:spPr bwMode="auto">
            <a:xfrm>
              <a:off x="4134" y="2510"/>
              <a:ext cx="54" cy="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AT" altLang="en-AT" sz="900" b="0" i="0" u="none" strike="noStrike" cap="none" normalizeH="0" baseline="0">
                  <a:ln>
                    <a:noFill/>
                  </a:ln>
                  <a:solidFill>
                    <a:srgbClr val="000000"/>
                  </a:solidFill>
                  <a:effectLst/>
                  <a:latin typeface="Myriad Pro" panose="020B0503030403020204" pitchFamily="34" charset="0"/>
                </a:rPr>
                <a:t>f</a:t>
              </a:r>
              <a:endParaRPr kumimoji="0" lang="en-AT" altLang="en-AT" sz="1800" b="0" i="0" u="none" strike="noStrike" cap="none" normalizeH="0" baseline="0">
                <a:ln>
                  <a:noFill/>
                </a:ln>
                <a:solidFill>
                  <a:schemeClr val="tx1"/>
                </a:solidFill>
                <a:effectLst/>
                <a:latin typeface="Arial" panose="020B0604020202020204" pitchFamily="34" charset="0"/>
              </a:endParaRPr>
            </a:p>
          </p:txBody>
        </p:sp>
        <p:sp>
          <p:nvSpPr>
            <p:cNvPr id="361" name="Rectangle 798">
              <a:extLst>
                <a:ext uri="{FF2B5EF4-FFF2-40B4-BE49-F238E27FC236}">
                  <a16:creationId xmlns:a16="http://schemas.microsoft.com/office/drawing/2014/main" id="{EAA09C96-A830-4F9F-A4AC-CF5F6F5D45AD}"/>
                </a:ext>
              </a:extLst>
            </p:cNvPr>
            <p:cNvSpPr>
              <a:spLocks noChangeArrowheads="1"/>
            </p:cNvSpPr>
            <p:nvPr/>
          </p:nvSpPr>
          <p:spPr bwMode="auto">
            <a:xfrm>
              <a:off x="4154" y="2510"/>
              <a:ext cx="68" cy="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AT" altLang="en-AT" sz="900" b="0" i="0" u="none" strike="noStrike" cap="none" normalizeH="0" baseline="0">
                  <a:ln>
                    <a:noFill/>
                  </a:ln>
                  <a:solidFill>
                    <a:srgbClr val="000000"/>
                  </a:solidFill>
                  <a:effectLst/>
                  <a:latin typeface="Myriad Pro" panose="020B0503030403020204" pitchFamily="34" charset="0"/>
                </a:rPr>
                <a:t>a</a:t>
              </a:r>
              <a:endParaRPr kumimoji="0" lang="en-AT" altLang="en-AT" sz="1800" b="0" i="0" u="none" strike="noStrike" cap="none" normalizeH="0" baseline="0">
                <a:ln>
                  <a:noFill/>
                </a:ln>
                <a:solidFill>
                  <a:schemeClr val="tx1"/>
                </a:solidFill>
                <a:effectLst/>
                <a:latin typeface="Arial" panose="020B0604020202020204" pitchFamily="34" charset="0"/>
              </a:endParaRPr>
            </a:p>
          </p:txBody>
        </p:sp>
        <p:sp>
          <p:nvSpPr>
            <p:cNvPr id="362" name="Rectangle 799">
              <a:extLst>
                <a:ext uri="{FF2B5EF4-FFF2-40B4-BE49-F238E27FC236}">
                  <a16:creationId xmlns:a16="http://schemas.microsoft.com/office/drawing/2014/main" id="{7DCE9711-8A6B-42D3-993E-8A9367E0D70D}"/>
                </a:ext>
              </a:extLst>
            </p:cNvPr>
            <p:cNvSpPr>
              <a:spLocks noChangeArrowheads="1"/>
            </p:cNvSpPr>
            <p:nvPr/>
          </p:nvSpPr>
          <p:spPr bwMode="auto">
            <a:xfrm>
              <a:off x="4187" y="2510"/>
              <a:ext cx="58" cy="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AT" altLang="en-AT" sz="900" b="0" i="0" u="none" strike="noStrike" cap="none" normalizeH="0" baseline="0">
                  <a:ln>
                    <a:noFill/>
                  </a:ln>
                  <a:solidFill>
                    <a:srgbClr val="000000"/>
                  </a:solidFill>
                  <a:effectLst/>
                  <a:latin typeface="Myriad Pro" panose="020B0503030403020204" pitchFamily="34" charset="0"/>
                </a:rPr>
                <a:t>r</a:t>
              </a:r>
              <a:endParaRPr kumimoji="0" lang="en-AT" altLang="en-AT" sz="1800" b="0" i="0" u="none" strike="noStrike" cap="none" normalizeH="0" baseline="0">
                <a:ln>
                  <a:noFill/>
                </a:ln>
                <a:solidFill>
                  <a:schemeClr val="tx1"/>
                </a:solidFill>
                <a:effectLst/>
                <a:latin typeface="Arial" panose="020B0604020202020204" pitchFamily="34" charset="0"/>
              </a:endParaRPr>
            </a:p>
          </p:txBody>
        </p:sp>
        <p:sp>
          <p:nvSpPr>
            <p:cNvPr id="363" name="Rectangle 800">
              <a:extLst>
                <a:ext uri="{FF2B5EF4-FFF2-40B4-BE49-F238E27FC236}">
                  <a16:creationId xmlns:a16="http://schemas.microsoft.com/office/drawing/2014/main" id="{794DD23C-FC26-4306-B6E7-409D941568E0}"/>
                </a:ext>
              </a:extLst>
            </p:cNvPr>
            <p:cNvSpPr>
              <a:spLocks noChangeArrowheads="1"/>
            </p:cNvSpPr>
            <p:nvPr/>
          </p:nvSpPr>
          <p:spPr bwMode="auto">
            <a:xfrm>
              <a:off x="4209" y="2510"/>
              <a:ext cx="94" cy="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AT" altLang="en-AT" sz="900" b="0" i="0" u="none" strike="noStrike" cap="none" normalizeH="0" baseline="0">
                  <a:ln>
                    <a:noFill/>
                  </a:ln>
                  <a:solidFill>
                    <a:srgbClr val="000000"/>
                  </a:solidFill>
                  <a:effectLst/>
                  <a:latin typeface="Myriad Pro" panose="020B0503030403020204" pitchFamily="34" charset="0"/>
                </a:rPr>
                <a:t>m</a:t>
              </a:r>
              <a:endParaRPr kumimoji="0" lang="en-AT" altLang="en-AT" sz="1800" b="0" i="0" u="none" strike="noStrike" cap="none" normalizeH="0" baseline="0">
                <a:ln>
                  <a:noFill/>
                </a:ln>
                <a:solidFill>
                  <a:schemeClr val="tx1"/>
                </a:solidFill>
                <a:effectLst/>
                <a:latin typeface="Arial" panose="020B0604020202020204" pitchFamily="34" charset="0"/>
              </a:endParaRPr>
            </a:p>
          </p:txBody>
        </p:sp>
        <p:sp>
          <p:nvSpPr>
            <p:cNvPr id="364" name="Rectangle 801">
              <a:extLst>
                <a:ext uri="{FF2B5EF4-FFF2-40B4-BE49-F238E27FC236}">
                  <a16:creationId xmlns:a16="http://schemas.microsoft.com/office/drawing/2014/main" id="{D33B9287-28ED-4D67-A4EF-5BCC7DB3BDA1}"/>
                </a:ext>
              </a:extLst>
            </p:cNvPr>
            <p:cNvSpPr>
              <a:spLocks noChangeArrowheads="1"/>
            </p:cNvSpPr>
            <p:nvPr/>
          </p:nvSpPr>
          <p:spPr bwMode="auto">
            <a:xfrm>
              <a:off x="4266" y="2510"/>
              <a:ext cx="50" cy="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AT" altLang="en-AT" sz="900" b="0" i="0" u="none" strike="noStrike" cap="none" normalizeH="0" baseline="0">
                  <a:ln>
                    <a:noFill/>
                  </a:ln>
                  <a:solidFill>
                    <a:srgbClr val="000000"/>
                  </a:solidFill>
                  <a:effectLst/>
                  <a:latin typeface="Myriad Pro" panose="020B0503030403020204" pitchFamily="34" charset="0"/>
                </a:rPr>
                <a:t>i</a:t>
              </a:r>
              <a:endParaRPr kumimoji="0" lang="en-AT" altLang="en-AT" sz="1800" b="0" i="0" u="none" strike="noStrike" cap="none" normalizeH="0" baseline="0">
                <a:ln>
                  <a:noFill/>
                </a:ln>
                <a:solidFill>
                  <a:schemeClr val="tx1"/>
                </a:solidFill>
                <a:effectLst/>
                <a:latin typeface="Arial" panose="020B0604020202020204" pitchFamily="34" charset="0"/>
              </a:endParaRPr>
            </a:p>
          </p:txBody>
        </p:sp>
        <p:sp>
          <p:nvSpPr>
            <p:cNvPr id="365" name="Rectangle 802">
              <a:extLst>
                <a:ext uri="{FF2B5EF4-FFF2-40B4-BE49-F238E27FC236}">
                  <a16:creationId xmlns:a16="http://schemas.microsoft.com/office/drawing/2014/main" id="{A66C4504-FEE8-4A6F-838C-F799B046916B}"/>
                </a:ext>
              </a:extLst>
            </p:cNvPr>
            <p:cNvSpPr>
              <a:spLocks noChangeArrowheads="1"/>
            </p:cNvSpPr>
            <p:nvPr/>
          </p:nvSpPr>
          <p:spPr bwMode="auto">
            <a:xfrm>
              <a:off x="4282" y="2510"/>
              <a:ext cx="74" cy="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AT" altLang="en-AT" sz="900" b="0" i="0" u="none" strike="noStrike" cap="none" normalizeH="0" baseline="0">
                  <a:ln>
                    <a:noFill/>
                  </a:ln>
                  <a:solidFill>
                    <a:srgbClr val="000000"/>
                  </a:solidFill>
                  <a:effectLst/>
                  <a:latin typeface="Myriad Pro" panose="020B0503030403020204" pitchFamily="34" charset="0"/>
                </a:rPr>
                <a:t>n</a:t>
              </a:r>
              <a:endParaRPr kumimoji="0" lang="en-AT" altLang="en-AT" sz="1800" b="0" i="0" u="none" strike="noStrike" cap="none" normalizeH="0" baseline="0">
                <a:ln>
                  <a:noFill/>
                </a:ln>
                <a:solidFill>
                  <a:schemeClr val="tx1"/>
                </a:solidFill>
                <a:effectLst/>
                <a:latin typeface="Arial" panose="020B0604020202020204" pitchFamily="34" charset="0"/>
              </a:endParaRPr>
            </a:p>
          </p:txBody>
        </p:sp>
        <p:sp>
          <p:nvSpPr>
            <p:cNvPr id="366" name="Rectangle 803">
              <a:extLst>
                <a:ext uri="{FF2B5EF4-FFF2-40B4-BE49-F238E27FC236}">
                  <a16:creationId xmlns:a16="http://schemas.microsoft.com/office/drawing/2014/main" id="{8012D8D0-4FA1-461C-9D52-1884C5C4DC7E}"/>
                </a:ext>
              </a:extLst>
            </p:cNvPr>
            <p:cNvSpPr>
              <a:spLocks noChangeArrowheads="1"/>
            </p:cNvSpPr>
            <p:nvPr/>
          </p:nvSpPr>
          <p:spPr bwMode="auto">
            <a:xfrm>
              <a:off x="4320" y="2510"/>
              <a:ext cx="74" cy="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AT" altLang="en-AT" sz="900" b="0" i="0" u="none" strike="noStrike" cap="none" normalizeH="0" baseline="0">
                  <a:ln>
                    <a:noFill/>
                  </a:ln>
                  <a:solidFill>
                    <a:srgbClr val="000000"/>
                  </a:solidFill>
                  <a:effectLst/>
                  <a:latin typeface="Myriad Pro" panose="020B0503030403020204" pitchFamily="34" charset="0"/>
                </a:rPr>
                <a:t>g</a:t>
              </a:r>
              <a:endParaRPr kumimoji="0" lang="en-AT" altLang="en-AT" sz="1800" b="0" i="0" u="none" strike="noStrike" cap="none" normalizeH="0" baseline="0">
                <a:ln>
                  <a:noFill/>
                </a:ln>
                <a:solidFill>
                  <a:schemeClr val="tx1"/>
                </a:solidFill>
                <a:effectLst/>
                <a:latin typeface="Arial" panose="020B0604020202020204" pitchFamily="34" charset="0"/>
              </a:endParaRPr>
            </a:p>
          </p:txBody>
        </p:sp>
        <p:sp>
          <p:nvSpPr>
            <p:cNvPr id="367" name="Rectangle 804">
              <a:extLst>
                <a:ext uri="{FF2B5EF4-FFF2-40B4-BE49-F238E27FC236}">
                  <a16:creationId xmlns:a16="http://schemas.microsoft.com/office/drawing/2014/main" id="{4DC658B0-8761-401B-993B-DEF8864D5F9B}"/>
                </a:ext>
              </a:extLst>
            </p:cNvPr>
            <p:cNvSpPr>
              <a:spLocks noChangeArrowheads="1"/>
            </p:cNvSpPr>
            <p:nvPr/>
          </p:nvSpPr>
          <p:spPr bwMode="auto">
            <a:xfrm>
              <a:off x="4666" y="2545"/>
              <a:ext cx="72" cy="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AT" altLang="en-AT" sz="900" b="0" i="0" u="none" strike="noStrike" cap="none" normalizeH="0" baseline="0">
                  <a:ln>
                    <a:noFill/>
                  </a:ln>
                  <a:solidFill>
                    <a:srgbClr val="000000"/>
                  </a:solidFill>
                  <a:effectLst/>
                  <a:latin typeface="Myriad Pro" panose="020B0503030403020204" pitchFamily="34" charset="0"/>
                </a:rPr>
                <a:t>P</a:t>
              </a:r>
              <a:endParaRPr kumimoji="0" lang="en-AT" altLang="en-AT" sz="1800" b="0" i="0" u="none" strike="noStrike" cap="none" normalizeH="0" baseline="0">
                <a:ln>
                  <a:noFill/>
                </a:ln>
                <a:solidFill>
                  <a:schemeClr val="tx1"/>
                </a:solidFill>
                <a:effectLst/>
                <a:latin typeface="Arial" panose="020B0604020202020204" pitchFamily="34" charset="0"/>
              </a:endParaRPr>
            </a:p>
          </p:txBody>
        </p:sp>
        <p:sp>
          <p:nvSpPr>
            <p:cNvPr id="368" name="Rectangle 805">
              <a:extLst>
                <a:ext uri="{FF2B5EF4-FFF2-40B4-BE49-F238E27FC236}">
                  <a16:creationId xmlns:a16="http://schemas.microsoft.com/office/drawing/2014/main" id="{8898CC72-C007-4FB2-9C98-3885C49A81BC}"/>
                </a:ext>
              </a:extLst>
            </p:cNvPr>
            <p:cNvSpPr>
              <a:spLocks noChangeArrowheads="1"/>
            </p:cNvSpPr>
            <p:nvPr/>
          </p:nvSpPr>
          <p:spPr bwMode="auto">
            <a:xfrm>
              <a:off x="4703" y="2545"/>
              <a:ext cx="74" cy="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AT" altLang="en-AT" sz="900" b="0" i="0" u="none" strike="noStrike" cap="none" normalizeH="0" baseline="0">
                  <a:ln>
                    <a:noFill/>
                  </a:ln>
                  <a:solidFill>
                    <a:srgbClr val="000000"/>
                  </a:solidFill>
                  <a:effectLst/>
                  <a:latin typeface="Myriad Pro" panose="020B0503030403020204" pitchFamily="34" charset="0"/>
                </a:rPr>
                <a:t>o</a:t>
              </a:r>
              <a:endParaRPr kumimoji="0" lang="en-AT" altLang="en-AT" sz="1800" b="0" i="0" u="none" strike="noStrike" cap="none" normalizeH="0" baseline="0">
                <a:ln>
                  <a:noFill/>
                </a:ln>
                <a:solidFill>
                  <a:schemeClr val="tx1"/>
                </a:solidFill>
                <a:effectLst/>
                <a:latin typeface="Arial" panose="020B0604020202020204" pitchFamily="34" charset="0"/>
              </a:endParaRPr>
            </a:p>
          </p:txBody>
        </p:sp>
        <p:sp>
          <p:nvSpPr>
            <p:cNvPr id="369" name="Rectangle 806">
              <a:extLst>
                <a:ext uri="{FF2B5EF4-FFF2-40B4-BE49-F238E27FC236}">
                  <a16:creationId xmlns:a16="http://schemas.microsoft.com/office/drawing/2014/main" id="{B1BA3EBD-3D6E-42FA-9006-0198C60030FB}"/>
                </a:ext>
              </a:extLst>
            </p:cNvPr>
            <p:cNvSpPr>
              <a:spLocks noChangeArrowheads="1"/>
            </p:cNvSpPr>
            <p:nvPr/>
          </p:nvSpPr>
          <p:spPr bwMode="auto">
            <a:xfrm>
              <a:off x="4740" y="2545"/>
              <a:ext cx="86" cy="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AT" altLang="en-AT" sz="900" b="0" i="0" u="none" strike="noStrike" cap="none" normalizeH="0" baseline="0">
                  <a:ln>
                    <a:noFill/>
                  </a:ln>
                  <a:solidFill>
                    <a:srgbClr val="000000"/>
                  </a:solidFill>
                  <a:effectLst/>
                  <a:latin typeface="Myriad Pro" panose="020B0503030403020204" pitchFamily="34" charset="0"/>
                </a:rPr>
                <a:t>w</a:t>
              </a:r>
              <a:endParaRPr kumimoji="0" lang="en-AT" altLang="en-AT" sz="1800" b="0" i="0" u="none" strike="noStrike" cap="none" normalizeH="0" baseline="0">
                <a:ln>
                  <a:noFill/>
                </a:ln>
                <a:solidFill>
                  <a:schemeClr val="tx1"/>
                </a:solidFill>
                <a:effectLst/>
                <a:latin typeface="Arial" panose="020B0604020202020204" pitchFamily="34" charset="0"/>
              </a:endParaRPr>
            </a:p>
          </p:txBody>
        </p:sp>
        <p:sp>
          <p:nvSpPr>
            <p:cNvPr id="370" name="Rectangle 807">
              <a:extLst>
                <a:ext uri="{FF2B5EF4-FFF2-40B4-BE49-F238E27FC236}">
                  <a16:creationId xmlns:a16="http://schemas.microsoft.com/office/drawing/2014/main" id="{BDAE6F83-5A88-4604-9EEB-89A37E657FC4}"/>
                </a:ext>
              </a:extLst>
            </p:cNvPr>
            <p:cNvSpPr>
              <a:spLocks noChangeArrowheads="1"/>
            </p:cNvSpPr>
            <p:nvPr/>
          </p:nvSpPr>
          <p:spPr bwMode="auto">
            <a:xfrm>
              <a:off x="4791" y="2545"/>
              <a:ext cx="70" cy="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AT" altLang="en-AT" sz="900" b="0" i="0" u="none" strike="noStrike" cap="none" normalizeH="0" baseline="0">
                  <a:ln>
                    <a:noFill/>
                  </a:ln>
                  <a:solidFill>
                    <a:srgbClr val="000000"/>
                  </a:solidFill>
                  <a:effectLst/>
                  <a:latin typeface="Myriad Pro" panose="020B0503030403020204" pitchFamily="34" charset="0"/>
                </a:rPr>
                <a:t>e</a:t>
              </a:r>
              <a:endParaRPr kumimoji="0" lang="en-AT" altLang="en-AT" sz="1800" b="0" i="0" u="none" strike="noStrike" cap="none" normalizeH="0" baseline="0">
                <a:ln>
                  <a:noFill/>
                </a:ln>
                <a:solidFill>
                  <a:schemeClr val="tx1"/>
                </a:solidFill>
                <a:effectLst/>
                <a:latin typeface="Arial" panose="020B0604020202020204" pitchFamily="34" charset="0"/>
              </a:endParaRPr>
            </a:p>
          </p:txBody>
        </p:sp>
      </p:grpSp>
      <p:sp>
        <p:nvSpPr>
          <p:cNvPr id="19" name="Rectangle 809">
            <a:extLst>
              <a:ext uri="{FF2B5EF4-FFF2-40B4-BE49-F238E27FC236}">
                <a16:creationId xmlns:a16="http://schemas.microsoft.com/office/drawing/2014/main" id="{056CC4A8-9C81-4B01-B5FD-862E40CA47AF}"/>
              </a:ext>
            </a:extLst>
          </p:cNvPr>
          <p:cNvSpPr>
            <a:spLocks noChangeArrowheads="1"/>
          </p:cNvSpPr>
          <p:nvPr/>
        </p:nvSpPr>
        <p:spPr bwMode="auto">
          <a:xfrm>
            <a:off x="4157982" y="4395184"/>
            <a:ext cx="100327" cy="1798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AT" altLang="en-AT" sz="900" b="0" i="0" u="none" strike="noStrike" cap="none" normalizeH="0" baseline="0">
                <a:ln>
                  <a:noFill/>
                </a:ln>
                <a:solidFill>
                  <a:srgbClr val="000000"/>
                </a:solidFill>
                <a:effectLst/>
                <a:latin typeface="Myriad Pro" panose="020B0503030403020204" pitchFamily="34" charset="0"/>
              </a:rPr>
              <a:t>r</a:t>
            </a:r>
            <a:endParaRPr kumimoji="0" lang="en-AT" altLang="en-AT" sz="1800" b="0" i="0" u="none" strike="noStrike" cap="none" normalizeH="0" baseline="0">
              <a:ln>
                <a:noFill/>
              </a:ln>
              <a:solidFill>
                <a:schemeClr val="tx1"/>
              </a:solidFill>
              <a:effectLst/>
              <a:latin typeface="Arial" panose="020B0604020202020204" pitchFamily="34" charset="0"/>
            </a:endParaRPr>
          </a:p>
        </p:txBody>
      </p:sp>
      <p:sp>
        <p:nvSpPr>
          <p:cNvPr id="20" name="Rectangle 810">
            <a:extLst>
              <a:ext uri="{FF2B5EF4-FFF2-40B4-BE49-F238E27FC236}">
                <a16:creationId xmlns:a16="http://schemas.microsoft.com/office/drawing/2014/main" id="{C5BA4937-BDCC-46C5-B1A3-14A1A8016774}"/>
              </a:ext>
            </a:extLst>
          </p:cNvPr>
          <p:cNvSpPr>
            <a:spLocks noChangeArrowheads="1"/>
          </p:cNvSpPr>
          <p:nvPr/>
        </p:nvSpPr>
        <p:spPr bwMode="auto">
          <a:xfrm>
            <a:off x="4221983" y="4395184"/>
            <a:ext cx="128003" cy="1798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AT" altLang="en-AT" sz="900" b="0" i="0" u="none" strike="noStrike" cap="none" normalizeH="0" baseline="0">
                <a:ln>
                  <a:noFill/>
                </a:ln>
                <a:solidFill>
                  <a:srgbClr val="000000"/>
                </a:solidFill>
                <a:effectLst/>
                <a:latin typeface="Myriad Pro" panose="020B0503030403020204" pitchFamily="34" charset="0"/>
              </a:rPr>
              <a:t>p</a:t>
            </a:r>
            <a:endParaRPr kumimoji="0" lang="en-AT" altLang="en-AT" sz="1800" b="0" i="0" u="none" strike="noStrike" cap="none" normalizeH="0" baseline="0">
              <a:ln>
                <a:noFill/>
              </a:ln>
              <a:solidFill>
                <a:schemeClr val="tx1"/>
              </a:solidFill>
              <a:effectLst/>
              <a:latin typeface="Arial" panose="020B0604020202020204" pitchFamily="34" charset="0"/>
            </a:endParaRPr>
          </a:p>
        </p:txBody>
      </p:sp>
      <p:sp>
        <p:nvSpPr>
          <p:cNvPr id="21" name="Rectangle 811">
            <a:extLst>
              <a:ext uri="{FF2B5EF4-FFF2-40B4-BE49-F238E27FC236}">
                <a16:creationId xmlns:a16="http://schemas.microsoft.com/office/drawing/2014/main" id="{302A08EB-4DB7-4615-BF65-EA932AF69950}"/>
              </a:ext>
            </a:extLst>
          </p:cNvPr>
          <p:cNvSpPr>
            <a:spLocks noChangeArrowheads="1"/>
          </p:cNvSpPr>
          <p:nvPr/>
        </p:nvSpPr>
        <p:spPr bwMode="auto">
          <a:xfrm>
            <a:off x="4289445" y="4395184"/>
            <a:ext cx="86489" cy="1798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AT" altLang="en-AT" sz="900" b="0" i="0" u="none" strike="noStrike" cap="none" normalizeH="0" baseline="0">
                <a:ln>
                  <a:noFill/>
                </a:ln>
                <a:solidFill>
                  <a:srgbClr val="000000"/>
                </a:solidFill>
                <a:effectLst/>
                <a:latin typeface="Myriad Pro" panose="020B0503030403020204" pitchFamily="34" charset="0"/>
              </a:rPr>
              <a:t>l</a:t>
            </a:r>
            <a:endParaRPr kumimoji="0" lang="en-AT" altLang="en-AT" sz="1800" b="0" i="0" u="none" strike="noStrike" cap="none" normalizeH="0" baseline="0">
              <a:ln>
                <a:noFill/>
              </a:ln>
              <a:solidFill>
                <a:schemeClr val="tx1"/>
              </a:solidFill>
              <a:effectLst/>
              <a:latin typeface="Arial" panose="020B0604020202020204" pitchFamily="34" charset="0"/>
            </a:endParaRPr>
          </a:p>
        </p:txBody>
      </p:sp>
      <p:sp>
        <p:nvSpPr>
          <p:cNvPr id="22" name="Rectangle 812">
            <a:extLst>
              <a:ext uri="{FF2B5EF4-FFF2-40B4-BE49-F238E27FC236}">
                <a16:creationId xmlns:a16="http://schemas.microsoft.com/office/drawing/2014/main" id="{6BD27FCB-177A-40F7-B31D-A92C59CB816B}"/>
              </a:ext>
            </a:extLst>
          </p:cNvPr>
          <p:cNvSpPr>
            <a:spLocks noChangeArrowheads="1"/>
          </p:cNvSpPr>
          <p:nvPr/>
        </p:nvSpPr>
        <p:spPr bwMode="auto">
          <a:xfrm>
            <a:off x="4317121" y="4395184"/>
            <a:ext cx="117625" cy="1798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AT" altLang="en-AT" sz="900" b="0" i="0" u="none" strike="noStrike" cap="none" normalizeH="0" baseline="0">
                <a:ln>
                  <a:noFill/>
                </a:ln>
                <a:solidFill>
                  <a:srgbClr val="000000"/>
                </a:solidFill>
                <a:effectLst/>
                <a:latin typeface="Myriad Pro" panose="020B0503030403020204" pitchFamily="34" charset="0"/>
              </a:rPr>
              <a:t>a</a:t>
            </a:r>
            <a:endParaRPr kumimoji="0" lang="en-AT" altLang="en-AT" sz="1800" b="0" i="0" u="none" strike="noStrike" cap="none" normalizeH="0" baseline="0">
              <a:ln>
                <a:noFill/>
              </a:ln>
              <a:solidFill>
                <a:schemeClr val="tx1"/>
              </a:solidFill>
              <a:effectLst/>
              <a:latin typeface="Arial" panose="020B0604020202020204" pitchFamily="34" charset="0"/>
            </a:endParaRPr>
          </a:p>
        </p:txBody>
      </p:sp>
      <p:sp>
        <p:nvSpPr>
          <p:cNvPr id="23" name="Rectangle 813">
            <a:extLst>
              <a:ext uri="{FF2B5EF4-FFF2-40B4-BE49-F238E27FC236}">
                <a16:creationId xmlns:a16="http://schemas.microsoft.com/office/drawing/2014/main" id="{1EDFC392-4BDA-4C68-BDD9-7EBAF94B22BE}"/>
              </a:ext>
            </a:extLst>
          </p:cNvPr>
          <p:cNvSpPr>
            <a:spLocks noChangeArrowheads="1"/>
          </p:cNvSpPr>
          <p:nvPr/>
        </p:nvSpPr>
        <p:spPr bwMode="auto">
          <a:xfrm>
            <a:off x="4374204" y="4395184"/>
            <a:ext cx="128003" cy="1798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AT" altLang="en-AT" sz="900" b="0" i="0" u="none" strike="noStrike" cap="none" normalizeH="0" baseline="0">
                <a:ln>
                  <a:noFill/>
                </a:ln>
                <a:solidFill>
                  <a:srgbClr val="000000"/>
                </a:solidFill>
                <a:effectLst/>
                <a:latin typeface="Myriad Pro" panose="020B0503030403020204" pitchFamily="34" charset="0"/>
              </a:rPr>
              <a:t>n</a:t>
            </a:r>
            <a:endParaRPr kumimoji="0" lang="en-AT" altLang="en-AT" sz="1800" b="0" i="0" u="none" strike="noStrike" cap="none" normalizeH="0" baseline="0">
              <a:ln>
                <a:noFill/>
              </a:ln>
              <a:solidFill>
                <a:schemeClr val="tx1"/>
              </a:solidFill>
              <a:effectLst/>
              <a:latin typeface="Arial" panose="020B0604020202020204" pitchFamily="34" charset="0"/>
            </a:endParaRPr>
          </a:p>
        </p:txBody>
      </p:sp>
      <p:sp>
        <p:nvSpPr>
          <p:cNvPr id="24" name="Rectangle 814">
            <a:extLst>
              <a:ext uri="{FF2B5EF4-FFF2-40B4-BE49-F238E27FC236}">
                <a16:creationId xmlns:a16="http://schemas.microsoft.com/office/drawing/2014/main" id="{87DDF93E-0D31-4A68-8821-78773D61B599}"/>
              </a:ext>
            </a:extLst>
          </p:cNvPr>
          <p:cNvSpPr>
            <a:spLocks noChangeArrowheads="1"/>
          </p:cNvSpPr>
          <p:nvPr/>
        </p:nvSpPr>
        <p:spPr bwMode="auto">
          <a:xfrm>
            <a:off x="4439935" y="4395184"/>
            <a:ext cx="100327" cy="1798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AT" altLang="en-AT" sz="900" b="0" i="0" u="none" strike="noStrike" cap="none" normalizeH="0" baseline="0">
                <a:ln>
                  <a:noFill/>
                </a:ln>
                <a:solidFill>
                  <a:srgbClr val="000000"/>
                </a:solidFill>
                <a:effectLst/>
                <a:latin typeface="Myriad Pro" panose="020B0503030403020204" pitchFamily="34" charset="0"/>
              </a:rPr>
              <a:t>t</a:t>
            </a:r>
            <a:endParaRPr kumimoji="0" lang="en-AT" altLang="en-AT" sz="1800" b="0" i="0" u="none" strike="noStrike" cap="none" normalizeH="0" baseline="0">
              <a:ln>
                <a:noFill/>
              </a:ln>
              <a:solidFill>
                <a:schemeClr val="tx1"/>
              </a:solidFill>
              <a:effectLst/>
              <a:latin typeface="Arial" panose="020B0604020202020204" pitchFamily="34" charset="0"/>
            </a:endParaRPr>
          </a:p>
        </p:txBody>
      </p:sp>
      <p:sp>
        <p:nvSpPr>
          <p:cNvPr id="25" name="Rectangle 815">
            <a:extLst>
              <a:ext uri="{FF2B5EF4-FFF2-40B4-BE49-F238E27FC236}">
                <a16:creationId xmlns:a16="http://schemas.microsoft.com/office/drawing/2014/main" id="{4EB2B2BD-77C2-4FE2-8D35-5B0CDB394EE6}"/>
              </a:ext>
            </a:extLst>
          </p:cNvPr>
          <p:cNvSpPr>
            <a:spLocks noChangeArrowheads="1"/>
          </p:cNvSpPr>
          <p:nvPr/>
        </p:nvSpPr>
        <p:spPr bwMode="auto">
          <a:xfrm>
            <a:off x="4479720" y="4395184"/>
            <a:ext cx="107246" cy="1798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AT" altLang="en-AT" sz="900" b="0" i="0" u="none" strike="noStrike" cap="none" normalizeH="0" baseline="0">
                <a:ln>
                  <a:noFill/>
                </a:ln>
                <a:solidFill>
                  <a:srgbClr val="000000"/>
                </a:solidFill>
                <a:effectLst/>
                <a:latin typeface="Myriad Pro" panose="020B0503030403020204" pitchFamily="34" charset="0"/>
              </a:rPr>
              <a:t>s</a:t>
            </a:r>
            <a:endParaRPr kumimoji="0" lang="en-AT" altLang="en-AT" sz="1800" b="0" i="0" u="none" strike="noStrike" cap="none" normalizeH="0" baseline="0">
              <a:ln>
                <a:noFill/>
              </a:ln>
              <a:solidFill>
                <a:schemeClr val="tx1"/>
              </a:solidFill>
              <a:effectLst/>
              <a:latin typeface="Arial" panose="020B0604020202020204" pitchFamily="34" charset="0"/>
            </a:endParaRPr>
          </a:p>
        </p:txBody>
      </p:sp>
      <p:sp>
        <p:nvSpPr>
          <p:cNvPr id="26" name="Freeform 816">
            <a:extLst>
              <a:ext uri="{FF2B5EF4-FFF2-40B4-BE49-F238E27FC236}">
                <a16:creationId xmlns:a16="http://schemas.microsoft.com/office/drawing/2014/main" id="{6DE5013B-7C32-4D9F-91B1-D4422992274F}"/>
              </a:ext>
            </a:extLst>
          </p:cNvPr>
          <p:cNvSpPr>
            <a:spLocks/>
          </p:cNvSpPr>
          <p:nvPr/>
        </p:nvSpPr>
        <p:spPr bwMode="auto">
          <a:xfrm>
            <a:off x="6996546" y="2117070"/>
            <a:ext cx="38055" cy="458391"/>
          </a:xfrm>
          <a:custGeom>
            <a:avLst/>
            <a:gdLst>
              <a:gd name="T0" fmla="*/ 0 w 11"/>
              <a:gd name="T1" fmla="*/ 132 h 132"/>
              <a:gd name="T2" fmla="*/ 11 w 11"/>
              <a:gd name="T3" fmla="*/ 105 h 132"/>
              <a:gd name="T4" fmla="*/ 0 w 11"/>
              <a:gd name="T5" fmla="*/ 79 h 132"/>
              <a:gd name="T6" fmla="*/ 11 w 11"/>
              <a:gd name="T7" fmla="*/ 52 h 132"/>
              <a:gd name="T8" fmla="*/ 0 w 11"/>
              <a:gd name="T9" fmla="*/ 26 h 132"/>
              <a:gd name="T10" fmla="*/ 11 w 11"/>
              <a:gd name="T11" fmla="*/ 0 h 132"/>
            </a:gdLst>
            <a:ahLst/>
            <a:cxnLst>
              <a:cxn ang="0">
                <a:pos x="T0" y="T1"/>
              </a:cxn>
              <a:cxn ang="0">
                <a:pos x="T2" y="T3"/>
              </a:cxn>
              <a:cxn ang="0">
                <a:pos x="T4" y="T5"/>
              </a:cxn>
              <a:cxn ang="0">
                <a:pos x="T6" y="T7"/>
              </a:cxn>
              <a:cxn ang="0">
                <a:pos x="T8" y="T9"/>
              </a:cxn>
              <a:cxn ang="0">
                <a:pos x="T10" y="T11"/>
              </a:cxn>
            </a:cxnLst>
            <a:rect l="0" t="0" r="r" b="b"/>
            <a:pathLst>
              <a:path w="11" h="132">
                <a:moveTo>
                  <a:pt x="0" y="132"/>
                </a:moveTo>
                <a:cubicBezTo>
                  <a:pt x="0" y="119"/>
                  <a:pt x="11" y="119"/>
                  <a:pt x="11" y="105"/>
                </a:cubicBezTo>
                <a:cubicBezTo>
                  <a:pt x="11" y="92"/>
                  <a:pt x="0" y="92"/>
                  <a:pt x="0" y="79"/>
                </a:cubicBezTo>
                <a:cubicBezTo>
                  <a:pt x="0" y="66"/>
                  <a:pt x="11" y="66"/>
                  <a:pt x="11" y="52"/>
                </a:cubicBezTo>
                <a:cubicBezTo>
                  <a:pt x="11" y="39"/>
                  <a:pt x="0" y="39"/>
                  <a:pt x="0" y="26"/>
                </a:cubicBezTo>
                <a:cubicBezTo>
                  <a:pt x="0" y="13"/>
                  <a:pt x="11" y="13"/>
                  <a:pt x="11" y="0"/>
                </a:cubicBezTo>
              </a:path>
            </a:pathLst>
          </a:custGeom>
          <a:noFill/>
          <a:ln w="25400" cap="rnd">
            <a:solidFill>
              <a:srgbClr val="DD1A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AT"/>
          </a:p>
        </p:txBody>
      </p:sp>
      <p:sp>
        <p:nvSpPr>
          <p:cNvPr id="27" name="Freeform 817">
            <a:extLst>
              <a:ext uri="{FF2B5EF4-FFF2-40B4-BE49-F238E27FC236}">
                <a16:creationId xmlns:a16="http://schemas.microsoft.com/office/drawing/2014/main" id="{65172291-4EFC-4B45-84CB-D6100406C820}"/>
              </a:ext>
            </a:extLst>
          </p:cNvPr>
          <p:cNvSpPr>
            <a:spLocks/>
          </p:cNvSpPr>
          <p:nvPr/>
        </p:nvSpPr>
        <p:spPr bwMode="auto">
          <a:xfrm>
            <a:off x="7013843" y="2082474"/>
            <a:ext cx="41515" cy="48434"/>
          </a:xfrm>
          <a:custGeom>
            <a:avLst/>
            <a:gdLst>
              <a:gd name="T0" fmla="*/ 24 w 24"/>
              <a:gd name="T1" fmla="*/ 28 h 28"/>
              <a:gd name="T2" fmla="*/ 12 w 24"/>
              <a:gd name="T3" fmla="*/ 22 h 28"/>
              <a:gd name="T4" fmla="*/ 0 w 24"/>
              <a:gd name="T5" fmla="*/ 28 h 28"/>
              <a:gd name="T6" fmla="*/ 12 w 24"/>
              <a:gd name="T7" fmla="*/ 0 h 28"/>
              <a:gd name="T8" fmla="*/ 24 w 24"/>
              <a:gd name="T9" fmla="*/ 28 h 28"/>
            </a:gdLst>
            <a:ahLst/>
            <a:cxnLst>
              <a:cxn ang="0">
                <a:pos x="T0" y="T1"/>
              </a:cxn>
              <a:cxn ang="0">
                <a:pos x="T2" y="T3"/>
              </a:cxn>
              <a:cxn ang="0">
                <a:pos x="T4" y="T5"/>
              </a:cxn>
              <a:cxn ang="0">
                <a:pos x="T6" y="T7"/>
              </a:cxn>
              <a:cxn ang="0">
                <a:pos x="T8" y="T9"/>
              </a:cxn>
            </a:cxnLst>
            <a:rect l="0" t="0" r="r" b="b"/>
            <a:pathLst>
              <a:path w="24" h="28">
                <a:moveTo>
                  <a:pt x="24" y="28"/>
                </a:moveTo>
                <a:lnTo>
                  <a:pt x="12" y="22"/>
                </a:lnTo>
                <a:lnTo>
                  <a:pt x="0" y="28"/>
                </a:lnTo>
                <a:lnTo>
                  <a:pt x="12" y="0"/>
                </a:lnTo>
                <a:lnTo>
                  <a:pt x="24" y="28"/>
                </a:lnTo>
                <a:close/>
              </a:path>
            </a:pathLst>
          </a:custGeom>
          <a:solidFill>
            <a:srgbClr val="DD1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T"/>
          </a:p>
        </p:txBody>
      </p:sp>
      <p:sp>
        <p:nvSpPr>
          <p:cNvPr id="28" name="Freeform 818">
            <a:extLst>
              <a:ext uri="{FF2B5EF4-FFF2-40B4-BE49-F238E27FC236}">
                <a16:creationId xmlns:a16="http://schemas.microsoft.com/office/drawing/2014/main" id="{2F82A561-4749-40B1-A84C-978A1EB1E2B6}"/>
              </a:ext>
            </a:extLst>
          </p:cNvPr>
          <p:cNvSpPr>
            <a:spLocks/>
          </p:cNvSpPr>
          <p:nvPr/>
        </p:nvSpPr>
        <p:spPr bwMode="auto">
          <a:xfrm>
            <a:off x="7096873" y="2117070"/>
            <a:ext cx="38055" cy="458391"/>
          </a:xfrm>
          <a:custGeom>
            <a:avLst/>
            <a:gdLst>
              <a:gd name="T0" fmla="*/ 0 w 11"/>
              <a:gd name="T1" fmla="*/ 132 h 132"/>
              <a:gd name="T2" fmla="*/ 11 w 11"/>
              <a:gd name="T3" fmla="*/ 105 h 132"/>
              <a:gd name="T4" fmla="*/ 0 w 11"/>
              <a:gd name="T5" fmla="*/ 79 h 132"/>
              <a:gd name="T6" fmla="*/ 11 w 11"/>
              <a:gd name="T7" fmla="*/ 52 h 132"/>
              <a:gd name="T8" fmla="*/ 0 w 11"/>
              <a:gd name="T9" fmla="*/ 26 h 132"/>
              <a:gd name="T10" fmla="*/ 11 w 11"/>
              <a:gd name="T11" fmla="*/ 0 h 132"/>
            </a:gdLst>
            <a:ahLst/>
            <a:cxnLst>
              <a:cxn ang="0">
                <a:pos x="T0" y="T1"/>
              </a:cxn>
              <a:cxn ang="0">
                <a:pos x="T2" y="T3"/>
              </a:cxn>
              <a:cxn ang="0">
                <a:pos x="T4" y="T5"/>
              </a:cxn>
              <a:cxn ang="0">
                <a:pos x="T6" y="T7"/>
              </a:cxn>
              <a:cxn ang="0">
                <a:pos x="T8" y="T9"/>
              </a:cxn>
              <a:cxn ang="0">
                <a:pos x="T10" y="T11"/>
              </a:cxn>
            </a:cxnLst>
            <a:rect l="0" t="0" r="r" b="b"/>
            <a:pathLst>
              <a:path w="11" h="132">
                <a:moveTo>
                  <a:pt x="0" y="132"/>
                </a:moveTo>
                <a:cubicBezTo>
                  <a:pt x="0" y="119"/>
                  <a:pt x="11" y="119"/>
                  <a:pt x="11" y="105"/>
                </a:cubicBezTo>
                <a:cubicBezTo>
                  <a:pt x="11" y="92"/>
                  <a:pt x="0" y="92"/>
                  <a:pt x="0" y="79"/>
                </a:cubicBezTo>
                <a:cubicBezTo>
                  <a:pt x="0" y="66"/>
                  <a:pt x="11" y="66"/>
                  <a:pt x="11" y="52"/>
                </a:cubicBezTo>
                <a:cubicBezTo>
                  <a:pt x="11" y="39"/>
                  <a:pt x="0" y="39"/>
                  <a:pt x="0" y="26"/>
                </a:cubicBezTo>
                <a:cubicBezTo>
                  <a:pt x="0" y="13"/>
                  <a:pt x="11" y="13"/>
                  <a:pt x="11" y="0"/>
                </a:cubicBezTo>
              </a:path>
            </a:pathLst>
          </a:custGeom>
          <a:noFill/>
          <a:ln w="25400" cap="rnd">
            <a:solidFill>
              <a:srgbClr val="DD1A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AT"/>
          </a:p>
        </p:txBody>
      </p:sp>
      <p:sp>
        <p:nvSpPr>
          <p:cNvPr id="29" name="Freeform 819">
            <a:extLst>
              <a:ext uri="{FF2B5EF4-FFF2-40B4-BE49-F238E27FC236}">
                <a16:creationId xmlns:a16="http://schemas.microsoft.com/office/drawing/2014/main" id="{4FFC94E6-1C2C-4978-B6B2-61F39AD5EE9D}"/>
              </a:ext>
            </a:extLst>
          </p:cNvPr>
          <p:cNvSpPr>
            <a:spLocks/>
          </p:cNvSpPr>
          <p:nvPr/>
        </p:nvSpPr>
        <p:spPr bwMode="auto">
          <a:xfrm>
            <a:off x="7114171" y="2082474"/>
            <a:ext cx="38055" cy="48434"/>
          </a:xfrm>
          <a:custGeom>
            <a:avLst/>
            <a:gdLst>
              <a:gd name="T0" fmla="*/ 22 w 22"/>
              <a:gd name="T1" fmla="*/ 28 h 28"/>
              <a:gd name="T2" fmla="*/ 12 w 22"/>
              <a:gd name="T3" fmla="*/ 22 h 28"/>
              <a:gd name="T4" fmla="*/ 0 w 22"/>
              <a:gd name="T5" fmla="*/ 28 h 28"/>
              <a:gd name="T6" fmla="*/ 12 w 22"/>
              <a:gd name="T7" fmla="*/ 0 h 28"/>
              <a:gd name="T8" fmla="*/ 22 w 22"/>
              <a:gd name="T9" fmla="*/ 28 h 28"/>
            </a:gdLst>
            <a:ahLst/>
            <a:cxnLst>
              <a:cxn ang="0">
                <a:pos x="T0" y="T1"/>
              </a:cxn>
              <a:cxn ang="0">
                <a:pos x="T2" y="T3"/>
              </a:cxn>
              <a:cxn ang="0">
                <a:pos x="T4" y="T5"/>
              </a:cxn>
              <a:cxn ang="0">
                <a:pos x="T6" y="T7"/>
              </a:cxn>
              <a:cxn ang="0">
                <a:pos x="T8" y="T9"/>
              </a:cxn>
            </a:cxnLst>
            <a:rect l="0" t="0" r="r" b="b"/>
            <a:pathLst>
              <a:path w="22" h="28">
                <a:moveTo>
                  <a:pt x="22" y="28"/>
                </a:moveTo>
                <a:lnTo>
                  <a:pt x="12" y="22"/>
                </a:lnTo>
                <a:lnTo>
                  <a:pt x="0" y="28"/>
                </a:lnTo>
                <a:lnTo>
                  <a:pt x="12" y="0"/>
                </a:lnTo>
                <a:lnTo>
                  <a:pt x="22" y="28"/>
                </a:lnTo>
                <a:close/>
              </a:path>
            </a:pathLst>
          </a:custGeom>
          <a:solidFill>
            <a:srgbClr val="DD1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T"/>
          </a:p>
        </p:txBody>
      </p:sp>
      <p:sp>
        <p:nvSpPr>
          <p:cNvPr id="30" name="Freeform 820">
            <a:extLst>
              <a:ext uri="{FF2B5EF4-FFF2-40B4-BE49-F238E27FC236}">
                <a16:creationId xmlns:a16="http://schemas.microsoft.com/office/drawing/2014/main" id="{5BB08F03-984D-4D0A-B65F-0301C0009EAA}"/>
              </a:ext>
            </a:extLst>
          </p:cNvPr>
          <p:cNvSpPr>
            <a:spLocks/>
          </p:cNvSpPr>
          <p:nvPr/>
        </p:nvSpPr>
        <p:spPr bwMode="auto">
          <a:xfrm>
            <a:off x="7193740" y="2314264"/>
            <a:ext cx="39785" cy="458391"/>
          </a:xfrm>
          <a:custGeom>
            <a:avLst/>
            <a:gdLst>
              <a:gd name="T0" fmla="*/ 0 w 11"/>
              <a:gd name="T1" fmla="*/ 132 h 132"/>
              <a:gd name="T2" fmla="*/ 11 w 11"/>
              <a:gd name="T3" fmla="*/ 105 h 132"/>
              <a:gd name="T4" fmla="*/ 0 w 11"/>
              <a:gd name="T5" fmla="*/ 79 h 132"/>
              <a:gd name="T6" fmla="*/ 11 w 11"/>
              <a:gd name="T7" fmla="*/ 52 h 132"/>
              <a:gd name="T8" fmla="*/ 0 w 11"/>
              <a:gd name="T9" fmla="*/ 26 h 132"/>
              <a:gd name="T10" fmla="*/ 11 w 11"/>
              <a:gd name="T11" fmla="*/ 0 h 132"/>
            </a:gdLst>
            <a:ahLst/>
            <a:cxnLst>
              <a:cxn ang="0">
                <a:pos x="T0" y="T1"/>
              </a:cxn>
              <a:cxn ang="0">
                <a:pos x="T2" y="T3"/>
              </a:cxn>
              <a:cxn ang="0">
                <a:pos x="T4" y="T5"/>
              </a:cxn>
              <a:cxn ang="0">
                <a:pos x="T6" y="T7"/>
              </a:cxn>
              <a:cxn ang="0">
                <a:pos x="T8" y="T9"/>
              </a:cxn>
              <a:cxn ang="0">
                <a:pos x="T10" y="T11"/>
              </a:cxn>
            </a:cxnLst>
            <a:rect l="0" t="0" r="r" b="b"/>
            <a:pathLst>
              <a:path w="11" h="132">
                <a:moveTo>
                  <a:pt x="0" y="132"/>
                </a:moveTo>
                <a:cubicBezTo>
                  <a:pt x="0" y="119"/>
                  <a:pt x="11" y="119"/>
                  <a:pt x="11" y="105"/>
                </a:cubicBezTo>
                <a:cubicBezTo>
                  <a:pt x="11" y="92"/>
                  <a:pt x="0" y="92"/>
                  <a:pt x="0" y="79"/>
                </a:cubicBezTo>
                <a:cubicBezTo>
                  <a:pt x="0" y="66"/>
                  <a:pt x="11" y="66"/>
                  <a:pt x="11" y="52"/>
                </a:cubicBezTo>
                <a:cubicBezTo>
                  <a:pt x="11" y="39"/>
                  <a:pt x="0" y="39"/>
                  <a:pt x="0" y="26"/>
                </a:cubicBezTo>
                <a:cubicBezTo>
                  <a:pt x="0" y="13"/>
                  <a:pt x="11" y="13"/>
                  <a:pt x="11" y="0"/>
                </a:cubicBezTo>
              </a:path>
            </a:pathLst>
          </a:custGeom>
          <a:noFill/>
          <a:ln w="25400" cap="rnd">
            <a:solidFill>
              <a:srgbClr val="DD1A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AT"/>
          </a:p>
        </p:txBody>
      </p:sp>
      <p:sp>
        <p:nvSpPr>
          <p:cNvPr id="31" name="Freeform 821">
            <a:extLst>
              <a:ext uri="{FF2B5EF4-FFF2-40B4-BE49-F238E27FC236}">
                <a16:creationId xmlns:a16="http://schemas.microsoft.com/office/drawing/2014/main" id="{CBDE87E6-9B9A-4A0A-BC41-B6A6FE5C9EC8}"/>
              </a:ext>
            </a:extLst>
          </p:cNvPr>
          <p:cNvSpPr>
            <a:spLocks/>
          </p:cNvSpPr>
          <p:nvPr/>
        </p:nvSpPr>
        <p:spPr bwMode="auto">
          <a:xfrm>
            <a:off x="7212768" y="2279668"/>
            <a:ext cx="41515" cy="48434"/>
          </a:xfrm>
          <a:custGeom>
            <a:avLst/>
            <a:gdLst>
              <a:gd name="T0" fmla="*/ 24 w 24"/>
              <a:gd name="T1" fmla="*/ 28 h 28"/>
              <a:gd name="T2" fmla="*/ 12 w 24"/>
              <a:gd name="T3" fmla="*/ 24 h 28"/>
              <a:gd name="T4" fmla="*/ 0 w 24"/>
              <a:gd name="T5" fmla="*/ 28 h 28"/>
              <a:gd name="T6" fmla="*/ 12 w 24"/>
              <a:gd name="T7" fmla="*/ 0 h 28"/>
              <a:gd name="T8" fmla="*/ 24 w 24"/>
              <a:gd name="T9" fmla="*/ 28 h 28"/>
            </a:gdLst>
            <a:ahLst/>
            <a:cxnLst>
              <a:cxn ang="0">
                <a:pos x="T0" y="T1"/>
              </a:cxn>
              <a:cxn ang="0">
                <a:pos x="T2" y="T3"/>
              </a:cxn>
              <a:cxn ang="0">
                <a:pos x="T4" y="T5"/>
              </a:cxn>
              <a:cxn ang="0">
                <a:pos x="T6" y="T7"/>
              </a:cxn>
              <a:cxn ang="0">
                <a:pos x="T8" y="T9"/>
              </a:cxn>
            </a:cxnLst>
            <a:rect l="0" t="0" r="r" b="b"/>
            <a:pathLst>
              <a:path w="24" h="28">
                <a:moveTo>
                  <a:pt x="24" y="28"/>
                </a:moveTo>
                <a:lnTo>
                  <a:pt x="12" y="24"/>
                </a:lnTo>
                <a:lnTo>
                  <a:pt x="0" y="28"/>
                </a:lnTo>
                <a:lnTo>
                  <a:pt x="12" y="0"/>
                </a:lnTo>
                <a:lnTo>
                  <a:pt x="24" y="28"/>
                </a:lnTo>
                <a:close/>
              </a:path>
            </a:pathLst>
          </a:custGeom>
          <a:solidFill>
            <a:srgbClr val="DD1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T"/>
          </a:p>
        </p:txBody>
      </p:sp>
      <p:sp>
        <p:nvSpPr>
          <p:cNvPr id="32" name="Freeform 822">
            <a:extLst>
              <a:ext uri="{FF2B5EF4-FFF2-40B4-BE49-F238E27FC236}">
                <a16:creationId xmlns:a16="http://schemas.microsoft.com/office/drawing/2014/main" id="{B97ED449-C847-4ADD-A4B4-4A6532B1C869}"/>
              </a:ext>
            </a:extLst>
          </p:cNvPr>
          <p:cNvSpPr>
            <a:spLocks/>
          </p:cNvSpPr>
          <p:nvPr/>
        </p:nvSpPr>
        <p:spPr bwMode="auto">
          <a:xfrm>
            <a:off x="7295797" y="2314264"/>
            <a:ext cx="38055" cy="458391"/>
          </a:xfrm>
          <a:custGeom>
            <a:avLst/>
            <a:gdLst>
              <a:gd name="T0" fmla="*/ 0 w 11"/>
              <a:gd name="T1" fmla="*/ 132 h 132"/>
              <a:gd name="T2" fmla="*/ 11 w 11"/>
              <a:gd name="T3" fmla="*/ 105 h 132"/>
              <a:gd name="T4" fmla="*/ 0 w 11"/>
              <a:gd name="T5" fmla="*/ 79 h 132"/>
              <a:gd name="T6" fmla="*/ 11 w 11"/>
              <a:gd name="T7" fmla="*/ 52 h 132"/>
              <a:gd name="T8" fmla="*/ 0 w 11"/>
              <a:gd name="T9" fmla="*/ 26 h 132"/>
              <a:gd name="T10" fmla="*/ 11 w 11"/>
              <a:gd name="T11" fmla="*/ 0 h 132"/>
            </a:gdLst>
            <a:ahLst/>
            <a:cxnLst>
              <a:cxn ang="0">
                <a:pos x="T0" y="T1"/>
              </a:cxn>
              <a:cxn ang="0">
                <a:pos x="T2" y="T3"/>
              </a:cxn>
              <a:cxn ang="0">
                <a:pos x="T4" y="T5"/>
              </a:cxn>
              <a:cxn ang="0">
                <a:pos x="T6" y="T7"/>
              </a:cxn>
              <a:cxn ang="0">
                <a:pos x="T8" y="T9"/>
              </a:cxn>
              <a:cxn ang="0">
                <a:pos x="T10" y="T11"/>
              </a:cxn>
            </a:cxnLst>
            <a:rect l="0" t="0" r="r" b="b"/>
            <a:pathLst>
              <a:path w="11" h="132">
                <a:moveTo>
                  <a:pt x="0" y="132"/>
                </a:moveTo>
                <a:cubicBezTo>
                  <a:pt x="0" y="119"/>
                  <a:pt x="11" y="119"/>
                  <a:pt x="11" y="105"/>
                </a:cubicBezTo>
                <a:cubicBezTo>
                  <a:pt x="11" y="92"/>
                  <a:pt x="0" y="92"/>
                  <a:pt x="0" y="79"/>
                </a:cubicBezTo>
                <a:cubicBezTo>
                  <a:pt x="0" y="66"/>
                  <a:pt x="11" y="66"/>
                  <a:pt x="11" y="52"/>
                </a:cubicBezTo>
                <a:cubicBezTo>
                  <a:pt x="11" y="39"/>
                  <a:pt x="0" y="39"/>
                  <a:pt x="0" y="26"/>
                </a:cubicBezTo>
                <a:cubicBezTo>
                  <a:pt x="0" y="13"/>
                  <a:pt x="11" y="13"/>
                  <a:pt x="11" y="0"/>
                </a:cubicBezTo>
              </a:path>
            </a:pathLst>
          </a:custGeom>
          <a:noFill/>
          <a:ln w="25400" cap="rnd">
            <a:solidFill>
              <a:srgbClr val="DD1A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AT"/>
          </a:p>
        </p:txBody>
      </p:sp>
      <p:sp>
        <p:nvSpPr>
          <p:cNvPr id="33" name="Freeform 823">
            <a:extLst>
              <a:ext uri="{FF2B5EF4-FFF2-40B4-BE49-F238E27FC236}">
                <a16:creationId xmlns:a16="http://schemas.microsoft.com/office/drawing/2014/main" id="{76FCF6D6-E638-4843-BEEA-3396DC2C5F33}"/>
              </a:ext>
            </a:extLst>
          </p:cNvPr>
          <p:cNvSpPr>
            <a:spLocks/>
          </p:cNvSpPr>
          <p:nvPr/>
        </p:nvSpPr>
        <p:spPr bwMode="auto">
          <a:xfrm>
            <a:off x="7313095" y="2279668"/>
            <a:ext cx="41515" cy="48434"/>
          </a:xfrm>
          <a:custGeom>
            <a:avLst/>
            <a:gdLst>
              <a:gd name="T0" fmla="*/ 24 w 24"/>
              <a:gd name="T1" fmla="*/ 28 h 28"/>
              <a:gd name="T2" fmla="*/ 12 w 24"/>
              <a:gd name="T3" fmla="*/ 24 h 28"/>
              <a:gd name="T4" fmla="*/ 0 w 24"/>
              <a:gd name="T5" fmla="*/ 28 h 28"/>
              <a:gd name="T6" fmla="*/ 12 w 24"/>
              <a:gd name="T7" fmla="*/ 0 h 28"/>
              <a:gd name="T8" fmla="*/ 24 w 24"/>
              <a:gd name="T9" fmla="*/ 28 h 28"/>
            </a:gdLst>
            <a:ahLst/>
            <a:cxnLst>
              <a:cxn ang="0">
                <a:pos x="T0" y="T1"/>
              </a:cxn>
              <a:cxn ang="0">
                <a:pos x="T2" y="T3"/>
              </a:cxn>
              <a:cxn ang="0">
                <a:pos x="T4" y="T5"/>
              </a:cxn>
              <a:cxn ang="0">
                <a:pos x="T6" y="T7"/>
              </a:cxn>
              <a:cxn ang="0">
                <a:pos x="T8" y="T9"/>
              </a:cxn>
            </a:cxnLst>
            <a:rect l="0" t="0" r="r" b="b"/>
            <a:pathLst>
              <a:path w="24" h="28">
                <a:moveTo>
                  <a:pt x="24" y="28"/>
                </a:moveTo>
                <a:lnTo>
                  <a:pt x="12" y="24"/>
                </a:lnTo>
                <a:lnTo>
                  <a:pt x="0" y="28"/>
                </a:lnTo>
                <a:lnTo>
                  <a:pt x="12" y="0"/>
                </a:lnTo>
                <a:lnTo>
                  <a:pt x="24" y="28"/>
                </a:lnTo>
                <a:close/>
              </a:path>
            </a:pathLst>
          </a:custGeom>
          <a:solidFill>
            <a:srgbClr val="DD1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T"/>
          </a:p>
        </p:txBody>
      </p:sp>
      <p:sp>
        <p:nvSpPr>
          <p:cNvPr id="34" name="Freeform 824">
            <a:extLst>
              <a:ext uri="{FF2B5EF4-FFF2-40B4-BE49-F238E27FC236}">
                <a16:creationId xmlns:a16="http://schemas.microsoft.com/office/drawing/2014/main" id="{3F53F789-04A6-48E7-A9BF-BF25A58A3612}"/>
              </a:ext>
            </a:extLst>
          </p:cNvPr>
          <p:cNvSpPr>
            <a:spLocks/>
          </p:cNvSpPr>
          <p:nvPr/>
        </p:nvSpPr>
        <p:spPr bwMode="auto">
          <a:xfrm>
            <a:off x="6965410" y="4703084"/>
            <a:ext cx="34596" cy="460120"/>
          </a:xfrm>
          <a:custGeom>
            <a:avLst/>
            <a:gdLst>
              <a:gd name="T0" fmla="*/ 0 w 10"/>
              <a:gd name="T1" fmla="*/ 133 h 133"/>
              <a:gd name="T2" fmla="*/ 10 w 10"/>
              <a:gd name="T3" fmla="*/ 106 h 133"/>
              <a:gd name="T4" fmla="*/ 0 w 10"/>
              <a:gd name="T5" fmla="*/ 80 h 133"/>
              <a:gd name="T6" fmla="*/ 10 w 10"/>
              <a:gd name="T7" fmla="*/ 53 h 133"/>
              <a:gd name="T8" fmla="*/ 0 w 10"/>
              <a:gd name="T9" fmla="*/ 27 h 133"/>
              <a:gd name="T10" fmla="*/ 10 w 10"/>
              <a:gd name="T11" fmla="*/ 0 h 133"/>
            </a:gdLst>
            <a:ahLst/>
            <a:cxnLst>
              <a:cxn ang="0">
                <a:pos x="T0" y="T1"/>
              </a:cxn>
              <a:cxn ang="0">
                <a:pos x="T2" y="T3"/>
              </a:cxn>
              <a:cxn ang="0">
                <a:pos x="T4" y="T5"/>
              </a:cxn>
              <a:cxn ang="0">
                <a:pos x="T6" y="T7"/>
              </a:cxn>
              <a:cxn ang="0">
                <a:pos x="T8" y="T9"/>
              </a:cxn>
              <a:cxn ang="0">
                <a:pos x="T10" y="T11"/>
              </a:cxn>
            </a:cxnLst>
            <a:rect l="0" t="0" r="r" b="b"/>
            <a:pathLst>
              <a:path w="10" h="133">
                <a:moveTo>
                  <a:pt x="0" y="133"/>
                </a:moveTo>
                <a:cubicBezTo>
                  <a:pt x="0" y="119"/>
                  <a:pt x="10" y="119"/>
                  <a:pt x="10" y="106"/>
                </a:cubicBezTo>
                <a:cubicBezTo>
                  <a:pt x="10" y="93"/>
                  <a:pt x="0" y="93"/>
                  <a:pt x="0" y="80"/>
                </a:cubicBezTo>
                <a:cubicBezTo>
                  <a:pt x="0" y="66"/>
                  <a:pt x="10" y="66"/>
                  <a:pt x="10" y="53"/>
                </a:cubicBezTo>
                <a:cubicBezTo>
                  <a:pt x="10" y="40"/>
                  <a:pt x="0" y="40"/>
                  <a:pt x="0" y="27"/>
                </a:cubicBezTo>
                <a:cubicBezTo>
                  <a:pt x="0" y="14"/>
                  <a:pt x="10" y="14"/>
                  <a:pt x="10" y="0"/>
                </a:cubicBezTo>
              </a:path>
            </a:pathLst>
          </a:custGeom>
          <a:noFill/>
          <a:ln w="25400" cap="rnd">
            <a:solidFill>
              <a:srgbClr val="DD1A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AT"/>
          </a:p>
        </p:txBody>
      </p:sp>
      <p:sp>
        <p:nvSpPr>
          <p:cNvPr id="35" name="Freeform 825">
            <a:extLst>
              <a:ext uri="{FF2B5EF4-FFF2-40B4-BE49-F238E27FC236}">
                <a16:creationId xmlns:a16="http://schemas.microsoft.com/office/drawing/2014/main" id="{7EB7FFD6-1EE1-4EA3-9C9D-E06535B5B228}"/>
              </a:ext>
            </a:extLst>
          </p:cNvPr>
          <p:cNvSpPr>
            <a:spLocks/>
          </p:cNvSpPr>
          <p:nvPr/>
        </p:nvSpPr>
        <p:spPr bwMode="auto">
          <a:xfrm>
            <a:off x="6979248" y="4671948"/>
            <a:ext cx="41515" cy="48434"/>
          </a:xfrm>
          <a:custGeom>
            <a:avLst/>
            <a:gdLst>
              <a:gd name="T0" fmla="*/ 24 w 24"/>
              <a:gd name="T1" fmla="*/ 28 h 28"/>
              <a:gd name="T2" fmla="*/ 12 w 24"/>
              <a:gd name="T3" fmla="*/ 22 h 28"/>
              <a:gd name="T4" fmla="*/ 0 w 24"/>
              <a:gd name="T5" fmla="*/ 28 h 28"/>
              <a:gd name="T6" fmla="*/ 12 w 24"/>
              <a:gd name="T7" fmla="*/ 0 h 28"/>
              <a:gd name="T8" fmla="*/ 24 w 24"/>
              <a:gd name="T9" fmla="*/ 28 h 28"/>
            </a:gdLst>
            <a:ahLst/>
            <a:cxnLst>
              <a:cxn ang="0">
                <a:pos x="T0" y="T1"/>
              </a:cxn>
              <a:cxn ang="0">
                <a:pos x="T2" y="T3"/>
              </a:cxn>
              <a:cxn ang="0">
                <a:pos x="T4" y="T5"/>
              </a:cxn>
              <a:cxn ang="0">
                <a:pos x="T6" y="T7"/>
              </a:cxn>
              <a:cxn ang="0">
                <a:pos x="T8" y="T9"/>
              </a:cxn>
            </a:cxnLst>
            <a:rect l="0" t="0" r="r" b="b"/>
            <a:pathLst>
              <a:path w="24" h="28">
                <a:moveTo>
                  <a:pt x="24" y="28"/>
                </a:moveTo>
                <a:lnTo>
                  <a:pt x="12" y="22"/>
                </a:lnTo>
                <a:lnTo>
                  <a:pt x="0" y="28"/>
                </a:lnTo>
                <a:lnTo>
                  <a:pt x="12" y="0"/>
                </a:lnTo>
                <a:lnTo>
                  <a:pt x="24" y="28"/>
                </a:lnTo>
                <a:close/>
              </a:path>
            </a:pathLst>
          </a:custGeom>
          <a:solidFill>
            <a:srgbClr val="DD1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T"/>
          </a:p>
        </p:txBody>
      </p:sp>
      <p:sp>
        <p:nvSpPr>
          <p:cNvPr id="36" name="Freeform 826">
            <a:extLst>
              <a:ext uri="{FF2B5EF4-FFF2-40B4-BE49-F238E27FC236}">
                <a16:creationId xmlns:a16="http://schemas.microsoft.com/office/drawing/2014/main" id="{5760EAD6-0606-48C7-87E6-0DBF58254819}"/>
              </a:ext>
            </a:extLst>
          </p:cNvPr>
          <p:cNvSpPr>
            <a:spLocks/>
          </p:cNvSpPr>
          <p:nvPr/>
        </p:nvSpPr>
        <p:spPr bwMode="auto">
          <a:xfrm>
            <a:off x="7062277" y="4703084"/>
            <a:ext cx="38055" cy="460120"/>
          </a:xfrm>
          <a:custGeom>
            <a:avLst/>
            <a:gdLst>
              <a:gd name="T0" fmla="*/ 0 w 11"/>
              <a:gd name="T1" fmla="*/ 133 h 133"/>
              <a:gd name="T2" fmla="*/ 11 w 11"/>
              <a:gd name="T3" fmla="*/ 106 h 133"/>
              <a:gd name="T4" fmla="*/ 0 w 11"/>
              <a:gd name="T5" fmla="*/ 80 h 133"/>
              <a:gd name="T6" fmla="*/ 11 w 11"/>
              <a:gd name="T7" fmla="*/ 53 h 133"/>
              <a:gd name="T8" fmla="*/ 0 w 11"/>
              <a:gd name="T9" fmla="*/ 27 h 133"/>
              <a:gd name="T10" fmla="*/ 11 w 11"/>
              <a:gd name="T11" fmla="*/ 0 h 133"/>
            </a:gdLst>
            <a:ahLst/>
            <a:cxnLst>
              <a:cxn ang="0">
                <a:pos x="T0" y="T1"/>
              </a:cxn>
              <a:cxn ang="0">
                <a:pos x="T2" y="T3"/>
              </a:cxn>
              <a:cxn ang="0">
                <a:pos x="T4" y="T5"/>
              </a:cxn>
              <a:cxn ang="0">
                <a:pos x="T6" y="T7"/>
              </a:cxn>
              <a:cxn ang="0">
                <a:pos x="T8" y="T9"/>
              </a:cxn>
              <a:cxn ang="0">
                <a:pos x="T10" y="T11"/>
              </a:cxn>
            </a:cxnLst>
            <a:rect l="0" t="0" r="r" b="b"/>
            <a:pathLst>
              <a:path w="11" h="133">
                <a:moveTo>
                  <a:pt x="0" y="133"/>
                </a:moveTo>
                <a:cubicBezTo>
                  <a:pt x="0" y="119"/>
                  <a:pt x="11" y="119"/>
                  <a:pt x="11" y="106"/>
                </a:cubicBezTo>
                <a:cubicBezTo>
                  <a:pt x="11" y="93"/>
                  <a:pt x="0" y="93"/>
                  <a:pt x="0" y="80"/>
                </a:cubicBezTo>
                <a:cubicBezTo>
                  <a:pt x="0" y="66"/>
                  <a:pt x="11" y="66"/>
                  <a:pt x="11" y="53"/>
                </a:cubicBezTo>
                <a:cubicBezTo>
                  <a:pt x="11" y="40"/>
                  <a:pt x="0" y="40"/>
                  <a:pt x="0" y="27"/>
                </a:cubicBezTo>
                <a:cubicBezTo>
                  <a:pt x="0" y="14"/>
                  <a:pt x="11" y="14"/>
                  <a:pt x="11" y="0"/>
                </a:cubicBezTo>
              </a:path>
            </a:pathLst>
          </a:custGeom>
          <a:noFill/>
          <a:ln w="25400" cap="rnd">
            <a:solidFill>
              <a:srgbClr val="DD1A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AT"/>
          </a:p>
        </p:txBody>
      </p:sp>
      <p:sp>
        <p:nvSpPr>
          <p:cNvPr id="37" name="Freeform 827">
            <a:extLst>
              <a:ext uri="{FF2B5EF4-FFF2-40B4-BE49-F238E27FC236}">
                <a16:creationId xmlns:a16="http://schemas.microsoft.com/office/drawing/2014/main" id="{990D4073-F1B7-468D-AD0A-43C8C8697073}"/>
              </a:ext>
            </a:extLst>
          </p:cNvPr>
          <p:cNvSpPr>
            <a:spLocks/>
          </p:cNvSpPr>
          <p:nvPr/>
        </p:nvSpPr>
        <p:spPr bwMode="auto">
          <a:xfrm>
            <a:off x="7079575" y="4671948"/>
            <a:ext cx="41515" cy="48434"/>
          </a:xfrm>
          <a:custGeom>
            <a:avLst/>
            <a:gdLst>
              <a:gd name="T0" fmla="*/ 24 w 24"/>
              <a:gd name="T1" fmla="*/ 28 h 28"/>
              <a:gd name="T2" fmla="*/ 12 w 24"/>
              <a:gd name="T3" fmla="*/ 22 h 28"/>
              <a:gd name="T4" fmla="*/ 0 w 24"/>
              <a:gd name="T5" fmla="*/ 28 h 28"/>
              <a:gd name="T6" fmla="*/ 12 w 24"/>
              <a:gd name="T7" fmla="*/ 0 h 28"/>
              <a:gd name="T8" fmla="*/ 24 w 24"/>
              <a:gd name="T9" fmla="*/ 28 h 28"/>
            </a:gdLst>
            <a:ahLst/>
            <a:cxnLst>
              <a:cxn ang="0">
                <a:pos x="T0" y="T1"/>
              </a:cxn>
              <a:cxn ang="0">
                <a:pos x="T2" y="T3"/>
              </a:cxn>
              <a:cxn ang="0">
                <a:pos x="T4" y="T5"/>
              </a:cxn>
              <a:cxn ang="0">
                <a:pos x="T6" y="T7"/>
              </a:cxn>
              <a:cxn ang="0">
                <a:pos x="T8" y="T9"/>
              </a:cxn>
            </a:cxnLst>
            <a:rect l="0" t="0" r="r" b="b"/>
            <a:pathLst>
              <a:path w="24" h="28">
                <a:moveTo>
                  <a:pt x="24" y="28"/>
                </a:moveTo>
                <a:lnTo>
                  <a:pt x="12" y="22"/>
                </a:lnTo>
                <a:lnTo>
                  <a:pt x="0" y="28"/>
                </a:lnTo>
                <a:lnTo>
                  <a:pt x="12" y="0"/>
                </a:lnTo>
                <a:lnTo>
                  <a:pt x="24" y="28"/>
                </a:lnTo>
                <a:close/>
              </a:path>
            </a:pathLst>
          </a:custGeom>
          <a:solidFill>
            <a:srgbClr val="DD1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T"/>
          </a:p>
        </p:txBody>
      </p:sp>
      <p:sp>
        <p:nvSpPr>
          <p:cNvPr id="38" name="Rectangle 828">
            <a:extLst>
              <a:ext uri="{FF2B5EF4-FFF2-40B4-BE49-F238E27FC236}">
                <a16:creationId xmlns:a16="http://schemas.microsoft.com/office/drawing/2014/main" id="{75DDB356-2CF0-4362-8068-7630C799CC35}"/>
              </a:ext>
            </a:extLst>
          </p:cNvPr>
          <p:cNvSpPr>
            <a:spLocks noChangeArrowheads="1"/>
          </p:cNvSpPr>
          <p:nvPr/>
        </p:nvSpPr>
        <p:spPr bwMode="auto">
          <a:xfrm>
            <a:off x="5559101" y="4242964"/>
            <a:ext cx="91678" cy="1210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AT" altLang="en-AT" sz="600" b="0" i="0" u="none" strike="noStrike" cap="none" normalizeH="0" baseline="0">
                <a:ln>
                  <a:noFill/>
                </a:ln>
                <a:solidFill>
                  <a:srgbClr val="DD1A00"/>
                </a:solidFill>
                <a:effectLst/>
                <a:latin typeface="Myriad Pro" panose="020B0503030403020204" pitchFamily="34" charset="0"/>
              </a:rPr>
              <a:t>C</a:t>
            </a:r>
            <a:endParaRPr kumimoji="0" lang="en-AT" altLang="en-AT" sz="1800" b="0" i="0" u="none" strike="noStrike" cap="none" normalizeH="0" baseline="0">
              <a:ln>
                <a:noFill/>
              </a:ln>
              <a:solidFill>
                <a:schemeClr val="tx1"/>
              </a:solidFill>
              <a:effectLst/>
              <a:latin typeface="Arial" panose="020B0604020202020204" pitchFamily="34" charset="0"/>
            </a:endParaRPr>
          </a:p>
        </p:txBody>
      </p:sp>
      <p:sp>
        <p:nvSpPr>
          <p:cNvPr id="39" name="Rectangle 829">
            <a:extLst>
              <a:ext uri="{FF2B5EF4-FFF2-40B4-BE49-F238E27FC236}">
                <a16:creationId xmlns:a16="http://schemas.microsoft.com/office/drawing/2014/main" id="{A2B6909E-4442-4C1D-8ED9-00631EE62FB1}"/>
              </a:ext>
            </a:extLst>
          </p:cNvPr>
          <p:cNvSpPr>
            <a:spLocks noChangeArrowheads="1"/>
          </p:cNvSpPr>
          <p:nvPr/>
        </p:nvSpPr>
        <p:spPr bwMode="auto">
          <a:xfrm>
            <a:off x="5604075" y="4242964"/>
            <a:ext cx="96868" cy="1210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AT" altLang="en-AT" sz="600" b="0" i="0" u="none" strike="noStrike" cap="none" normalizeH="0" baseline="0">
                <a:ln>
                  <a:noFill/>
                </a:ln>
                <a:solidFill>
                  <a:srgbClr val="DD1A00"/>
                </a:solidFill>
                <a:effectLst/>
                <a:latin typeface="Myriad Pro" panose="020B0503030403020204" pitchFamily="34" charset="0"/>
              </a:rPr>
              <a:t>O</a:t>
            </a:r>
            <a:endParaRPr kumimoji="0" lang="en-AT" altLang="en-AT" sz="1800" b="0" i="0" u="none" strike="noStrike" cap="none" normalizeH="0" baseline="0">
              <a:ln>
                <a:noFill/>
              </a:ln>
              <a:solidFill>
                <a:schemeClr val="tx1"/>
              </a:solidFill>
              <a:effectLst/>
              <a:latin typeface="Arial" panose="020B0604020202020204" pitchFamily="34" charset="0"/>
            </a:endParaRPr>
          </a:p>
        </p:txBody>
      </p:sp>
      <p:sp>
        <p:nvSpPr>
          <p:cNvPr id="40" name="Rectangle 830">
            <a:extLst>
              <a:ext uri="{FF2B5EF4-FFF2-40B4-BE49-F238E27FC236}">
                <a16:creationId xmlns:a16="http://schemas.microsoft.com/office/drawing/2014/main" id="{C8606C1C-7E1D-47AC-9D78-D52A4E15419C}"/>
              </a:ext>
            </a:extLst>
          </p:cNvPr>
          <p:cNvSpPr>
            <a:spLocks noChangeArrowheads="1"/>
          </p:cNvSpPr>
          <p:nvPr/>
        </p:nvSpPr>
        <p:spPr bwMode="auto">
          <a:xfrm>
            <a:off x="5657698" y="4242964"/>
            <a:ext cx="83029" cy="1210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AT" altLang="en-AT" sz="600" b="0" i="0" u="none" strike="noStrike" cap="none" normalizeH="0" baseline="0">
                <a:ln>
                  <a:noFill/>
                </a:ln>
                <a:solidFill>
                  <a:srgbClr val="DD1A00"/>
                </a:solidFill>
                <a:effectLst/>
                <a:latin typeface="Myriad Pro" panose="020B0503030403020204" pitchFamily="34" charset="0"/>
              </a:rPr>
              <a:t>2</a:t>
            </a:r>
            <a:endParaRPr kumimoji="0" lang="en-AT" altLang="en-AT" sz="1800" b="0" i="0" u="none" strike="noStrike" cap="none" normalizeH="0" baseline="0">
              <a:ln>
                <a:noFill/>
              </a:ln>
              <a:solidFill>
                <a:schemeClr val="tx1"/>
              </a:solidFill>
              <a:effectLst/>
              <a:latin typeface="Arial" panose="020B0604020202020204" pitchFamily="34" charset="0"/>
            </a:endParaRPr>
          </a:p>
        </p:txBody>
      </p:sp>
      <p:sp>
        <p:nvSpPr>
          <p:cNvPr id="41" name="Freeform 831">
            <a:extLst>
              <a:ext uri="{FF2B5EF4-FFF2-40B4-BE49-F238E27FC236}">
                <a16:creationId xmlns:a16="http://schemas.microsoft.com/office/drawing/2014/main" id="{477BF534-7BBD-4685-B2D0-9FF02DC32094}"/>
              </a:ext>
            </a:extLst>
          </p:cNvPr>
          <p:cNvSpPr>
            <a:spLocks/>
          </p:cNvSpPr>
          <p:nvPr/>
        </p:nvSpPr>
        <p:spPr bwMode="auto">
          <a:xfrm>
            <a:off x="5559101" y="4365778"/>
            <a:ext cx="24217" cy="302711"/>
          </a:xfrm>
          <a:custGeom>
            <a:avLst/>
            <a:gdLst>
              <a:gd name="T0" fmla="*/ 0 w 7"/>
              <a:gd name="T1" fmla="*/ 87 h 87"/>
              <a:gd name="T2" fmla="*/ 7 w 7"/>
              <a:gd name="T3" fmla="*/ 69 h 87"/>
              <a:gd name="T4" fmla="*/ 0 w 7"/>
              <a:gd name="T5" fmla="*/ 52 h 87"/>
              <a:gd name="T6" fmla="*/ 7 w 7"/>
              <a:gd name="T7" fmla="*/ 35 h 87"/>
              <a:gd name="T8" fmla="*/ 0 w 7"/>
              <a:gd name="T9" fmla="*/ 18 h 87"/>
              <a:gd name="T10" fmla="*/ 7 w 7"/>
              <a:gd name="T11" fmla="*/ 0 h 87"/>
            </a:gdLst>
            <a:ahLst/>
            <a:cxnLst>
              <a:cxn ang="0">
                <a:pos x="T0" y="T1"/>
              </a:cxn>
              <a:cxn ang="0">
                <a:pos x="T2" y="T3"/>
              </a:cxn>
              <a:cxn ang="0">
                <a:pos x="T4" y="T5"/>
              </a:cxn>
              <a:cxn ang="0">
                <a:pos x="T6" y="T7"/>
              </a:cxn>
              <a:cxn ang="0">
                <a:pos x="T8" y="T9"/>
              </a:cxn>
              <a:cxn ang="0">
                <a:pos x="T10" y="T11"/>
              </a:cxn>
            </a:cxnLst>
            <a:rect l="0" t="0" r="r" b="b"/>
            <a:pathLst>
              <a:path w="7" h="87">
                <a:moveTo>
                  <a:pt x="0" y="87"/>
                </a:moveTo>
                <a:cubicBezTo>
                  <a:pt x="0" y="78"/>
                  <a:pt x="7" y="78"/>
                  <a:pt x="7" y="69"/>
                </a:cubicBezTo>
                <a:cubicBezTo>
                  <a:pt x="7" y="61"/>
                  <a:pt x="0" y="61"/>
                  <a:pt x="0" y="52"/>
                </a:cubicBezTo>
                <a:cubicBezTo>
                  <a:pt x="0" y="43"/>
                  <a:pt x="7" y="43"/>
                  <a:pt x="7" y="35"/>
                </a:cubicBezTo>
                <a:cubicBezTo>
                  <a:pt x="7" y="26"/>
                  <a:pt x="0" y="26"/>
                  <a:pt x="0" y="18"/>
                </a:cubicBezTo>
                <a:cubicBezTo>
                  <a:pt x="0" y="9"/>
                  <a:pt x="7" y="9"/>
                  <a:pt x="7" y="0"/>
                </a:cubicBezTo>
              </a:path>
            </a:pathLst>
          </a:custGeom>
          <a:noFill/>
          <a:ln w="12700" cap="rnd">
            <a:solidFill>
              <a:srgbClr val="DD1A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AT"/>
          </a:p>
        </p:txBody>
      </p:sp>
      <p:sp>
        <p:nvSpPr>
          <p:cNvPr id="42" name="Freeform 832">
            <a:extLst>
              <a:ext uri="{FF2B5EF4-FFF2-40B4-BE49-F238E27FC236}">
                <a16:creationId xmlns:a16="http://schemas.microsoft.com/office/drawing/2014/main" id="{1E230FB0-5066-432E-B0BF-3E5964FD215C}"/>
              </a:ext>
            </a:extLst>
          </p:cNvPr>
          <p:cNvSpPr>
            <a:spLocks/>
          </p:cNvSpPr>
          <p:nvPr/>
        </p:nvSpPr>
        <p:spPr bwMode="auto">
          <a:xfrm>
            <a:off x="5572939" y="4351940"/>
            <a:ext cx="17298" cy="24217"/>
          </a:xfrm>
          <a:custGeom>
            <a:avLst/>
            <a:gdLst>
              <a:gd name="T0" fmla="*/ 10 w 10"/>
              <a:gd name="T1" fmla="*/ 14 h 14"/>
              <a:gd name="T2" fmla="*/ 6 w 10"/>
              <a:gd name="T3" fmla="*/ 10 h 14"/>
              <a:gd name="T4" fmla="*/ 0 w 10"/>
              <a:gd name="T5" fmla="*/ 14 h 14"/>
              <a:gd name="T6" fmla="*/ 6 w 10"/>
              <a:gd name="T7" fmla="*/ 0 h 14"/>
              <a:gd name="T8" fmla="*/ 10 w 10"/>
              <a:gd name="T9" fmla="*/ 14 h 14"/>
            </a:gdLst>
            <a:ahLst/>
            <a:cxnLst>
              <a:cxn ang="0">
                <a:pos x="T0" y="T1"/>
              </a:cxn>
              <a:cxn ang="0">
                <a:pos x="T2" y="T3"/>
              </a:cxn>
              <a:cxn ang="0">
                <a:pos x="T4" y="T5"/>
              </a:cxn>
              <a:cxn ang="0">
                <a:pos x="T6" y="T7"/>
              </a:cxn>
              <a:cxn ang="0">
                <a:pos x="T8" y="T9"/>
              </a:cxn>
            </a:cxnLst>
            <a:rect l="0" t="0" r="r" b="b"/>
            <a:pathLst>
              <a:path w="10" h="14">
                <a:moveTo>
                  <a:pt x="10" y="14"/>
                </a:moveTo>
                <a:lnTo>
                  <a:pt x="6" y="10"/>
                </a:lnTo>
                <a:lnTo>
                  <a:pt x="0" y="14"/>
                </a:lnTo>
                <a:lnTo>
                  <a:pt x="6" y="0"/>
                </a:lnTo>
                <a:lnTo>
                  <a:pt x="10" y="14"/>
                </a:lnTo>
                <a:close/>
              </a:path>
            </a:pathLst>
          </a:custGeom>
          <a:solidFill>
            <a:srgbClr val="DD1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T"/>
          </a:p>
        </p:txBody>
      </p:sp>
      <p:sp>
        <p:nvSpPr>
          <p:cNvPr id="43" name="Freeform 833">
            <a:extLst>
              <a:ext uri="{FF2B5EF4-FFF2-40B4-BE49-F238E27FC236}">
                <a16:creationId xmlns:a16="http://schemas.microsoft.com/office/drawing/2014/main" id="{A48ABA04-CF4C-4F16-9104-5FD8BCE8C1E0}"/>
              </a:ext>
            </a:extLst>
          </p:cNvPr>
          <p:cNvSpPr>
            <a:spLocks/>
          </p:cNvSpPr>
          <p:nvPr/>
        </p:nvSpPr>
        <p:spPr bwMode="auto">
          <a:xfrm>
            <a:off x="5621373" y="4365778"/>
            <a:ext cx="24217" cy="302711"/>
          </a:xfrm>
          <a:custGeom>
            <a:avLst/>
            <a:gdLst>
              <a:gd name="T0" fmla="*/ 0 w 7"/>
              <a:gd name="T1" fmla="*/ 87 h 87"/>
              <a:gd name="T2" fmla="*/ 7 w 7"/>
              <a:gd name="T3" fmla="*/ 69 h 87"/>
              <a:gd name="T4" fmla="*/ 0 w 7"/>
              <a:gd name="T5" fmla="*/ 52 h 87"/>
              <a:gd name="T6" fmla="*/ 7 w 7"/>
              <a:gd name="T7" fmla="*/ 35 h 87"/>
              <a:gd name="T8" fmla="*/ 0 w 7"/>
              <a:gd name="T9" fmla="*/ 18 h 87"/>
              <a:gd name="T10" fmla="*/ 7 w 7"/>
              <a:gd name="T11" fmla="*/ 0 h 87"/>
            </a:gdLst>
            <a:ahLst/>
            <a:cxnLst>
              <a:cxn ang="0">
                <a:pos x="T0" y="T1"/>
              </a:cxn>
              <a:cxn ang="0">
                <a:pos x="T2" y="T3"/>
              </a:cxn>
              <a:cxn ang="0">
                <a:pos x="T4" y="T5"/>
              </a:cxn>
              <a:cxn ang="0">
                <a:pos x="T6" y="T7"/>
              </a:cxn>
              <a:cxn ang="0">
                <a:pos x="T8" y="T9"/>
              </a:cxn>
              <a:cxn ang="0">
                <a:pos x="T10" y="T11"/>
              </a:cxn>
            </a:cxnLst>
            <a:rect l="0" t="0" r="r" b="b"/>
            <a:pathLst>
              <a:path w="7" h="87">
                <a:moveTo>
                  <a:pt x="0" y="87"/>
                </a:moveTo>
                <a:cubicBezTo>
                  <a:pt x="0" y="78"/>
                  <a:pt x="7" y="78"/>
                  <a:pt x="7" y="69"/>
                </a:cubicBezTo>
                <a:cubicBezTo>
                  <a:pt x="7" y="61"/>
                  <a:pt x="0" y="61"/>
                  <a:pt x="0" y="52"/>
                </a:cubicBezTo>
                <a:cubicBezTo>
                  <a:pt x="0" y="43"/>
                  <a:pt x="7" y="43"/>
                  <a:pt x="7" y="35"/>
                </a:cubicBezTo>
                <a:cubicBezTo>
                  <a:pt x="7" y="26"/>
                  <a:pt x="0" y="26"/>
                  <a:pt x="0" y="18"/>
                </a:cubicBezTo>
                <a:cubicBezTo>
                  <a:pt x="0" y="9"/>
                  <a:pt x="7" y="9"/>
                  <a:pt x="7" y="0"/>
                </a:cubicBezTo>
              </a:path>
            </a:pathLst>
          </a:custGeom>
          <a:noFill/>
          <a:ln w="12700" cap="rnd">
            <a:solidFill>
              <a:srgbClr val="DD1A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AT"/>
          </a:p>
        </p:txBody>
      </p:sp>
      <p:sp>
        <p:nvSpPr>
          <p:cNvPr id="44" name="Freeform 834">
            <a:extLst>
              <a:ext uri="{FF2B5EF4-FFF2-40B4-BE49-F238E27FC236}">
                <a16:creationId xmlns:a16="http://schemas.microsoft.com/office/drawing/2014/main" id="{23BDA1A0-9EA3-413F-A819-1D015E6DD622}"/>
              </a:ext>
            </a:extLst>
          </p:cNvPr>
          <p:cNvSpPr>
            <a:spLocks/>
          </p:cNvSpPr>
          <p:nvPr/>
        </p:nvSpPr>
        <p:spPr bwMode="auto">
          <a:xfrm>
            <a:off x="5635211" y="4351940"/>
            <a:ext cx="20757" cy="24217"/>
          </a:xfrm>
          <a:custGeom>
            <a:avLst/>
            <a:gdLst>
              <a:gd name="T0" fmla="*/ 12 w 12"/>
              <a:gd name="T1" fmla="*/ 14 h 14"/>
              <a:gd name="T2" fmla="*/ 6 w 12"/>
              <a:gd name="T3" fmla="*/ 10 h 14"/>
              <a:gd name="T4" fmla="*/ 0 w 12"/>
              <a:gd name="T5" fmla="*/ 14 h 14"/>
              <a:gd name="T6" fmla="*/ 6 w 12"/>
              <a:gd name="T7" fmla="*/ 0 h 14"/>
              <a:gd name="T8" fmla="*/ 12 w 12"/>
              <a:gd name="T9" fmla="*/ 14 h 14"/>
            </a:gdLst>
            <a:ahLst/>
            <a:cxnLst>
              <a:cxn ang="0">
                <a:pos x="T0" y="T1"/>
              </a:cxn>
              <a:cxn ang="0">
                <a:pos x="T2" y="T3"/>
              </a:cxn>
              <a:cxn ang="0">
                <a:pos x="T4" y="T5"/>
              </a:cxn>
              <a:cxn ang="0">
                <a:pos x="T6" y="T7"/>
              </a:cxn>
              <a:cxn ang="0">
                <a:pos x="T8" y="T9"/>
              </a:cxn>
            </a:cxnLst>
            <a:rect l="0" t="0" r="r" b="b"/>
            <a:pathLst>
              <a:path w="12" h="14">
                <a:moveTo>
                  <a:pt x="12" y="14"/>
                </a:moveTo>
                <a:lnTo>
                  <a:pt x="6" y="10"/>
                </a:lnTo>
                <a:lnTo>
                  <a:pt x="0" y="14"/>
                </a:lnTo>
                <a:lnTo>
                  <a:pt x="6" y="0"/>
                </a:lnTo>
                <a:lnTo>
                  <a:pt x="12" y="14"/>
                </a:lnTo>
                <a:close/>
              </a:path>
            </a:pathLst>
          </a:custGeom>
          <a:solidFill>
            <a:srgbClr val="DD1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T"/>
          </a:p>
        </p:txBody>
      </p:sp>
      <p:sp>
        <p:nvSpPr>
          <p:cNvPr id="45" name="Freeform 835">
            <a:extLst>
              <a:ext uri="{FF2B5EF4-FFF2-40B4-BE49-F238E27FC236}">
                <a16:creationId xmlns:a16="http://schemas.microsoft.com/office/drawing/2014/main" id="{23761E0D-C81D-446C-82CB-CA3AD19E3A6F}"/>
              </a:ext>
            </a:extLst>
          </p:cNvPr>
          <p:cNvSpPr>
            <a:spLocks/>
          </p:cNvSpPr>
          <p:nvPr/>
        </p:nvSpPr>
        <p:spPr bwMode="auto">
          <a:xfrm>
            <a:off x="4509126" y="3312345"/>
            <a:ext cx="38055" cy="427255"/>
          </a:xfrm>
          <a:custGeom>
            <a:avLst/>
            <a:gdLst>
              <a:gd name="T0" fmla="*/ 0 w 11"/>
              <a:gd name="T1" fmla="*/ 123 h 123"/>
              <a:gd name="T2" fmla="*/ 11 w 11"/>
              <a:gd name="T3" fmla="*/ 96 h 123"/>
              <a:gd name="T4" fmla="*/ 0 w 11"/>
              <a:gd name="T5" fmla="*/ 70 h 123"/>
              <a:gd name="T6" fmla="*/ 11 w 11"/>
              <a:gd name="T7" fmla="*/ 44 h 123"/>
              <a:gd name="T8" fmla="*/ 0 w 11"/>
              <a:gd name="T9" fmla="*/ 17 h 123"/>
              <a:gd name="T10" fmla="*/ 8 w 11"/>
              <a:gd name="T11" fmla="*/ 0 h 123"/>
            </a:gdLst>
            <a:ahLst/>
            <a:cxnLst>
              <a:cxn ang="0">
                <a:pos x="T0" y="T1"/>
              </a:cxn>
              <a:cxn ang="0">
                <a:pos x="T2" y="T3"/>
              </a:cxn>
              <a:cxn ang="0">
                <a:pos x="T4" y="T5"/>
              </a:cxn>
              <a:cxn ang="0">
                <a:pos x="T6" y="T7"/>
              </a:cxn>
              <a:cxn ang="0">
                <a:pos x="T8" y="T9"/>
              </a:cxn>
              <a:cxn ang="0">
                <a:pos x="T10" y="T11"/>
              </a:cxn>
            </a:cxnLst>
            <a:rect l="0" t="0" r="r" b="b"/>
            <a:pathLst>
              <a:path w="11" h="123">
                <a:moveTo>
                  <a:pt x="0" y="123"/>
                </a:moveTo>
                <a:cubicBezTo>
                  <a:pt x="0" y="110"/>
                  <a:pt x="11" y="110"/>
                  <a:pt x="11" y="96"/>
                </a:cubicBezTo>
                <a:cubicBezTo>
                  <a:pt x="11" y="83"/>
                  <a:pt x="0" y="83"/>
                  <a:pt x="0" y="70"/>
                </a:cubicBezTo>
                <a:cubicBezTo>
                  <a:pt x="0" y="57"/>
                  <a:pt x="11" y="57"/>
                  <a:pt x="11" y="44"/>
                </a:cubicBezTo>
                <a:cubicBezTo>
                  <a:pt x="11" y="30"/>
                  <a:pt x="0" y="30"/>
                  <a:pt x="0" y="17"/>
                </a:cubicBezTo>
                <a:cubicBezTo>
                  <a:pt x="0" y="8"/>
                  <a:pt x="5" y="5"/>
                  <a:pt x="8" y="0"/>
                </a:cubicBezTo>
              </a:path>
            </a:pathLst>
          </a:custGeom>
          <a:noFill/>
          <a:ln w="25400" cap="flat">
            <a:solidFill>
              <a:srgbClr val="DD1A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AT"/>
          </a:p>
        </p:txBody>
      </p:sp>
      <p:sp>
        <p:nvSpPr>
          <p:cNvPr id="46" name="Freeform 836">
            <a:extLst>
              <a:ext uri="{FF2B5EF4-FFF2-40B4-BE49-F238E27FC236}">
                <a16:creationId xmlns:a16="http://schemas.microsoft.com/office/drawing/2014/main" id="{0030628E-B235-4980-AF78-36CBA8B0C362}"/>
              </a:ext>
            </a:extLst>
          </p:cNvPr>
          <p:cNvSpPr>
            <a:spLocks/>
          </p:cNvSpPr>
          <p:nvPr/>
        </p:nvSpPr>
        <p:spPr bwMode="auto">
          <a:xfrm>
            <a:off x="4512586" y="3281209"/>
            <a:ext cx="38055" cy="51893"/>
          </a:xfrm>
          <a:custGeom>
            <a:avLst/>
            <a:gdLst>
              <a:gd name="T0" fmla="*/ 22 w 22"/>
              <a:gd name="T1" fmla="*/ 30 h 30"/>
              <a:gd name="T2" fmla="*/ 14 w 22"/>
              <a:gd name="T3" fmla="*/ 22 h 30"/>
              <a:gd name="T4" fmla="*/ 0 w 22"/>
              <a:gd name="T5" fmla="*/ 22 h 30"/>
              <a:gd name="T6" fmla="*/ 20 w 22"/>
              <a:gd name="T7" fmla="*/ 0 h 30"/>
              <a:gd name="T8" fmla="*/ 22 w 22"/>
              <a:gd name="T9" fmla="*/ 30 h 30"/>
            </a:gdLst>
            <a:ahLst/>
            <a:cxnLst>
              <a:cxn ang="0">
                <a:pos x="T0" y="T1"/>
              </a:cxn>
              <a:cxn ang="0">
                <a:pos x="T2" y="T3"/>
              </a:cxn>
              <a:cxn ang="0">
                <a:pos x="T4" y="T5"/>
              </a:cxn>
              <a:cxn ang="0">
                <a:pos x="T6" y="T7"/>
              </a:cxn>
              <a:cxn ang="0">
                <a:pos x="T8" y="T9"/>
              </a:cxn>
            </a:cxnLst>
            <a:rect l="0" t="0" r="r" b="b"/>
            <a:pathLst>
              <a:path w="22" h="30">
                <a:moveTo>
                  <a:pt x="22" y="30"/>
                </a:moveTo>
                <a:lnTo>
                  <a:pt x="14" y="22"/>
                </a:lnTo>
                <a:lnTo>
                  <a:pt x="0" y="22"/>
                </a:lnTo>
                <a:lnTo>
                  <a:pt x="20" y="0"/>
                </a:lnTo>
                <a:lnTo>
                  <a:pt x="22" y="30"/>
                </a:lnTo>
                <a:close/>
              </a:path>
            </a:pathLst>
          </a:custGeom>
          <a:solidFill>
            <a:srgbClr val="DD1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T"/>
          </a:p>
        </p:txBody>
      </p:sp>
      <p:sp>
        <p:nvSpPr>
          <p:cNvPr id="47" name="Freeform 837">
            <a:extLst>
              <a:ext uri="{FF2B5EF4-FFF2-40B4-BE49-F238E27FC236}">
                <a16:creationId xmlns:a16="http://schemas.microsoft.com/office/drawing/2014/main" id="{46D0A3E9-2BD9-480E-951F-D0B4202F50B2}"/>
              </a:ext>
            </a:extLst>
          </p:cNvPr>
          <p:cNvSpPr>
            <a:spLocks/>
          </p:cNvSpPr>
          <p:nvPr/>
        </p:nvSpPr>
        <p:spPr bwMode="auto">
          <a:xfrm>
            <a:off x="4611183" y="3312345"/>
            <a:ext cx="38055" cy="427255"/>
          </a:xfrm>
          <a:custGeom>
            <a:avLst/>
            <a:gdLst>
              <a:gd name="T0" fmla="*/ 0 w 11"/>
              <a:gd name="T1" fmla="*/ 123 h 123"/>
              <a:gd name="T2" fmla="*/ 11 w 11"/>
              <a:gd name="T3" fmla="*/ 96 h 123"/>
              <a:gd name="T4" fmla="*/ 0 w 11"/>
              <a:gd name="T5" fmla="*/ 70 h 123"/>
              <a:gd name="T6" fmla="*/ 11 w 11"/>
              <a:gd name="T7" fmla="*/ 44 h 123"/>
              <a:gd name="T8" fmla="*/ 0 w 11"/>
              <a:gd name="T9" fmla="*/ 17 h 123"/>
              <a:gd name="T10" fmla="*/ 8 w 11"/>
              <a:gd name="T11" fmla="*/ 0 h 123"/>
            </a:gdLst>
            <a:ahLst/>
            <a:cxnLst>
              <a:cxn ang="0">
                <a:pos x="T0" y="T1"/>
              </a:cxn>
              <a:cxn ang="0">
                <a:pos x="T2" y="T3"/>
              </a:cxn>
              <a:cxn ang="0">
                <a:pos x="T4" y="T5"/>
              </a:cxn>
              <a:cxn ang="0">
                <a:pos x="T6" y="T7"/>
              </a:cxn>
              <a:cxn ang="0">
                <a:pos x="T8" y="T9"/>
              </a:cxn>
              <a:cxn ang="0">
                <a:pos x="T10" y="T11"/>
              </a:cxn>
            </a:cxnLst>
            <a:rect l="0" t="0" r="r" b="b"/>
            <a:pathLst>
              <a:path w="11" h="123">
                <a:moveTo>
                  <a:pt x="0" y="123"/>
                </a:moveTo>
                <a:cubicBezTo>
                  <a:pt x="0" y="110"/>
                  <a:pt x="11" y="110"/>
                  <a:pt x="11" y="96"/>
                </a:cubicBezTo>
                <a:cubicBezTo>
                  <a:pt x="11" y="83"/>
                  <a:pt x="0" y="83"/>
                  <a:pt x="0" y="70"/>
                </a:cubicBezTo>
                <a:cubicBezTo>
                  <a:pt x="0" y="57"/>
                  <a:pt x="11" y="57"/>
                  <a:pt x="11" y="44"/>
                </a:cubicBezTo>
                <a:cubicBezTo>
                  <a:pt x="11" y="30"/>
                  <a:pt x="0" y="30"/>
                  <a:pt x="0" y="17"/>
                </a:cubicBezTo>
                <a:cubicBezTo>
                  <a:pt x="0" y="8"/>
                  <a:pt x="5" y="5"/>
                  <a:pt x="8" y="0"/>
                </a:cubicBezTo>
              </a:path>
            </a:pathLst>
          </a:custGeom>
          <a:noFill/>
          <a:ln w="25400" cap="flat">
            <a:solidFill>
              <a:srgbClr val="DD1A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AT"/>
          </a:p>
        </p:txBody>
      </p:sp>
      <p:sp>
        <p:nvSpPr>
          <p:cNvPr id="48" name="Freeform 838">
            <a:extLst>
              <a:ext uri="{FF2B5EF4-FFF2-40B4-BE49-F238E27FC236}">
                <a16:creationId xmlns:a16="http://schemas.microsoft.com/office/drawing/2014/main" id="{101DD2E5-6C2C-4077-B169-864699F233D5}"/>
              </a:ext>
            </a:extLst>
          </p:cNvPr>
          <p:cNvSpPr>
            <a:spLocks/>
          </p:cNvSpPr>
          <p:nvPr/>
        </p:nvSpPr>
        <p:spPr bwMode="auto">
          <a:xfrm>
            <a:off x="4614643" y="3281209"/>
            <a:ext cx="38055" cy="51893"/>
          </a:xfrm>
          <a:custGeom>
            <a:avLst/>
            <a:gdLst>
              <a:gd name="T0" fmla="*/ 22 w 22"/>
              <a:gd name="T1" fmla="*/ 30 h 30"/>
              <a:gd name="T2" fmla="*/ 12 w 22"/>
              <a:gd name="T3" fmla="*/ 22 h 30"/>
              <a:gd name="T4" fmla="*/ 0 w 22"/>
              <a:gd name="T5" fmla="*/ 22 h 30"/>
              <a:gd name="T6" fmla="*/ 20 w 22"/>
              <a:gd name="T7" fmla="*/ 0 h 30"/>
              <a:gd name="T8" fmla="*/ 22 w 22"/>
              <a:gd name="T9" fmla="*/ 30 h 30"/>
            </a:gdLst>
            <a:ahLst/>
            <a:cxnLst>
              <a:cxn ang="0">
                <a:pos x="T0" y="T1"/>
              </a:cxn>
              <a:cxn ang="0">
                <a:pos x="T2" y="T3"/>
              </a:cxn>
              <a:cxn ang="0">
                <a:pos x="T4" y="T5"/>
              </a:cxn>
              <a:cxn ang="0">
                <a:pos x="T6" y="T7"/>
              </a:cxn>
              <a:cxn ang="0">
                <a:pos x="T8" y="T9"/>
              </a:cxn>
            </a:cxnLst>
            <a:rect l="0" t="0" r="r" b="b"/>
            <a:pathLst>
              <a:path w="22" h="30">
                <a:moveTo>
                  <a:pt x="22" y="30"/>
                </a:moveTo>
                <a:lnTo>
                  <a:pt x="12" y="22"/>
                </a:lnTo>
                <a:lnTo>
                  <a:pt x="0" y="22"/>
                </a:lnTo>
                <a:lnTo>
                  <a:pt x="20" y="0"/>
                </a:lnTo>
                <a:lnTo>
                  <a:pt x="22" y="30"/>
                </a:lnTo>
                <a:close/>
              </a:path>
            </a:pathLst>
          </a:custGeom>
          <a:solidFill>
            <a:srgbClr val="DD1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T"/>
          </a:p>
        </p:txBody>
      </p:sp>
      <p:sp>
        <p:nvSpPr>
          <p:cNvPr id="49" name="Freeform 839">
            <a:extLst>
              <a:ext uri="{FF2B5EF4-FFF2-40B4-BE49-F238E27FC236}">
                <a16:creationId xmlns:a16="http://schemas.microsoft.com/office/drawing/2014/main" id="{528D8625-B84F-488B-AAFE-C56E6A5161FD}"/>
              </a:ext>
            </a:extLst>
          </p:cNvPr>
          <p:cNvSpPr>
            <a:spLocks/>
          </p:cNvSpPr>
          <p:nvPr/>
        </p:nvSpPr>
        <p:spPr bwMode="auto">
          <a:xfrm>
            <a:off x="3526613" y="2345400"/>
            <a:ext cx="34596" cy="458391"/>
          </a:xfrm>
          <a:custGeom>
            <a:avLst/>
            <a:gdLst>
              <a:gd name="T0" fmla="*/ 0 w 10"/>
              <a:gd name="T1" fmla="*/ 132 h 132"/>
              <a:gd name="T2" fmla="*/ 10 w 10"/>
              <a:gd name="T3" fmla="*/ 105 h 132"/>
              <a:gd name="T4" fmla="*/ 0 w 10"/>
              <a:gd name="T5" fmla="*/ 79 h 132"/>
              <a:gd name="T6" fmla="*/ 10 w 10"/>
              <a:gd name="T7" fmla="*/ 53 h 132"/>
              <a:gd name="T8" fmla="*/ 0 w 10"/>
              <a:gd name="T9" fmla="*/ 26 h 132"/>
              <a:gd name="T10" fmla="*/ 10 w 10"/>
              <a:gd name="T11" fmla="*/ 0 h 132"/>
            </a:gdLst>
            <a:ahLst/>
            <a:cxnLst>
              <a:cxn ang="0">
                <a:pos x="T0" y="T1"/>
              </a:cxn>
              <a:cxn ang="0">
                <a:pos x="T2" y="T3"/>
              </a:cxn>
              <a:cxn ang="0">
                <a:pos x="T4" y="T5"/>
              </a:cxn>
              <a:cxn ang="0">
                <a:pos x="T6" y="T7"/>
              </a:cxn>
              <a:cxn ang="0">
                <a:pos x="T8" y="T9"/>
              </a:cxn>
              <a:cxn ang="0">
                <a:pos x="T10" y="T11"/>
              </a:cxn>
            </a:cxnLst>
            <a:rect l="0" t="0" r="r" b="b"/>
            <a:pathLst>
              <a:path w="10" h="132">
                <a:moveTo>
                  <a:pt x="0" y="132"/>
                </a:moveTo>
                <a:cubicBezTo>
                  <a:pt x="0" y="119"/>
                  <a:pt x="10" y="119"/>
                  <a:pt x="10" y="105"/>
                </a:cubicBezTo>
                <a:cubicBezTo>
                  <a:pt x="10" y="92"/>
                  <a:pt x="0" y="92"/>
                  <a:pt x="0" y="79"/>
                </a:cubicBezTo>
                <a:cubicBezTo>
                  <a:pt x="0" y="66"/>
                  <a:pt x="10" y="66"/>
                  <a:pt x="10" y="53"/>
                </a:cubicBezTo>
                <a:cubicBezTo>
                  <a:pt x="10" y="39"/>
                  <a:pt x="0" y="39"/>
                  <a:pt x="0" y="26"/>
                </a:cubicBezTo>
                <a:cubicBezTo>
                  <a:pt x="0" y="13"/>
                  <a:pt x="10" y="13"/>
                  <a:pt x="10" y="0"/>
                </a:cubicBezTo>
              </a:path>
            </a:pathLst>
          </a:custGeom>
          <a:noFill/>
          <a:ln w="25400" cap="flat">
            <a:solidFill>
              <a:srgbClr val="4467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AT"/>
          </a:p>
        </p:txBody>
      </p:sp>
      <p:sp>
        <p:nvSpPr>
          <p:cNvPr id="50" name="Freeform 840">
            <a:extLst>
              <a:ext uri="{FF2B5EF4-FFF2-40B4-BE49-F238E27FC236}">
                <a16:creationId xmlns:a16="http://schemas.microsoft.com/office/drawing/2014/main" id="{C863E41D-386E-4EBF-B1B8-D1738152A1FE}"/>
              </a:ext>
            </a:extLst>
          </p:cNvPr>
          <p:cNvSpPr>
            <a:spLocks/>
          </p:cNvSpPr>
          <p:nvPr/>
        </p:nvSpPr>
        <p:spPr bwMode="auto">
          <a:xfrm>
            <a:off x="3540451" y="2310804"/>
            <a:ext cx="41515" cy="48434"/>
          </a:xfrm>
          <a:custGeom>
            <a:avLst/>
            <a:gdLst>
              <a:gd name="T0" fmla="*/ 24 w 24"/>
              <a:gd name="T1" fmla="*/ 28 h 28"/>
              <a:gd name="T2" fmla="*/ 12 w 24"/>
              <a:gd name="T3" fmla="*/ 24 h 28"/>
              <a:gd name="T4" fmla="*/ 0 w 24"/>
              <a:gd name="T5" fmla="*/ 28 h 28"/>
              <a:gd name="T6" fmla="*/ 12 w 24"/>
              <a:gd name="T7" fmla="*/ 0 h 28"/>
              <a:gd name="T8" fmla="*/ 24 w 24"/>
              <a:gd name="T9" fmla="*/ 28 h 28"/>
            </a:gdLst>
            <a:ahLst/>
            <a:cxnLst>
              <a:cxn ang="0">
                <a:pos x="T0" y="T1"/>
              </a:cxn>
              <a:cxn ang="0">
                <a:pos x="T2" y="T3"/>
              </a:cxn>
              <a:cxn ang="0">
                <a:pos x="T4" y="T5"/>
              </a:cxn>
              <a:cxn ang="0">
                <a:pos x="T6" y="T7"/>
              </a:cxn>
              <a:cxn ang="0">
                <a:pos x="T8" y="T9"/>
              </a:cxn>
            </a:cxnLst>
            <a:rect l="0" t="0" r="r" b="b"/>
            <a:pathLst>
              <a:path w="24" h="28">
                <a:moveTo>
                  <a:pt x="24" y="28"/>
                </a:moveTo>
                <a:lnTo>
                  <a:pt x="12" y="24"/>
                </a:lnTo>
                <a:lnTo>
                  <a:pt x="0" y="28"/>
                </a:lnTo>
                <a:lnTo>
                  <a:pt x="12" y="0"/>
                </a:lnTo>
                <a:lnTo>
                  <a:pt x="24" y="28"/>
                </a:lnTo>
                <a:close/>
              </a:path>
            </a:pathLst>
          </a:custGeom>
          <a:solidFill>
            <a:srgbClr val="4467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T"/>
          </a:p>
        </p:txBody>
      </p:sp>
      <p:sp>
        <p:nvSpPr>
          <p:cNvPr id="51" name="Freeform 841">
            <a:extLst>
              <a:ext uri="{FF2B5EF4-FFF2-40B4-BE49-F238E27FC236}">
                <a16:creationId xmlns:a16="http://schemas.microsoft.com/office/drawing/2014/main" id="{C30589F7-CF12-4605-852E-7F52A800596B}"/>
              </a:ext>
            </a:extLst>
          </p:cNvPr>
          <p:cNvSpPr>
            <a:spLocks/>
          </p:cNvSpPr>
          <p:nvPr/>
        </p:nvSpPr>
        <p:spPr bwMode="auto">
          <a:xfrm>
            <a:off x="3623481" y="2345400"/>
            <a:ext cx="38055" cy="458391"/>
          </a:xfrm>
          <a:custGeom>
            <a:avLst/>
            <a:gdLst>
              <a:gd name="T0" fmla="*/ 0 w 11"/>
              <a:gd name="T1" fmla="*/ 132 h 132"/>
              <a:gd name="T2" fmla="*/ 11 w 11"/>
              <a:gd name="T3" fmla="*/ 105 h 132"/>
              <a:gd name="T4" fmla="*/ 0 w 11"/>
              <a:gd name="T5" fmla="*/ 79 h 132"/>
              <a:gd name="T6" fmla="*/ 11 w 11"/>
              <a:gd name="T7" fmla="*/ 53 h 132"/>
              <a:gd name="T8" fmla="*/ 0 w 11"/>
              <a:gd name="T9" fmla="*/ 26 h 132"/>
              <a:gd name="T10" fmla="*/ 11 w 11"/>
              <a:gd name="T11" fmla="*/ 0 h 132"/>
            </a:gdLst>
            <a:ahLst/>
            <a:cxnLst>
              <a:cxn ang="0">
                <a:pos x="T0" y="T1"/>
              </a:cxn>
              <a:cxn ang="0">
                <a:pos x="T2" y="T3"/>
              </a:cxn>
              <a:cxn ang="0">
                <a:pos x="T4" y="T5"/>
              </a:cxn>
              <a:cxn ang="0">
                <a:pos x="T6" y="T7"/>
              </a:cxn>
              <a:cxn ang="0">
                <a:pos x="T8" y="T9"/>
              </a:cxn>
              <a:cxn ang="0">
                <a:pos x="T10" y="T11"/>
              </a:cxn>
            </a:cxnLst>
            <a:rect l="0" t="0" r="r" b="b"/>
            <a:pathLst>
              <a:path w="11" h="132">
                <a:moveTo>
                  <a:pt x="0" y="132"/>
                </a:moveTo>
                <a:cubicBezTo>
                  <a:pt x="0" y="119"/>
                  <a:pt x="11" y="119"/>
                  <a:pt x="11" y="105"/>
                </a:cubicBezTo>
                <a:cubicBezTo>
                  <a:pt x="11" y="92"/>
                  <a:pt x="0" y="92"/>
                  <a:pt x="0" y="79"/>
                </a:cubicBezTo>
                <a:cubicBezTo>
                  <a:pt x="0" y="66"/>
                  <a:pt x="11" y="66"/>
                  <a:pt x="11" y="53"/>
                </a:cubicBezTo>
                <a:cubicBezTo>
                  <a:pt x="11" y="39"/>
                  <a:pt x="0" y="39"/>
                  <a:pt x="0" y="26"/>
                </a:cubicBezTo>
                <a:cubicBezTo>
                  <a:pt x="0" y="13"/>
                  <a:pt x="11" y="13"/>
                  <a:pt x="11" y="0"/>
                </a:cubicBezTo>
              </a:path>
            </a:pathLst>
          </a:custGeom>
          <a:noFill/>
          <a:ln w="25400" cap="flat">
            <a:solidFill>
              <a:srgbClr val="4467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AT"/>
          </a:p>
        </p:txBody>
      </p:sp>
      <p:sp>
        <p:nvSpPr>
          <p:cNvPr id="52" name="Freeform 842">
            <a:extLst>
              <a:ext uri="{FF2B5EF4-FFF2-40B4-BE49-F238E27FC236}">
                <a16:creationId xmlns:a16="http://schemas.microsoft.com/office/drawing/2014/main" id="{D348072E-FA75-4A36-8165-F782D98CC0A1}"/>
              </a:ext>
            </a:extLst>
          </p:cNvPr>
          <p:cNvSpPr>
            <a:spLocks/>
          </p:cNvSpPr>
          <p:nvPr/>
        </p:nvSpPr>
        <p:spPr bwMode="auto">
          <a:xfrm>
            <a:off x="3640778" y="2310804"/>
            <a:ext cx="41515" cy="48434"/>
          </a:xfrm>
          <a:custGeom>
            <a:avLst/>
            <a:gdLst>
              <a:gd name="T0" fmla="*/ 24 w 24"/>
              <a:gd name="T1" fmla="*/ 28 h 28"/>
              <a:gd name="T2" fmla="*/ 12 w 24"/>
              <a:gd name="T3" fmla="*/ 24 h 28"/>
              <a:gd name="T4" fmla="*/ 0 w 24"/>
              <a:gd name="T5" fmla="*/ 28 h 28"/>
              <a:gd name="T6" fmla="*/ 12 w 24"/>
              <a:gd name="T7" fmla="*/ 0 h 28"/>
              <a:gd name="T8" fmla="*/ 24 w 24"/>
              <a:gd name="T9" fmla="*/ 28 h 28"/>
            </a:gdLst>
            <a:ahLst/>
            <a:cxnLst>
              <a:cxn ang="0">
                <a:pos x="T0" y="T1"/>
              </a:cxn>
              <a:cxn ang="0">
                <a:pos x="T2" y="T3"/>
              </a:cxn>
              <a:cxn ang="0">
                <a:pos x="T4" y="T5"/>
              </a:cxn>
              <a:cxn ang="0">
                <a:pos x="T6" y="T7"/>
              </a:cxn>
              <a:cxn ang="0">
                <a:pos x="T8" y="T9"/>
              </a:cxn>
            </a:cxnLst>
            <a:rect l="0" t="0" r="r" b="b"/>
            <a:pathLst>
              <a:path w="24" h="28">
                <a:moveTo>
                  <a:pt x="24" y="28"/>
                </a:moveTo>
                <a:lnTo>
                  <a:pt x="12" y="24"/>
                </a:lnTo>
                <a:lnTo>
                  <a:pt x="0" y="28"/>
                </a:lnTo>
                <a:lnTo>
                  <a:pt x="12" y="0"/>
                </a:lnTo>
                <a:lnTo>
                  <a:pt x="24" y="28"/>
                </a:lnTo>
                <a:close/>
              </a:path>
            </a:pathLst>
          </a:custGeom>
          <a:solidFill>
            <a:srgbClr val="4467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T"/>
          </a:p>
        </p:txBody>
      </p:sp>
      <p:sp>
        <p:nvSpPr>
          <p:cNvPr id="53" name="Freeform 843">
            <a:extLst>
              <a:ext uri="{FF2B5EF4-FFF2-40B4-BE49-F238E27FC236}">
                <a16:creationId xmlns:a16="http://schemas.microsoft.com/office/drawing/2014/main" id="{6AB254F8-6B7F-4A24-87F9-FFD38C867010}"/>
              </a:ext>
            </a:extLst>
          </p:cNvPr>
          <p:cNvSpPr>
            <a:spLocks/>
          </p:cNvSpPr>
          <p:nvPr/>
        </p:nvSpPr>
        <p:spPr bwMode="auto">
          <a:xfrm>
            <a:off x="5680185" y="1784953"/>
            <a:ext cx="31136" cy="242169"/>
          </a:xfrm>
          <a:custGeom>
            <a:avLst/>
            <a:gdLst>
              <a:gd name="T0" fmla="*/ 0 w 9"/>
              <a:gd name="T1" fmla="*/ 67 h 70"/>
              <a:gd name="T2" fmla="*/ 5 w 9"/>
              <a:gd name="T3" fmla="*/ 70 h 70"/>
              <a:gd name="T4" fmla="*/ 9 w 9"/>
              <a:gd name="T5" fmla="*/ 67 h 70"/>
              <a:gd name="T6" fmla="*/ 9 w 9"/>
              <a:gd name="T7" fmla="*/ 3 h 70"/>
              <a:gd name="T8" fmla="*/ 5 w 9"/>
              <a:gd name="T9" fmla="*/ 0 h 70"/>
              <a:gd name="T10" fmla="*/ 0 w 9"/>
              <a:gd name="T11" fmla="*/ 3 h 70"/>
              <a:gd name="T12" fmla="*/ 0 w 9"/>
              <a:gd name="T13" fmla="*/ 67 h 70"/>
            </a:gdLst>
            <a:ahLst/>
            <a:cxnLst>
              <a:cxn ang="0">
                <a:pos x="T0" y="T1"/>
              </a:cxn>
              <a:cxn ang="0">
                <a:pos x="T2" y="T3"/>
              </a:cxn>
              <a:cxn ang="0">
                <a:pos x="T4" y="T5"/>
              </a:cxn>
              <a:cxn ang="0">
                <a:pos x="T6" y="T7"/>
              </a:cxn>
              <a:cxn ang="0">
                <a:pos x="T8" y="T9"/>
              </a:cxn>
              <a:cxn ang="0">
                <a:pos x="T10" y="T11"/>
              </a:cxn>
              <a:cxn ang="0">
                <a:pos x="T12" y="T13"/>
              </a:cxn>
            </a:cxnLst>
            <a:rect l="0" t="0" r="r" b="b"/>
            <a:pathLst>
              <a:path w="9" h="70">
                <a:moveTo>
                  <a:pt x="0" y="67"/>
                </a:moveTo>
                <a:cubicBezTo>
                  <a:pt x="0" y="69"/>
                  <a:pt x="2" y="70"/>
                  <a:pt x="5" y="70"/>
                </a:cubicBezTo>
                <a:cubicBezTo>
                  <a:pt x="7" y="70"/>
                  <a:pt x="9" y="69"/>
                  <a:pt x="9" y="67"/>
                </a:cubicBezTo>
                <a:cubicBezTo>
                  <a:pt x="9" y="3"/>
                  <a:pt x="9" y="3"/>
                  <a:pt x="9" y="3"/>
                </a:cubicBezTo>
                <a:cubicBezTo>
                  <a:pt x="9" y="1"/>
                  <a:pt x="7" y="0"/>
                  <a:pt x="5" y="0"/>
                </a:cubicBezTo>
                <a:cubicBezTo>
                  <a:pt x="2" y="0"/>
                  <a:pt x="0" y="1"/>
                  <a:pt x="0" y="3"/>
                </a:cubicBezTo>
                <a:lnTo>
                  <a:pt x="0" y="67"/>
                </a:lnTo>
                <a:close/>
              </a:path>
            </a:pathLst>
          </a:custGeom>
          <a:solidFill>
            <a:srgbClr val="DD1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T"/>
          </a:p>
        </p:txBody>
      </p:sp>
      <p:sp>
        <p:nvSpPr>
          <p:cNvPr id="54" name="Oval 844">
            <a:extLst>
              <a:ext uri="{FF2B5EF4-FFF2-40B4-BE49-F238E27FC236}">
                <a16:creationId xmlns:a16="http://schemas.microsoft.com/office/drawing/2014/main" id="{974E8795-9C44-47B6-ACE8-F4DE0D70D64C}"/>
              </a:ext>
            </a:extLst>
          </p:cNvPr>
          <p:cNvSpPr>
            <a:spLocks noChangeArrowheads="1"/>
          </p:cNvSpPr>
          <p:nvPr/>
        </p:nvSpPr>
        <p:spPr bwMode="auto">
          <a:xfrm>
            <a:off x="5652509" y="1985607"/>
            <a:ext cx="86489" cy="89948"/>
          </a:xfrm>
          <a:prstGeom prst="ellipse">
            <a:avLst/>
          </a:prstGeom>
          <a:solidFill>
            <a:srgbClr val="DD1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T"/>
          </a:p>
        </p:txBody>
      </p:sp>
      <p:sp>
        <p:nvSpPr>
          <p:cNvPr id="55" name="Freeform 845">
            <a:extLst>
              <a:ext uri="{FF2B5EF4-FFF2-40B4-BE49-F238E27FC236}">
                <a16:creationId xmlns:a16="http://schemas.microsoft.com/office/drawing/2014/main" id="{80EAF473-E37B-4290-8734-7D9126E1360E}"/>
              </a:ext>
            </a:extLst>
          </p:cNvPr>
          <p:cNvSpPr>
            <a:spLocks noEditPoints="1"/>
          </p:cNvSpPr>
          <p:nvPr/>
        </p:nvSpPr>
        <p:spPr bwMode="auto">
          <a:xfrm>
            <a:off x="5607535" y="1656949"/>
            <a:ext cx="179897" cy="460120"/>
          </a:xfrm>
          <a:custGeom>
            <a:avLst/>
            <a:gdLst>
              <a:gd name="T0" fmla="*/ 48 w 52"/>
              <a:gd name="T1" fmla="*/ 92 h 133"/>
              <a:gd name="T2" fmla="*/ 39 w 52"/>
              <a:gd name="T3" fmla="*/ 84 h 133"/>
              <a:gd name="T4" fmla="*/ 39 w 52"/>
              <a:gd name="T5" fmla="*/ 13 h 133"/>
              <a:gd name="T6" fmla="*/ 26 w 52"/>
              <a:gd name="T7" fmla="*/ 0 h 133"/>
              <a:gd name="T8" fmla="*/ 13 w 52"/>
              <a:gd name="T9" fmla="*/ 13 h 133"/>
              <a:gd name="T10" fmla="*/ 13 w 52"/>
              <a:gd name="T11" fmla="*/ 84 h 133"/>
              <a:gd name="T12" fmla="*/ 4 w 52"/>
              <a:gd name="T13" fmla="*/ 92 h 133"/>
              <a:gd name="T14" fmla="*/ 0 w 52"/>
              <a:gd name="T15" fmla="*/ 106 h 133"/>
              <a:gd name="T16" fmla="*/ 26 w 52"/>
              <a:gd name="T17" fmla="*/ 133 h 133"/>
              <a:gd name="T18" fmla="*/ 52 w 52"/>
              <a:gd name="T19" fmla="*/ 106 h 133"/>
              <a:gd name="T20" fmla="*/ 48 w 52"/>
              <a:gd name="T21" fmla="*/ 92 h 133"/>
              <a:gd name="T22" fmla="*/ 26 w 52"/>
              <a:gd name="T23" fmla="*/ 128 h 133"/>
              <a:gd name="T24" fmla="*/ 4 w 52"/>
              <a:gd name="T25" fmla="*/ 106 h 133"/>
              <a:gd name="T26" fmla="*/ 16 w 52"/>
              <a:gd name="T27" fmla="*/ 87 h 133"/>
              <a:gd name="T28" fmla="*/ 16 w 52"/>
              <a:gd name="T29" fmla="*/ 87 h 133"/>
              <a:gd name="T30" fmla="*/ 17 w 52"/>
              <a:gd name="T31" fmla="*/ 85 h 133"/>
              <a:gd name="T32" fmla="*/ 17 w 52"/>
              <a:gd name="T33" fmla="*/ 13 h 133"/>
              <a:gd name="T34" fmla="*/ 26 w 52"/>
              <a:gd name="T35" fmla="*/ 5 h 133"/>
              <a:gd name="T36" fmla="*/ 34 w 52"/>
              <a:gd name="T37" fmla="*/ 13 h 133"/>
              <a:gd name="T38" fmla="*/ 34 w 52"/>
              <a:gd name="T39" fmla="*/ 85 h 133"/>
              <a:gd name="T40" fmla="*/ 35 w 52"/>
              <a:gd name="T41" fmla="*/ 87 h 133"/>
              <a:gd name="T42" fmla="*/ 35 w 52"/>
              <a:gd name="T43" fmla="*/ 87 h 133"/>
              <a:gd name="T44" fmla="*/ 47 w 52"/>
              <a:gd name="T45" fmla="*/ 106 h 133"/>
              <a:gd name="T46" fmla="*/ 26 w 52"/>
              <a:gd name="T47" fmla="*/ 128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2" h="133">
                <a:moveTo>
                  <a:pt x="48" y="92"/>
                </a:moveTo>
                <a:cubicBezTo>
                  <a:pt x="45" y="89"/>
                  <a:pt x="42" y="86"/>
                  <a:pt x="39" y="84"/>
                </a:cubicBezTo>
                <a:cubicBezTo>
                  <a:pt x="39" y="13"/>
                  <a:pt x="39" y="13"/>
                  <a:pt x="39" y="13"/>
                </a:cubicBezTo>
                <a:cubicBezTo>
                  <a:pt x="39" y="6"/>
                  <a:pt x="33" y="0"/>
                  <a:pt x="26" y="0"/>
                </a:cubicBezTo>
                <a:cubicBezTo>
                  <a:pt x="19" y="0"/>
                  <a:pt x="13" y="6"/>
                  <a:pt x="13" y="13"/>
                </a:cubicBezTo>
                <a:cubicBezTo>
                  <a:pt x="13" y="84"/>
                  <a:pt x="13" y="84"/>
                  <a:pt x="13" y="84"/>
                </a:cubicBezTo>
                <a:cubicBezTo>
                  <a:pt x="9" y="86"/>
                  <a:pt x="6" y="89"/>
                  <a:pt x="4" y="92"/>
                </a:cubicBezTo>
                <a:cubicBezTo>
                  <a:pt x="1" y="97"/>
                  <a:pt x="0" y="101"/>
                  <a:pt x="0" y="106"/>
                </a:cubicBezTo>
                <a:cubicBezTo>
                  <a:pt x="0" y="121"/>
                  <a:pt x="11" y="133"/>
                  <a:pt x="26" y="133"/>
                </a:cubicBezTo>
                <a:cubicBezTo>
                  <a:pt x="40" y="133"/>
                  <a:pt x="52" y="121"/>
                  <a:pt x="52" y="106"/>
                </a:cubicBezTo>
                <a:cubicBezTo>
                  <a:pt x="52" y="101"/>
                  <a:pt x="50" y="97"/>
                  <a:pt x="48" y="92"/>
                </a:cubicBezTo>
                <a:moveTo>
                  <a:pt x="26" y="128"/>
                </a:moveTo>
                <a:cubicBezTo>
                  <a:pt x="14" y="128"/>
                  <a:pt x="4" y="118"/>
                  <a:pt x="4" y="106"/>
                </a:cubicBezTo>
                <a:cubicBezTo>
                  <a:pt x="4" y="98"/>
                  <a:pt x="9" y="91"/>
                  <a:pt x="16" y="87"/>
                </a:cubicBezTo>
                <a:cubicBezTo>
                  <a:pt x="16" y="87"/>
                  <a:pt x="16" y="87"/>
                  <a:pt x="16" y="87"/>
                </a:cubicBezTo>
                <a:cubicBezTo>
                  <a:pt x="17" y="87"/>
                  <a:pt x="17" y="86"/>
                  <a:pt x="17" y="85"/>
                </a:cubicBezTo>
                <a:cubicBezTo>
                  <a:pt x="17" y="13"/>
                  <a:pt x="17" y="13"/>
                  <a:pt x="17" y="13"/>
                </a:cubicBezTo>
                <a:cubicBezTo>
                  <a:pt x="17" y="9"/>
                  <a:pt x="21" y="5"/>
                  <a:pt x="26" y="5"/>
                </a:cubicBezTo>
                <a:cubicBezTo>
                  <a:pt x="30" y="5"/>
                  <a:pt x="34" y="9"/>
                  <a:pt x="34" y="13"/>
                </a:cubicBezTo>
                <a:cubicBezTo>
                  <a:pt x="34" y="85"/>
                  <a:pt x="34" y="85"/>
                  <a:pt x="34" y="85"/>
                </a:cubicBezTo>
                <a:cubicBezTo>
                  <a:pt x="34" y="86"/>
                  <a:pt x="34" y="87"/>
                  <a:pt x="35" y="87"/>
                </a:cubicBezTo>
                <a:cubicBezTo>
                  <a:pt x="35" y="87"/>
                  <a:pt x="35" y="87"/>
                  <a:pt x="35" y="87"/>
                </a:cubicBezTo>
                <a:cubicBezTo>
                  <a:pt x="42" y="91"/>
                  <a:pt x="47" y="98"/>
                  <a:pt x="47" y="106"/>
                </a:cubicBezTo>
                <a:cubicBezTo>
                  <a:pt x="47" y="118"/>
                  <a:pt x="37" y="128"/>
                  <a:pt x="26" y="128"/>
                </a:cubicBezTo>
              </a:path>
            </a:pathLst>
          </a:custGeom>
          <a:solidFill>
            <a:srgbClr val="4B4B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T"/>
          </a:p>
        </p:txBody>
      </p:sp>
      <p:sp>
        <p:nvSpPr>
          <p:cNvPr id="56" name="Freeform 846">
            <a:extLst>
              <a:ext uri="{FF2B5EF4-FFF2-40B4-BE49-F238E27FC236}">
                <a16:creationId xmlns:a16="http://schemas.microsoft.com/office/drawing/2014/main" id="{2B4A1E3B-27EC-4761-ADB2-EDFD694FF4F9}"/>
              </a:ext>
            </a:extLst>
          </p:cNvPr>
          <p:cNvSpPr>
            <a:spLocks/>
          </p:cNvSpPr>
          <p:nvPr/>
        </p:nvSpPr>
        <p:spPr bwMode="auto">
          <a:xfrm>
            <a:off x="5714781" y="1757276"/>
            <a:ext cx="24217" cy="10379"/>
          </a:xfrm>
          <a:custGeom>
            <a:avLst/>
            <a:gdLst>
              <a:gd name="T0" fmla="*/ 1 w 7"/>
              <a:gd name="T1" fmla="*/ 3 h 3"/>
              <a:gd name="T2" fmla="*/ 6 w 7"/>
              <a:gd name="T3" fmla="*/ 3 h 3"/>
              <a:gd name="T4" fmla="*/ 7 w 7"/>
              <a:gd name="T5" fmla="*/ 2 h 3"/>
              <a:gd name="T6" fmla="*/ 6 w 7"/>
              <a:gd name="T7" fmla="*/ 0 h 3"/>
              <a:gd name="T8" fmla="*/ 1 w 7"/>
              <a:gd name="T9" fmla="*/ 0 h 3"/>
              <a:gd name="T10" fmla="*/ 0 w 7"/>
              <a:gd name="T11" fmla="*/ 2 h 3"/>
              <a:gd name="T12" fmla="*/ 1 w 7"/>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7" h="3">
                <a:moveTo>
                  <a:pt x="1" y="3"/>
                </a:moveTo>
                <a:cubicBezTo>
                  <a:pt x="6" y="3"/>
                  <a:pt x="6" y="3"/>
                  <a:pt x="6" y="3"/>
                </a:cubicBezTo>
                <a:cubicBezTo>
                  <a:pt x="7" y="3"/>
                  <a:pt x="7" y="3"/>
                  <a:pt x="7" y="2"/>
                </a:cubicBezTo>
                <a:cubicBezTo>
                  <a:pt x="7" y="1"/>
                  <a:pt x="7" y="0"/>
                  <a:pt x="6" y="0"/>
                </a:cubicBezTo>
                <a:cubicBezTo>
                  <a:pt x="1" y="0"/>
                  <a:pt x="1" y="0"/>
                  <a:pt x="1" y="0"/>
                </a:cubicBezTo>
                <a:cubicBezTo>
                  <a:pt x="0" y="0"/>
                  <a:pt x="0" y="1"/>
                  <a:pt x="0" y="2"/>
                </a:cubicBezTo>
                <a:cubicBezTo>
                  <a:pt x="0" y="3"/>
                  <a:pt x="0" y="3"/>
                  <a:pt x="1" y="3"/>
                </a:cubicBezTo>
              </a:path>
            </a:pathLst>
          </a:custGeom>
          <a:solidFill>
            <a:srgbClr val="4B4B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T"/>
          </a:p>
        </p:txBody>
      </p:sp>
      <p:sp>
        <p:nvSpPr>
          <p:cNvPr id="57" name="Freeform 847">
            <a:extLst>
              <a:ext uri="{FF2B5EF4-FFF2-40B4-BE49-F238E27FC236}">
                <a16:creationId xmlns:a16="http://schemas.microsoft.com/office/drawing/2014/main" id="{FFEBC22C-4258-4E18-B367-E6A5D2A5BE8E}"/>
              </a:ext>
            </a:extLst>
          </p:cNvPr>
          <p:cNvSpPr>
            <a:spLocks/>
          </p:cNvSpPr>
          <p:nvPr/>
        </p:nvSpPr>
        <p:spPr bwMode="auto">
          <a:xfrm>
            <a:off x="5714781" y="1805710"/>
            <a:ext cx="24217" cy="10379"/>
          </a:xfrm>
          <a:custGeom>
            <a:avLst/>
            <a:gdLst>
              <a:gd name="T0" fmla="*/ 6 w 7"/>
              <a:gd name="T1" fmla="*/ 0 h 3"/>
              <a:gd name="T2" fmla="*/ 1 w 7"/>
              <a:gd name="T3" fmla="*/ 0 h 3"/>
              <a:gd name="T4" fmla="*/ 0 w 7"/>
              <a:gd name="T5" fmla="*/ 2 h 3"/>
              <a:gd name="T6" fmla="*/ 1 w 7"/>
              <a:gd name="T7" fmla="*/ 3 h 3"/>
              <a:gd name="T8" fmla="*/ 6 w 7"/>
              <a:gd name="T9" fmla="*/ 3 h 3"/>
              <a:gd name="T10" fmla="*/ 7 w 7"/>
              <a:gd name="T11" fmla="*/ 2 h 3"/>
              <a:gd name="T12" fmla="*/ 6 w 7"/>
              <a:gd name="T13" fmla="*/ 0 h 3"/>
            </a:gdLst>
            <a:ahLst/>
            <a:cxnLst>
              <a:cxn ang="0">
                <a:pos x="T0" y="T1"/>
              </a:cxn>
              <a:cxn ang="0">
                <a:pos x="T2" y="T3"/>
              </a:cxn>
              <a:cxn ang="0">
                <a:pos x="T4" y="T5"/>
              </a:cxn>
              <a:cxn ang="0">
                <a:pos x="T6" y="T7"/>
              </a:cxn>
              <a:cxn ang="0">
                <a:pos x="T8" y="T9"/>
              </a:cxn>
              <a:cxn ang="0">
                <a:pos x="T10" y="T11"/>
              </a:cxn>
              <a:cxn ang="0">
                <a:pos x="T12" y="T13"/>
              </a:cxn>
            </a:cxnLst>
            <a:rect l="0" t="0" r="r" b="b"/>
            <a:pathLst>
              <a:path w="7" h="3">
                <a:moveTo>
                  <a:pt x="6" y="0"/>
                </a:moveTo>
                <a:cubicBezTo>
                  <a:pt x="1" y="0"/>
                  <a:pt x="1" y="0"/>
                  <a:pt x="1" y="0"/>
                </a:cubicBezTo>
                <a:cubicBezTo>
                  <a:pt x="0" y="0"/>
                  <a:pt x="0" y="1"/>
                  <a:pt x="0" y="2"/>
                </a:cubicBezTo>
                <a:cubicBezTo>
                  <a:pt x="0" y="2"/>
                  <a:pt x="0" y="3"/>
                  <a:pt x="1" y="3"/>
                </a:cubicBezTo>
                <a:cubicBezTo>
                  <a:pt x="6" y="3"/>
                  <a:pt x="6" y="3"/>
                  <a:pt x="6" y="3"/>
                </a:cubicBezTo>
                <a:cubicBezTo>
                  <a:pt x="7" y="3"/>
                  <a:pt x="7" y="2"/>
                  <a:pt x="7" y="2"/>
                </a:cubicBezTo>
                <a:cubicBezTo>
                  <a:pt x="7" y="1"/>
                  <a:pt x="7" y="0"/>
                  <a:pt x="6" y="0"/>
                </a:cubicBezTo>
              </a:path>
            </a:pathLst>
          </a:custGeom>
          <a:solidFill>
            <a:srgbClr val="4B4B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T"/>
          </a:p>
        </p:txBody>
      </p:sp>
      <p:sp>
        <p:nvSpPr>
          <p:cNvPr id="58" name="Freeform 848">
            <a:extLst>
              <a:ext uri="{FF2B5EF4-FFF2-40B4-BE49-F238E27FC236}">
                <a16:creationId xmlns:a16="http://schemas.microsoft.com/office/drawing/2014/main" id="{B6A5C2BA-48CB-4E12-BFE6-658B9CDE315D}"/>
              </a:ext>
            </a:extLst>
          </p:cNvPr>
          <p:cNvSpPr>
            <a:spLocks/>
          </p:cNvSpPr>
          <p:nvPr/>
        </p:nvSpPr>
        <p:spPr bwMode="auto">
          <a:xfrm>
            <a:off x="5714781" y="1854144"/>
            <a:ext cx="24217" cy="10379"/>
          </a:xfrm>
          <a:custGeom>
            <a:avLst/>
            <a:gdLst>
              <a:gd name="T0" fmla="*/ 6 w 7"/>
              <a:gd name="T1" fmla="*/ 0 h 3"/>
              <a:gd name="T2" fmla="*/ 1 w 7"/>
              <a:gd name="T3" fmla="*/ 0 h 3"/>
              <a:gd name="T4" fmla="*/ 0 w 7"/>
              <a:gd name="T5" fmla="*/ 1 h 3"/>
              <a:gd name="T6" fmla="*/ 1 w 7"/>
              <a:gd name="T7" fmla="*/ 3 h 3"/>
              <a:gd name="T8" fmla="*/ 6 w 7"/>
              <a:gd name="T9" fmla="*/ 3 h 3"/>
              <a:gd name="T10" fmla="*/ 7 w 7"/>
              <a:gd name="T11" fmla="*/ 1 h 3"/>
              <a:gd name="T12" fmla="*/ 6 w 7"/>
              <a:gd name="T13" fmla="*/ 0 h 3"/>
            </a:gdLst>
            <a:ahLst/>
            <a:cxnLst>
              <a:cxn ang="0">
                <a:pos x="T0" y="T1"/>
              </a:cxn>
              <a:cxn ang="0">
                <a:pos x="T2" y="T3"/>
              </a:cxn>
              <a:cxn ang="0">
                <a:pos x="T4" y="T5"/>
              </a:cxn>
              <a:cxn ang="0">
                <a:pos x="T6" y="T7"/>
              </a:cxn>
              <a:cxn ang="0">
                <a:pos x="T8" y="T9"/>
              </a:cxn>
              <a:cxn ang="0">
                <a:pos x="T10" y="T11"/>
              </a:cxn>
              <a:cxn ang="0">
                <a:pos x="T12" y="T13"/>
              </a:cxn>
            </a:cxnLst>
            <a:rect l="0" t="0" r="r" b="b"/>
            <a:pathLst>
              <a:path w="7" h="3">
                <a:moveTo>
                  <a:pt x="6" y="0"/>
                </a:moveTo>
                <a:cubicBezTo>
                  <a:pt x="1" y="0"/>
                  <a:pt x="1" y="0"/>
                  <a:pt x="1" y="0"/>
                </a:cubicBezTo>
                <a:cubicBezTo>
                  <a:pt x="0" y="0"/>
                  <a:pt x="0" y="0"/>
                  <a:pt x="0" y="1"/>
                </a:cubicBezTo>
                <a:cubicBezTo>
                  <a:pt x="0" y="2"/>
                  <a:pt x="0" y="3"/>
                  <a:pt x="1" y="3"/>
                </a:cubicBezTo>
                <a:cubicBezTo>
                  <a:pt x="6" y="3"/>
                  <a:pt x="6" y="3"/>
                  <a:pt x="6" y="3"/>
                </a:cubicBezTo>
                <a:cubicBezTo>
                  <a:pt x="7" y="3"/>
                  <a:pt x="7" y="2"/>
                  <a:pt x="7" y="1"/>
                </a:cubicBezTo>
                <a:cubicBezTo>
                  <a:pt x="7" y="0"/>
                  <a:pt x="7" y="0"/>
                  <a:pt x="6" y="0"/>
                </a:cubicBezTo>
              </a:path>
            </a:pathLst>
          </a:custGeom>
          <a:solidFill>
            <a:srgbClr val="4B4B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T"/>
          </a:p>
        </p:txBody>
      </p:sp>
      <p:sp>
        <p:nvSpPr>
          <p:cNvPr id="59" name="Freeform 849">
            <a:extLst>
              <a:ext uri="{FF2B5EF4-FFF2-40B4-BE49-F238E27FC236}">
                <a16:creationId xmlns:a16="http://schemas.microsoft.com/office/drawing/2014/main" id="{EB3EE954-3AF2-4A73-8117-7359EFC55B00}"/>
              </a:ext>
            </a:extLst>
          </p:cNvPr>
          <p:cNvSpPr>
            <a:spLocks/>
          </p:cNvSpPr>
          <p:nvPr/>
        </p:nvSpPr>
        <p:spPr bwMode="auto">
          <a:xfrm>
            <a:off x="5714781" y="1902577"/>
            <a:ext cx="24217" cy="10379"/>
          </a:xfrm>
          <a:custGeom>
            <a:avLst/>
            <a:gdLst>
              <a:gd name="T0" fmla="*/ 6 w 7"/>
              <a:gd name="T1" fmla="*/ 0 h 3"/>
              <a:gd name="T2" fmla="*/ 1 w 7"/>
              <a:gd name="T3" fmla="*/ 0 h 3"/>
              <a:gd name="T4" fmla="*/ 0 w 7"/>
              <a:gd name="T5" fmla="*/ 1 h 3"/>
              <a:gd name="T6" fmla="*/ 1 w 7"/>
              <a:gd name="T7" fmla="*/ 3 h 3"/>
              <a:gd name="T8" fmla="*/ 6 w 7"/>
              <a:gd name="T9" fmla="*/ 3 h 3"/>
              <a:gd name="T10" fmla="*/ 7 w 7"/>
              <a:gd name="T11" fmla="*/ 1 h 3"/>
              <a:gd name="T12" fmla="*/ 6 w 7"/>
              <a:gd name="T13" fmla="*/ 0 h 3"/>
            </a:gdLst>
            <a:ahLst/>
            <a:cxnLst>
              <a:cxn ang="0">
                <a:pos x="T0" y="T1"/>
              </a:cxn>
              <a:cxn ang="0">
                <a:pos x="T2" y="T3"/>
              </a:cxn>
              <a:cxn ang="0">
                <a:pos x="T4" y="T5"/>
              </a:cxn>
              <a:cxn ang="0">
                <a:pos x="T6" y="T7"/>
              </a:cxn>
              <a:cxn ang="0">
                <a:pos x="T8" y="T9"/>
              </a:cxn>
              <a:cxn ang="0">
                <a:pos x="T10" y="T11"/>
              </a:cxn>
              <a:cxn ang="0">
                <a:pos x="T12" y="T13"/>
              </a:cxn>
            </a:cxnLst>
            <a:rect l="0" t="0" r="r" b="b"/>
            <a:pathLst>
              <a:path w="7" h="3">
                <a:moveTo>
                  <a:pt x="6" y="0"/>
                </a:moveTo>
                <a:cubicBezTo>
                  <a:pt x="1" y="0"/>
                  <a:pt x="1" y="0"/>
                  <a:pt x="1" y="0"/>
                </a:cubicBezTo>
                <a:cubicBezTo>
                  <a:pt x="0" y="0"/>
                  <a:pt x="0" y="0"/>
                  <a:pt x="0" y="1"/>
                </a:cubicBezTo>
                <a:cubicBezTo>
                  <a:pt x="0" y="2"/>
                  <a:pt x="0" y="3"/>
                  <a:pt x="1" y="3"/>
                </a:cubicBezTo>
                <a:cubicBezTo>
                  <a:pt x="6" y="3"/>
                  <a:pt x="6" y="3"/>
                  <a:pt x="6" y="3"/>
                </a:cubicBezTo>
                <a:cubicBezTo>
                  <a:pt x="7" y="3"/>
                  <a:pt x="7" y="2"/>
                  <a:pt x="7" y="1"/>
                </a:cubicBezTo>
                <a:cubicBezTo>
                  <a:pt x="7" y="0"/>
                  <a:pt x="7" y="0"/>
                  <a:pt x="6" y="0"/>
                </a:cubicBezTo>
              </a:path>
            </a:pathLst>
          </a:custGeom>
          <a:solidFill>
            <a:srgbClr val="4B4B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T"/>
          </a:p>
        </p:txBody>
      </p:sp>
      <p:sp>
        <p:nvSpPr>
          <p:cNvPr id="60" name="Rectangle 850">
            <a:extLst>
              <a:ext uri="{FF2B5EF4-FFF2-40B4-BE49-F238E27FC236}">
                <a16:creationId xmlns:a16="http://schemas.microsoft.com/office/drawing/2014/main" id="{E9CC2CC8-FBEE-4DED-96D3-F174CEAF0D3F}"/>
              </a:ext>
            </a:extLst>
          </p:cNvPr>
          <p:cNvSpPr>
            <a:spLocks noChangeArrowheads="1"/>
          </p:cNvSpPr>
          <p:nvPr/>
        </p:nvSpPr>
        <p:spPr bwMode="auto">
          <a:xfrm>
            <a:off x="5851433" y="1651760"/>
            <a:ext cx="252547" cy="3390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AT" altLang="en-AT" sz="1700" b="0" i="0" u="none" strike="noStrike" cap="none" normalizeH="0" baseline="0">
                <a:ln>
                  <a:noFill/>
                </a:ln>
                <a:solidFill>
                  <a:srgbClr val="DD1A00"/>
                </a:solidFill>
                <a:effectLst/>
                <a:latin typeface="Myriad Pro" panose="020B0503030403020204" pitchFamily="34" charset="0"/>
              </a:rPr>
              <a:t>+</a:t>
            </a:r>
            <a:endParaRPr kumimoji="0" lang="en-AT" altLang="en-AT" sz="1800" b="0" i="0" u="none" strike="noStrike" cap="none" normalizeH="0" baseline="0">
              <a:ln>
                <a:noFill/>
              </a:ln>
              <a:solidFill>
                <a:schemeClr val="tx1"/>
              </a:solidFill>
              <a:effectLst/>
              <a:latin typeface="Arial" panose="020B0604020202020204" pitchFamily="34" charset="0"/>
            </a:endParaRPr>
          </a:p>
        </p:txBody>
      </p:sp>
      <p:sp>
        <p:nvSpPr>
          <p:cNvPr id="61" name="Rectangle 851">
            <a:extLst>
              <a:ext uri="{FF2B5EF4-FFF2-40B4-BE49-F238E27FC236}">
                <a16:creationId xmlns:a16="http://schemas.microsoft.com/office/drawing/2014/main" id="{5D83F7EE-9F4D-490F-95BA-827C4F6CF6DC}"/>
              </a:ext>
            </a:extLst>
          </p:cNvPr>
          <p:cNvSpPr>
            <a:spLocks noChangeArrowheads="1"/>
          </p:cNvSpPr>
          <p:nvPr/>
        </p:nvSpPr>
        <p:spPr bwMode="auto">
          <a:xfrm>
            <a:off x="6036519" y="1651760"/>
            <a:ext cx="235250" cy="3390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AT" altLang="en-AT" sz="1700" b="0" i="0" u="none" strike="noStrike" cap="none" normalizeH="0" baseline="0">
                <a:ln>
                  <a:noFill/>
                </a:ln>
                <a:solidFill>
                  <a:srgbClr val="DD1A00"/>
                </a:solidFill>
                <a:effectLst/>
                <a:latin typeface="Myriad Pro" panose="020B0503030403020204" pitchFamily="34" charset="0"/>
              </a:rPr>
              <a:t>2</a:t>
            </a:r>
            <a:endParaRPr kumimoji="0" lang="en-AT" altLang="en-AT" sz="1800" b="0" i="0" u="none" strike="noStrike" cap="none" normalizeH="0" baseline="0">
              <a:ln>
                <a:noFill/>
              </a:ln>
              <a:solidFill>
                <a:schemeClr val="tx1"/>
              </a:solidFill>
              <a:effectLst/>
              <a:latin typeface="Arial" panose="020B0604020202020204" pitchFamily="34" charset="0"/>
            </a:endParaRPr>
          </a:p>
        </p:txBody>
      </p:sp>
      <p:sp>
        <p:nvSpPr>
          <p:cNvPr id="62" name="Rectangle 852">
            <a:extLst>
              <a:ext uri="{FF2B5EF4-FFF2-40B4-BE49-F238E27FC236}">
                <a16:creationId xmlns:a16="http://schemas.microsoft.com/office/drawing/2014/main" id="{9E2C44E1-5637-4BA4-B0BF-AC729801436B}"/>
              </a:ext>
            </a:extLst>
          </p:cNvPr>
          <p:cNvSpPr>
            <a:spLocks noChangeArrowheads="1"/>
          </p:cNvSpPr>
          <p:nvPr/>
        </p:nvSpPr>
        <p:spPr bwMode="auto">
          <a:xfrm>
            <a:off x="6154144" y="1651760"/>
            <a:ext cx="186816" cy="3390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AT" altLang="en-AT" sz="1700" b="0" i="0" u="none" strike="noStrike" cap="none" normalizeH="0" baseline="0">
                <a:ln>
                  <a:noFill/>
                </a:ln>
                <a:solidFill>
                  <a:srgbClr val="DD1A00"/>
                </a:solidFill>
                <a:effectLst/>
                <a:latin typeface="Myriad Pro" panose="020B0503030403020204" pitchFamily="34" charset="0"/>
              </a:rPr>
              <a:t>°</a:t>
            </a:r>
            <a:endParaRPr kumimoji="0" lang="en-AT" altLang="en-AT" sz="1800" b="0" i="0" u="none" strike="noStrike" cap="none" normalizeH="0" baseline="0">
              <a:ln>
                <a:noFill/>
              </a:ln>
              <a:solidFill>
                <a:schemeClr val="tx1"/>
              </a:solidFill>
              <a:effectLst/>
              <a:latin typeface="Arial" panose="020B0604020202020204" pitchFamily="34" charset="0"/>
            </a:endParaRPr>
          </a:p>
        </p:txBody>
      </p:sp>
      <p:sp>
        <p:nvSpPr>
          <p:cNvPr id="63" name="Rectangle 853">
            <a:extLst>
              <a:ext uri="{FF2B5EF4-FFF2-40B4-BE49-F238E27FC236}">
                <a16:creationId xmlns:a16="http://schemas.microsoft.com/office/drawing/2014/main" id="{9146F5F6-D264-4F55-863D-83EF2D77BBD7}"/>
              </a:ext>
            </a:extLst>
          </p:cNvPr>
          <p:cNvSpPr>
            <a:spLocks noChangeArrowheads="1"/>
          </p:cNvSpPr>
          <p:nvPr/>
        </p:nvSpPr>
        <p:spPr bwMode="auto">
          <a:xfrm>
            <a:off x="6226795" y="1651760"/>
            <a:ext cx="249088" cy="3390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AT" altLang="en-AT" sz="1700" b="0" i="0" u="none" strike="noStrike" cap="none" normalizeH="0" baseline="0">
                <a:ln>
                  <a:noFill/>
                </a:ln>
                <a:solidFill>
                  <a:srgbClr val="DD1A00"/>
                </a:solidFill>
                <a:effectLst/>
                <a:latin typeface="Myriad Pro" panose="020B0503030403020204" pitchFamily="34" charset="0"/>
              </a:rPr>
              <a:t>C</a:t>
            </a:r>
            <a:endParaRPr kumimoji="0" lang="en-AT" altLang="en-AT" sz="1800" b="0" i="0" u="none" strike="noStrike" cap="none" normalizeH="0" baseline="0">
              <a:ln>
                <a:noFill/>
              </a:ln>
              <a:solidFill>
                <a:schemeClr val="tx1"/>
              </a:solidFill>
              <a:effectLst/>
              <a:latin typeface="Arial" panose="020B0604020202020204" pitchFamily="34" charset="0"/>
            </a:endParaRPr>
          </a:p>
        </p:txBody>
      </p:sp>
      <p:sp>
        <p:nvSpPr>
          <p:cNvPr id="64" name="Rectangle 854">
            <a:extLst>
              <a:ext uri="{FF2B5EF4-FFF2-40B4-BE49-F238E27FC236}">
                <a16:creationId xmlns:a16="http://schemas.microsoft.com/office/drawing/2014/main" id="{A2E1F687-5A23-4AAE-8D8F-7CC2F1FFDF98}"/>
              </a:ext>
            </a:extLst>
          </p:cNvPr>
          <p:cNvSpPr>
            <a:spLocks noChangeArrowheads="1"/>
          </p:cNvSpPr>
          <p:nvPr/>
        </p:nvSpPr>
        <p:spPr bwMode="auto">
          <a:xfrm>
            <a:off x="4228903" y="1195099"/>
            <a:ext cx="250818" cy="3390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AT" altLang="en-AT" sz="1700" b="0" i="0" u="none" strike="noStrike" cap="none" normalizeH="0" baseline="0">
                <a:ln>
                  <a:noFill/>
                </a:ln>
                <a:solidFill>
                  <a:srgbClr val="000000"/>
                </a:solidFill>
                <a:effectLst/>
                <a:latin typeface="Myriad Pro" panose="020B0503030403020204" pitchFamily="34" charset="0"/>
              </a:rPr>
              <a:t>C</a:t>
            </a:r>
            <a:endParaRPr kumimoji="0" lang="en-AT" altLang="en-AT" sz="1800" b="0" i="0" u="none" strike="noStrike" cap="none" normalizeH="0" baseline="0">
              <a:ln>
                <a:noFill/>
              </a:ln>
              <a:solidFill>
                <a:schemeClr val="tx1"/>
              </a:solidFill>
              <a:effectLst/>
              <a:latin typeface="Arial" panose="020B0604020202020204" pitchFamily="34" charset="0"/>
            </a:endParaRPr>
          </a:p>
        </p:txBody>
      </p:sp>
      <p:sp>
        <p:nvSpPr>
          <p:cNvPr id="65" name="Rectangle 855">
            <a:extLst>
              <a:ext uri="{FF2B5EF4-FFF2-40B4-BE49-F238E27FC236}">
                <a16:creationId xmlns:a16="http://schemas.microsoft.com/office/drawing/2014/main" id="{04E1FFB4-E3EE-44F3-9936-9239254DC035}"/>
              </a:ext>
            </a:extLst>
          </p:cNvPr>
          <p:cNvSpPr>
            <a:spLocks noChangeArrowheads="1"/>
          </p:cNvSpPr>
          <p:nvPr/>
        </p:nvSpPr>
        <p:spPr bwMode="auto">
          <a:xfrm>
            <a:off x="4372474" y="1195099"/>
            <a:ext cx="224871" cy="3390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AT" altLang="en-AT" sz="1700" b="0" i="0" u="none" strike="noStrike" cap="none" normalizeH="0" baseline="0">
                <a:ln>
                  <a:noFill/>
                </a:ln>
                <a:solidFill>
                  <a:srgbClr val="000000"/>
                </a:solidFill>
                <a:effectLst/>
                <a:latin typeface="Myriad Pro" panose="020B0503030403020204" pitchFamily="34" charset="0"/>
              </a:rPr>
              <a:t>L</a:t>
            </a:r>
            <a:endParaRPr kumimoji="0" lang="en-AT" altLang="en-AT" sz="1800" b="0" i="0" u="none" strike="noStrike" cap="none" normalizeH="0" baseline="0">
              <a:ln>
                <a:noFill/>
              </a:ln>
              <a:solidFill>
                <a:schemeClr val="tx1"/>
              </a:solidFill>
              <a:effectLst/>
              <a:latin typeface="Arial" panose="020B0604020202020204" pitchFamily="34" charset="0"/>
            </a:endParaRPr>
          </a:p>
        </p:txBody>
      </p:sp>
      <p:sp>
        <p:nvSpPr>
          <p:cNvPr id="66" name="Rectangle 856">
            <a:extLst>
              <a:ext uri="{FF2B5EF4-FFF2-40B4-BE49-F238E27FC236}">
                <a16:creationId xmlns:a16="http://schemas.microsoft.com/office/drawing/2014/main" id="{9FE9AEE9-FEF2-4EED-9007-CC5CA19761BB}"/>
              </a:ext>
            </a:extLst>
          </p:cNvPr>
          <p:cNvSpPr>
            <a:spLocks noChangeArrowheads="1"/>
          </p:cNvSpPr>
          <p:nvPr/>
        </p:nvSpPr>
        <p:spPr bwMode="auto">
          <a:xfrm>
            <a:off x="4490099" y="1195099"/>
            <a:ext cx="169518" cy="3390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AT" altLang="en-AT" sz="1700" b="0" i="0" u="none" strike="noStrike" cap="none" normalizeH="0" baseline="0">
                <a:ln>
                  <a:noFill/>
                </a:ln>
                <a:solidFill>
                  <a:srgbClr val="000000"/>
                </a:solidFill>
                <a:effectLst/>
                <a:latin typeface="Myriad Pro" panose="020B0503030403020204" pitchFamily="34" charset="0"/>
              </a:rPr>
              <a:t>I</a:t>
            </a:r>
            <a:endParaRPr kumimoji="0" lang="en-AT" altLang="en-AT" sz="1800" b="0" i="0" u="none" strike="noStrike" cap="none" normalizeH="0" baseline="0">
              <a:ln>
                <a:noFill/>
              </a:ln>
              <a:solidFill>
                <a:schemeClr val="tx1"/>
              </a:solidFill>
              <a:effectLst/>
              <a:latin typeface="Arial" panose="020B0604020202020204" pitchFamily="34" charset="0"/>
            </a:endParaRPr>
          </a:p>
        </p:txBody>
      </p:sp>
      <p:sp>
        <p:nvSpPr>
          <p:cNvPr id="67" name="Rectangle 857">
            <a:extLst>
              <a:ext uri="{FF2B5EF4-FFF2-40B4-BE49-F238E27FC236}">
                <a16:creationId xmlns:a16="http://schemas.microsoft.com/office/drawing/2014/main" id="{D46690FF-2E2A-401E-A9E0-FE717690B02D}"/>
              </a:ext>
            </a:extLst>
          </p:cNvPr>
          <p:cNvSpPr>
            <a:spLocks noChangeArrowheads="1"/>
          </p:cNvSpPr>
          <p:nvPr/>
        </p:nvSpPr>
        <p:spPr bwMode="auto">
          <a:xfrm>
            <a:off x="4552371" y="1195099"/>
            <a:ext cx="302711" cy="3390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AT" altLang="en-AT" sz="1700" b="0" i="0" u="none" strike="noStrike" cap="none" normalizeH="0" baseline="0">
                <a:ln>
                  <a:noFill/>
                </a:ln>
                <a:solidFill>
                  <a:srgbClr val="000000"/>
                </a:solidFill>
                <a:effectLst/>
                <a:latin typeface="Myriad Pro" panose="020B0503030403020204" pitchFamily="34" charset="0"/>
              </a:rPr>
              <a:t>M</a:t>
            </a:r>
            <a:endParaRPr kumimoji="0" lang="en-AT" altLang="en-AT" sz="1800" b="0" i="0" u="none" strike="noStrike" cap="none" normalizeH="0" baseline="0">
              <a:ln>
                <a:noFill/>
              </a:ln>
              <a:solidFill>
                <a:schemeClr val="tx1"/>
              </a:solidFill>
              <a:effectLst/>
              <a:latin typeface="Arial" panose="020B0604020202020204" pitchFamily="34" charset="0"/>
            </a:endParaRPr>
          </a:p>
        </p:txBody>
      </p:sp>
      <p:sp>
        <p:nvSpPr>
          <p:cNvPr id="68" name="Rectangle 858">
            <a:extLst>
              <a:ext uri="{FF2B5EF4-FFF2-40B4-BE49-F238E27FC236}">
                <a16:creationId xmlns:a16="http://schemas.microsoft.com/office/drawing/2014/main" id="{7515E820-D151-424F-BA69-69FF5015B30F}"/>
              </a:ext>
            </a:extLst>
          </p:cNvPr>
          <p:cNvSpPr>
            <a:spLocks noChangeArrowheads="1"/>
          </p:cNvSpPr>
          <p:nvPr/>
        </p:nvSpPr>
        <p:spPr bwMode="auto">
          <a:xfrm>
            <a:off x="4749565" y="1195099"/>
            <a:ext cx="256007" cy="3390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AT" altLang="en-AT" sz="1700" b="0" i="0" u="none" strike="noStrike" cap="none" normalizeH="0" baseline="0">
                <a:ln>
                  <a:noFill/>
                </a:ln>
                <a:solidFill>
                  <a:srgbClr val="000000"/>
                </a:solidFill>
                <a:effectLst/>
                <a:latin typeface="Myriad Pro" panose="020B0503030403020204" pitchFamily="34" charset="0"/>
              </a:rPr>
              <a:t>A</a:t>
            </a:r>
            <a:endParaRPr kumimoji="0" lang="en-AT" altLang="en-AT" sz="1800" b="0" i="0" u="none" strike="noStrike" cap="none" normalizeH="0" baseline="0">
              <a:ln>
                <a:noFill/>
              </a:ln>
              <a:solidFill>
                <a:schemeClr val="tx1"/>
              </a:solidFill>
              <a:effectLst/>
              <a:latin typeface="Arial" panose="020B0604020202020204" pitchFamily="34" charset="0"/>
            </a:endParaRPr>
          </a:p>
        </p:txBody>
      </p:sp>
      <p:sp>
        <p:nvSpPr>
          <p:cNvPr id="69" name="Rectangle 859">
            <a:extLst>
              <a:ext uri="{FF2B5EF4-FFF2-40B4-BE49-F238E27FC236}">
                <a16:creationId xmlns:a16="http://schemas.microsoft.com/office/drawing/2014/main" id="{DCE06515-C215-4720-B68A-1BF944D8F7EF}"/>
              </a:ext>
            </a:extLst>
          </p:cNvPr>
          <p:cNvSpPr>
            <a:spLocks noChangeArrowheads="1"/>
          </p:cNvSpPr>
          <p:nvPr/>
        </p:nvSpPr>
        <p:spPr bwMode="auto">
          <a:xfrm>
            <a:off x="4900056" y="1195099"/>
            <a:ext cx="231790" cy="3390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AT" altLang="en-AT" sz="1700" b="0" i="0" u="none" strike="noStrike" cap="none" normalizeH="0" baseline="0">
                <a:ln>
                  <a:noFill/>
                </a:ln>
                <a:solidFill>
                  <a:srgbClr val="000000"/>
                </a:solidFill>
                <a:effectLst/>
                <a:latin typeface="Myriad Pro" panose="020B0503030403020204" pitchFamily="34" charset="0"/>
              </a:rPr>
              <a:t>T</a:t>
            </a:r>
            <a:endParaRPr kumimoji="0" lang="en-AT" altLang="en-AT" sz="1800" b="0" i="0" u="none" strike="noStrike" cap="none" normalizeH="0" baseline="0">
              <a:ln>
                <a:noFill/>
              </a:ln>
              <a:solidFill>
                <a:schemeClr val="tx1"/>
              </a:solidFill>
              <a:effectLst/>
              <a:latin typeface="Arial" panose="020B0604020202020204" pitchFamily="34" charset="0"/>
            </a:endParaRPr>
          </a:p>
        </p:txBody>
      </p:sp>
      <p:sp>
        <p:nvSpPr>
          <p:cNvPr id="70" name="Rectangle 860">
            <a:extLst>
              <a:ext uri="{FF2B5EF4-FFF2-40B4-BE49-F238E27FC236}">
                <a16:creationId xmlns:a16="http://schemas.microsoft.com/office/drawing/2014/main" id="{17373021-3776-4C21-9BA1-91BF48A389B7}"/>
              </a:ext>
            </a:extLst>
          </p:cNvPr>
          <p:cNvSpPr>
            <a:spLocks noChangeArrowheads="1"/>
          </p:cNvSpPr>
          <p:nvPr/>
        </p:nvSpPr>
        <p:spPr bwMode="auto">
          <a:xfrm>
            <a:off x="5024600" y="1195099"/>
            <a:ext cx="228331" cy="3390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AT" altLang="en-AT" sz="1700" b="0" i="0" u="none" strike="noStrike" cap="none" normalizeH="0" baseline="0">
                <a:ln>
                  <a:noFill/>
                </a:ln>
                <a:solidFill>
                  <a:srgbClr val="000000"/>
                </a:solidFill>
                <a:effectLst/>
                <a:latin typeface="Myriad Pro" panose="020B0503030403020204" pitchFamily="34" charset="0"/>
              </a:rPr>
              <a:t>E</a:t>
            </a:r>
            <a:endParaRPr kumimoji="0" lang="en-AT" altLang="en-AT" sz="1800" b="0" i="0" u="none" strike="noStrike" cap="none" normalizeH="0" baseline="0">
              <a:ln>
                <a:noFill/>
              </a:ln>
              <a:solidFill>
                <a:schemeClr val="tx1"/>
              </a:solidFill>
              <a:effectLst/>
              <a:latin typeface="Arial" panose="020B0604020202020204" pitchFamily="34" charset="0"/>
            </a:endParaRPr>
          </a:p>
        </p:txBody>
      </p:sp>
      <p:sp>
        <p:nvSpPr>
          <p:cNvPr id="71" name="Oval 861">
            <a:extLst>
              <a:ext uri="{FF2B5EF4-FFF2-40B4-BE49-F238E27FC236}">
                <a16:creationId xmlns:a16="http://schemas.microsoft.com/office/drawing/2014/main" id="{BEA5BDAB-AA58-44AA-8CBC-D3D3FC9819D0}"/>
              </a:ext>
            </a:extLst>
          </p:cNvPr>
          <p:cNvSpPr>
            <a:spLocks noChangeArrowheads="1"/>
          </p:cNvSpPr>
          <p:nvPr/>
        </p:nvSpPr>
        <p:spPr bwMode="auto">
          <a:xfrm>
            <a:off x="1924840" y="6192421"/>
            <a:ext cx="202384" cy="20065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T"/>
          </a:p>
        </p:txBody>
      </p:sp>
      <p:sp>
        <p:nvSpPr>
          <p:cNvPr id="72" name="Freeform 862">
            <a:extLst>
              <a:ext uri="{FF2B5EF4-FFF2-40B4-BE49-F238E27FC236}">
                <a16:creationId xmlns:a16="http://schemas.microsoft.com/office/drawing/2014/main" id="{14D2BAA0-18B6-4B8D-BD31-3D6D72CE6767}"/>
              </a:ext>
            </a:extLst>
          </p:cNvPr>
          <p:cNvSpPr>
            <a:spLocks/>
          </p:cNvSpPr>
          <p:nvPr/>
        </p:nvSpPr>
        <p:spPr bwMode="auto">
          <a:xfrm>
            <a:off x="1985382" y="6227016"/>
            <a:ext cx="86489" cy="134922"/>
          </a:xfrm>
          <a:custGeom>
            <a:avLst/>
            <a:gdLst>
              <a:gd name="T0" fmla="*/ 12 w 25"/>
              <a:gd name="T1" fmla="*/ 0 h 39"/>
              <a:gd name="T2" fmla="*/ 10 w 25"/>
              <a:gd name="T3" fmla="*/ 1 h 39"/>
              <a:gd name="T4" fmla="*/ 5 w 25"/>
              <a:gd name="T5" fmla="*/ 11 h 39"/>
              <a:gd name="T6" fmla="*/ 0 w 25"/>
              <a:gd name="T7" fmla="*/ 26 h 39"/>
              <a:gd name="T8" fmla="*/ 12 w 25"/>
              <a:gd name="T9" fmla="*/ 39 h 39"/>
              <a:gd name="T10" fmla="*/ 25 w 25"/>
              <a:gd name="T11" fmla="*/ 26 h 39"/>
              <a:gd name="T12" fmla="*/ 19 w 25"/>
              <a:gd name="T13" fmla="*/ 11 h 39"/>
              <a:gd name="T14" fmla="*/ 14 w 25"/>
              <a:gd name="T15" fmla="*/ 1 h 39"/>
              <a:gd name="T16" fmla="*/ 12 w 25"/>
              <a:gd name="T17"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9">
                <a:moveTo>
                  <a:pt x="12" y="0"/>
                </a:moveTo>
                <a:cubicBezTo>
                  <a:pt x="11" y="0"/>
                  <a:pt x="10" y="0"/>
                  <a:pt x="10" y="1"/>
                </a:cubicBezTo>
                <a:cubicBezTo>
                  <a:pt x="10" y="1"/>
                  <a:pt x="7" y="6"/>
                  <a:pt x="5" y="11"/>
                </a:cubicBezTo>
                <a:cubicBezTo>
                  <a:pt x="0" y="22"/>
                  <a:pt x="0" y="25"/>
                  <a:pt x="0" y="26"/>
                </a:cubicBezTo>
                <a:cubicBezTo>
                  <a:pt x="0" y="33"/>
                  <a:pt x="5" y="39"/>
                  <a:pt x="12" y="39"/>
                </a:cubicBezTo>
                <a:cubicBezTo>
                  <a:pt x="19" y="39"/>
                  <a:pt x="25" y="33"/>
                  <a:pt x="25" y="26"/>
                </a:cubicBezTo>
                <a:cubicBezTo>
                  <a:pt x="25" y="25"/>
                  <a:pt x="25" y="22"/>
                  <a:pt x="19" y="11"/>
                </a:cubicBezTo>
                <a:cubicBezTo>
                  <a:pt x="17" y="6"/>
                  <a:pt x="14" y="1"/>
                  <a:pt x="14" y="1"/>
                </a:cubicBezTo>
                <a:cubicBezTo>
                  <a:pt x="14" y="0"/>
                  <a:pt x="13" y="0"/>
                  <a:pt x="12" y="0"/>
                </a:cubicBezTo>
              </a:path>
            </a:pathLst>
          </a:custGeom>
          <a:solidFill>
            <a:srgbClr val="4467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T"/>
          </a:p>
        </p:txBody>
      </p:sp>
      <p:sp>
        <p:nvSpPr>
          <p:cNvPr id="73" name="Oval 863">
            <a:extLst>
              <a:ext uri="{FF2B5EF4-FFF2-40B4-BE49-F238E27FC236}">
                <a16:creationId xmlns:a16="http://schemas.microsoft.com/office/drawing/2014/main" id="{7887554D-0374-4B97-8798-70448D68F0B6}"/>
              </a:ext>
            </a:extLst>
          </p:cNvPr>
          <p:cNvSpPr>
            <a:spLocks noChangeArrowheads="1"/>
          </p:cNvSpPr>
          <p:nvPr/>
        </p:nvSpPr>
        <p:spPr bwMode="auto">
          <a:xfrm>
            <a:off x="3391690" y="4355399"/>
            <a:ext cx="200654" cy="20065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T"/>
          </a:p>
        </p:txBody>
      </p:sp>
      <p:sp>
        <p:nvSpPr>
          <p:cNvPr id="74" name="Freeform 864">
            <a:extLst>
              <a:ext uri="{FF2B5EF4-FFF2-40B4-BE49-F238E27FC236}">
                <a16:creationId xmlns:a16="http://schemas.microsoft.com/office/drawing/2014/main" id="{E2C2A834-4BB0-49EC-8519-008473871367}"/>
              </a:ext>
            </a:extLst>
          </p:cNvPr>
          <p:cNvSpPr>
            <a:spLocks/>
          </p:cNvSpPr>
          <p:nvPr/>
        </p:nvSpPr>
        <p:spPr bwMode="auto">
          <a:xfrm>
            <a:off x="3450503" y="4386535"/>
            <a:ext cx="86489" cy="134922"/>
          </a:xfrm>
          <a:custGeom>
            <a:avLst/>
            <a:gdLst>
              <a:gd name="T0" fmla="*/ 12 w 25"/>
              <a:gd name="T1" fmla="*/ 0 h 39"/>
              <a:gd name="T2" fmla="*/ 10 w 25"/>
              <a:gd name="T3" fmla="*/ 2 h 39"/>
              <a:gd name="T4" fmla="*/ 5 w 25"/>
              <a:gd name="T5" fmla="*/ 12 h 39"/>
              <a:gd name="T6" fmla="*/ 0 w 25"/>
              <a:gd name="T7" fmla="*/ 27 h 39"/>
              <a:gd name="T8" fmla="*/ 12 w 25"/>
              <a:gd name="T9" fmla="*/ 39 h 39"/>
              <a:gd name="T10" fmla="*/ 25 w 25"/>
              <a:gd name="T11" fmla="*/ 27 h 39"/>
              <a:gd name="T12" fmla="*/ 19 w 25"/>
              <a:gd name="T13" fmla="*/ 12 h 39"/>
              <a:gd name="T14" fmla="*/ 14 w 25"/>
              <a:gd name="T15" fmla="*/ 2 h 39"/>
              <a:gd name="T16" fmla="*/ 12 w 25"/>
              <a:gd name="T17"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9">
                <a:moveTo>
                  <a:pt x="12" y="0"/>
                </a:moveTo>
                <a:cubicBezTo>
                  <a:pt x="11" y="0"/>
                  <a:pt x="10" y="1"/>
                  <a:pt x="10" y="2"/>
                </a:cubicBezTo>
                <a:cubicBezTo>
                  <a:pt x="10" y="2"/>
                  <a:pt x="7" y="6"/>
                  <a:pt x="5" y="12"/>
                </a:cubicBezTo>
                <a:cubicBezTo>
                  <a:pt x="0" y="23"/>
                  <a:pt x="0" y="26"/>
                  <a:pt x="0" y="27"/>
                </a:cubicBezTo>
                <a:cubicBezTo>
                  <a:pt x="0" y="33"/>
                  <a:pt x="5" y="39"/>
                  <a:pt x="12" y="39"/>
                </a:cubicBezTo>
                <a:cubicBezTo>
                  <a:pt x="19" y="39"/>
                  <a:pt x="25" y="33"/>
                  <a:pt x="25" y="27"/>
                </a:cubicBezTo>
                <a:cubicBezTo>
                  <a:pt x="25" y="26"/>
                  <a:pt x="25" y="23"/>
                  <a:pt x="19" y="12"/>
                </a:cubicBezTo>
                <a:cubicBezTo>
                  <a:pt x="17" y="6"/>
                  <a:pt x="14" y="2"/>
                  <a:pt x="14" y="2"/>
                </a:cubicBezTo>
                <a:cubicBezTo>
                  <a:pt x="14" y="1"/>
                  <a:pt x="13" y="0"/>
                  <a:pt x="12" y="0"/>
                </a:cubicBezTo>
              </a:path>
            </a:pathLst>
          </a:custGeom>
          <a:solidFill>
            <a:srgbClr val="4467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T"/>
          </a:p>
        </p:txBody>
      </p:sp>
      <p:sp>
        <p:nvSpPr>
          <p:cNvPr id="75" name="Oval 865">
            <a:extLst>
              <a:ext uri="{FF2B5EF4-FFF2-40B4-BE49-F238E27FC236}">
                <a16:creationId xmlns:a16="http://schemas.microsoft.com/office/drawing/2014/main" id="{7D7C08FE-CA39-49B2-B3DC-B4C5EC2C17D8}"/>
              </a:ext>
            </a:extLst>
          </p:cNvPr>
          <p:cNvSpPr>
            <a:spLocks noChangeArrowheads="1"/>
          </p:cNvSpPr>
          <p:nvPr/>
        </p:nvSpPr>
        <p:spPr bwMode="auto">
          <a:xfrm>
            <a:off x="3585425" y="4023282"/>
            <a:ext cx="200654" cy="20065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T"/>
          </a:p>
        </p:txBody>
      </p:sp>
      <p:sp>
        <p:nvSpPr>
          <p:cNvPr id="76" name="Freeform 866">
            <a:extLst>
              <a:ext uri="{FF2B5EF4-FFF2-40B4-BE49-F238E27FC236}">
                <a16:creationId xmlns:a16="http://schemas.microsoft.com/office/drawing/2014/main" id="{8ACF9D5F-BCF9-4F1D-8E3D-A4CAA89BCAA0}"/>
              </a:ext>
            </a:extLst>
          </p:cNvPr>
          <p:cNvSpPr>
            <a:spLocks/>
          </p:cNvSpPr>
          <p:nvPr/>
        </p:nvSpPr>
        <p:spPr bwMode="auto">
          <a:xfrm>
            <a:off x="3644238" y="4057878"/>
            <a:ext cx="83029" cy="131463"/>
          </a:xfrm>
          <a:custGeom>
            <a:avLst/>
            <a:gdLst>
              <a:gd name="T0" fmla="*/ 12 w 24"/>
              <a:gd name="T1" fmla="*/ 0 h 38"/>
              <a:gd name="T2" fmla="*/ 10 w 24"/>
              <a:gd name="T3" fmla="*/ 1 h 38"/>
              <a:gd name="T4" fmla="*/ 5 w 24"/>
              <a:gd name="T5" fmla="*/ 11 h 38"/>
              <a:gd name="T6" fmla="*/ 0 w 24"/>
              <a:gd name="T7" fmla="*/ 26 h 38"/>
              <a:gd name="T8" fmla="*/ 12 w 24"/>
              <a:gd name="T9" fmla="*/ 38 h 38"/>
              <a:gd name="T10" fmla="*/ 24 w 24"/>
              <a:gd name="T11" fmla="*/ 26 h 38"/>
              <a:gd name="T12" fmla="*/ 19 w 24"/>
              <a:gd name="T13" fmla="*/ 11 h 38"/>
              <a:gd name="T14" fmla="*/ 14 w 24"/>
              <a:gd name="T15" fmla="*/ 1 h 38"/>
              <a:gd name="T16" fmla="*/ 12 w 24"/>
              <a:gd name="T17"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8">
                <a:moveTo>
                  <a:pt x="12" y="0"/>
                </a:moveTo>
                <a:cubicBezTo>
                  <a:pt x="11" y="0"/>
                  <a:pt x="10" y="0"/>
                  <a:pt x="10" y="1"/>
                </a:cubicBezTo>
                <a:cubicBezTo>
                  <a:pt x="10" y="1"/>
                  <a:pt x="7" y="6"/>
                  <a:pt x="5" y="11"/>
                </a:cubicBezTo>
                <a:cubicBezTo>
                  <a:pt x="0" y="22"/>
                  <a:pt x="0" y="25"/>
                  <a:pt x="0" y="26"/>
                </a:cubicBezTo>
                <a:cubicBezTo>
                  <a:pt x="0" y="33"/>
                  <a:pt x="5" y="38"/>
                  <a:pt x="12" y="38"/>
                </a:cubicBezTo>
                <a:cubicBezTo>
                  <a:pt x="19" y="38"/>
                  <a:pt x="24" y="33"/>
                  <a:pt x="24" y="26"/>
                </a:cubicBezTo>
                <a:cubicBezTo>
                  <a:pt x="24" y="25"/>
                  <a:pt x="24" y="22"/>
                  <a:pt x="19" y="11"/>
                </a:cubicBezTo>
                <a:cubicBezTo>
                  <a:pt x="17" y="6"/>
                  <a:pt x="14" y="1"/>
                  <a:pt x="14" y="1"/>
                </a:cubicBezTo>
                <a:cubicBezTo>
                  <a:pt x="14" y="0"/>
                  <a:pt x="13" y="0"/>
                  <a:pt x="12" y="0"/>
                </a:cubicBezTo>
              </a:path>
            </a:pathLst>
          </a:custGeom>
          <a:solidFill>
            <a:srgbClr val="4467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T"/>
          </a:p>
        </p:txBody>
      </p:sp>
      <p:sp>
        <p:nvSpPr>
          <p:cNvPr id="77" name="Oval 867">
            <a:extLst>
              <a:ext uri="{FF2B5EF4-FFF2-40B4-BE49-F238E27FC236}">
                <a16:creationId xmlns:a16="http://schemas.microsoft.com/office/drawing/2014/main" id="{F32DD257-C0F2-4C04-94FB-EB5D0BC78C74}"/>
              </a:ext>
            </a:extLst>
          </p:cNvPr>
          <p:cNvSpPr>
            <a:spLocks noChangeArrowheads="1"/>
          </p:cNvSpPr>
          <p:nvPr/>
        </p:nvSpPr>
        <p:spPr bwMode="auto">
          <a:xfrm>
            <a:off x="5887759" y="5550674"/>
            <a:ext cx="202384" cy="20238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T"/>
          </a:p>
        </p:txBody>
      </p:sp>
      <p:sp>
        <p:nvSpPr>
          <p:cNvPr id="78" name="Freeform 868">
            <a:extLst>
              <a:ext uri="{FF2B5EF4-FFF2-40B4-BE49-F238E27FC236}">
                <a16:creationId xmlns:a16="http://schemas.microsoft.com/office/drawing/2014/main" id="{7DAECDD2-FB16-4918-89EA-6C3E1B11A1DB}"/>
              </a:ext>
            </a:extLst>
          </p:cNvPr>
          <p:cNvSpPr>
            <a:spLocks/>
          </p:cNvSpPr>
          <p:nvPr/>
        </p:nvSpPr>
        <p:spPr bwMode="auto">
          <a:xfrm>
            <a:off x="5948301" y="5581810"/>
            <a:ext cx="83029" cy="136652"/>
          </a:xfrm>
          <a:custGeom>
            <a:avLst/>
            <a:gdLst>
              <a:gd name="T0" fmla="*/ 12 w 24"/>
              <a:gd name="T1" fmla="*/ 0 h 39"/>
              <a:gd name="T2" fmla="*/ 10 w 24"/>
              <a:gd name="T3" fmla="*/ 2 h 39"/>
              <a:gd name="T4" fmla="*/ 5 w 24"/>
              <a:gd name="T5" fmla="*/ 12 h 39"/>
              <a:gd name="T6" fmla="*/ 0 w 24"/>
              <a:gd name="T7" fmla="*/ 27 h 39"/>
              <a:gd name="T8" fmla="*/ 12 w 24"/>
              <a:gd name="T9" fmla="*/ 39 h 39"/>
              <a:gd name="T10" fmla="*/ 24 w 24"/>
              <a:gd name="T11" fmla="*/ 27 h 39"/>
              <a:gd name="T12" fmla="*/ 19 w 24"/>
              <a:gd name="T13" fmla="*/ 12 h 39"/>
              <a:gd name="T14" fmla="*/ 14 w 24"/>
              <a:gd name="T15" fmla="*/ 2 h 39"/>
              <a:gd name="T16" fmla="*/ 12 w 24"/>
              <a:gd name="T17"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9">
                <a:moveTo>
                  <a:pt x="12" y="0"/>
                </a:moveTo>
                <a:cubicBezTo>
                  <a:pt x="11" y="0"/>
                  <a:pt x="10" y="1"/>
                  <a:pt x="10" y="2"/>
                </a:cubicBezTo>
                <a:cubicBezTo>
                  <a:pt x="10" y="2"/>
                  <a:pt x="7" y="6"/>
                  <a:pt x="5" y="12"/>
                </a:cubicBezTo>
                <a:cubicBezTo>
                  <a:pt x="0" y="23"/>
                  <a:pt x="0" y="26"/>
                  <a:pt x="0" y="27"/>
                </a:cubicBezTo>
                <a:cubicBezTo>
                  <a:pt x="0" y="33"/>
                  <a:pt x="5" y="39"/>
                  <a:pt x="12" y="39"/>
                </a:cubicBezTo>
                <a:cubicBezTo>
                  <a:pt x="19" y="39"/>
                  <a:pt x="24" y="33"/>
                  <a:pt x="24" y="27"/>
                </a:cubicBezTo>
                <a:cubicBezTo>
                  <a:pt x="24" y="26"/>
                  <a:pt x="24" y="23"/>
                  <a:pt x="19" y="12"/>
                </a:cubicBezTo>
                <a:cubicBezTo>
                  <a:pt x="17" y="6"/>
                  <a:pt x="14" y="2"/>
                  <a:pt x="14" y="2"/>
                </a:cubicBezTo>
                <a:cubicBezTo>
                  <a:pt x="14" y="1"/>
                  <a:pt x="13" y="0"/>
                  <a:pt x="12" y="0"/>
                </a:cubicBezTo>
              </a:path>
            </a:pathLst>
          </a:custGeom>
          <a:solidFill>
            <a:srgbClr val="4467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T"/>
          </a:p>
        </p:txBody>
      </p:sp>
      <p:sp>
        <p:nvSpPr>
          <p:cNvPr id="79" name="Oval 869">
            <a:extLst>
              <a:ext uri="{FF2B5EF4-FFF2-40B4-BE49-F238E27FC236}">
                <a16:creationId xmlns:a16="http://schemas.microsoft.com/office/drawing/2014/main" id="{6ED74E95-B3FB-4B89-849E-5BECCB71835F}"/>
              </a:ext>
            </a:extLst>
          </p:cNvPr>
          <p:cNvSpPr>
            <a:spLocks noChangeArrowheads="1"/>
          </p:cNvSpPr>
          <p:nvPr/>
        </p:nvSpPr>
        <p:spPr bwMode="auto">
          <a:xfrm>
            <a:off x="2341716" y="5770356"/>
            <a:ext cx="200654" cy="20411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T"/>
          </a:p>
        </p:txBody>
      </p:sp>
      <p:sp>
        <p:nvSpPr>
          <p:cNvPr id="80" name="Freeform 870">
            <a:extLst>
              <a:ext uri="{FF2B5EF4-FFF2-40B4-BE49-F238E27FC236}">
                <a16:creationId xmlns:a16="http://schemas.microsoft.com/office/drawing/2014/main" id="{EB995F4A-365C-4598-8BCE-D4B077D9408D}"/>
              </a:ext>
            </a:extLst>
          </p:cNvPr>
          <p:cNvSpPr>
            <a:spLocks/>
          </p:cNvSpPr>
          <p:nvPr/>
        </p:nvSpPr>
        <p:spPr bwMode="auto">
          <a:xfrm>
            <a:off x="2407447" y="5804951"/>
            <a:ext cx="69191" cy="138382"/>
          </a:xfrm>
          <a:custGeom>
            <a:avLst/>
            <a:gdLst>
              <a:gd name="T0" fmla="*/ 4 w 40"/>
              <a:gd name="T1" fmla="*/ 80 h 80"/>
              <a:gd name="T2" fmla="*/ 4 w 40"/>
              <a:gd name="T3" fmla="*/ 80 h 80"/>
              <a:gd name="T4" fmla="*/ 2 w 40"/>
              <a:gd name="T5" fmla="*/ 78 h 80"/>
              <a:gd name="T6" fmla="*/ 16 w 40"/>
              <a:gd name="T7" fmla="*/ 44 h 80"/>
              <a:gd name="T8" fmla="*/ 0 w 40"/>
              <a:gd name="T9" fmla="*/ 40 h 80"/>
              <a:gd name="T10" fmla="*/ 0 w 40"/>
              <a:gd name="T11" fmla="*/ 38 h 80"/>
              <a:gd name="T12" fmla="*/ 0 w 40"/>
              <a:gd name="T13" fmla="*/ 38 h 80"/>
              <a:gd name="T14" fmla="*/ 30 w 40"/>
              <a:gd name="T15" fmla="*/ 0 h 80"/>
              <a:gd name="T16" fmla="*/ 32 w 40"/>
              <a:gd name="T17" fmla="*/ 0 h 80"/>
              <a:gd name="T18" fmla="*/ 32 w 40"/>
              <a:gd name="T19" fmla="*/ 2 h 80"/>
              <a:gd name="T20" fmla="*/ 24 w 40"/>
              <a:gd name="T21" fmla="*/ 32 h 80"/>
              <a:gd name="T22" fmla="*/ 40 w 40"/>
              <a:gd name="T23" fmla="*/ 38 h 80"/>
              <a:gd name="T24" fmla="*/ 40 w 40"/>
              <a:gd name="T25" fmla="*/ 38 h 80"/>
              <a:gd name="T26" fmla="*/ 40 w 40"/>
              <a:gd name="T27" fmla="*/ 40 h 80"/>
              <a:gd name="T28" fmla="*/ 6 w 40"/>
              <a:gd name="T29" fmla="*/ 80 h 80"/>
              <a:gd name="T30" fmla="*/ 4 w 40"/>
              <a:gd name="T31" fmla="*/ 8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0" h="80">
                <a:moveTo>
                  <a:pt x="4" y="80"/>
                </a:moveTo>
                <a:lnTo>
                  <a:pt x="4" y="80"/>
                </a:lnTo>
                <a:lnTo>
                  <a:pt x="2" y="78"/>
                </a:lnTo>
                <a:lnTo>
                  <a:pt x="16" y="44"/>
                </a:lnTo>
                <a:lnTo>
                  <a:pt x="0" y="40"/>
                </a:lnTo>
                <a:lnTo>
                  <a:pt x="0" y="38"/>
                </a:lnTo>
                <a:lnTo>
                  <a:pt x="0" y="38"/>
                </a:lnTo>
                <a:lnTo>
                  <a:pt x="30" y="0"/>
                </a:lnTo>
                <a:lnTo>
                  <a:pt x="32" y="0"/>
                </a:lnTo>
                <a:lnTo>
                  <a:pt x="32" y="2"/>
                </a:lnTo>
                <a:lnTo>
                  <a:pt x="24" y="32"/>
                </a:lnTo>
                <a:lnTo>
                  <a:pt x="40" y="38"/>
                </a:lnTo>
                <a:lnTo>
                  <a:pt x="40" y="38"/>
                </a:lnTo>
                <a:lnTo>
                  <a:pt x="40" y="40"/>
                </a:lnTo>
                <a:lnTo>
                  <a:pt x="6" y="80"/>
                </a:lnTo>
                <a:lnTo>
                  <a:pt x="4" y="80"/>
                </a:lnTo>
                <a:close/>
              </a:path>
            </a:pathLst>
          </a:custGeom>
          <a:solidFill>
            <a:srgbClr val="FFEC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T"/>
          </a:p>
        </p:txBody>
      </p:sp>
      <p:sp>
        <p:nvSpPr>
          <p:cNvPr id="81" name="Freeform 871">
            <a:extLst>
              <a:ext uri="{FF2B5EF4-FFF2-40B4-BE49-F238E27FC236}">
                <a16:creationId xmlns:a16="http://schemas.microsoft.com/office/drawing/2014/main" id="{24DE862A-7CA3-4626-BBB1-1C0D5AF40EE5}"/>
              </a:ext>
            </a:extLst>
          </p:cNvPr>
          <p:cNvSpPr>
            <a:spLocks/>
          </p:cNvSpPr>
          <p:nvPr/>
        </p:nvSpPr>
        <p:spPr bwMode="auto">
          <a:xfrm>
            <a:off x="2407447" y="5804951"/>
            <a:ext cx="69191" cy="138382"/>
          </a:xfrm>
          <a:custGeom>
            <a:avLst/>
            <a:gdLst>
              <a:gd name="T0" fmla="*/ 4 w 40"/>
              <a:gd name="T1" fmla="*/ 80 h 80"/>
              <a:gd name="T2" fmla="*/ 4 w 40"/>
              <a:gd name="T3" fmla="*/ 80 h 80"/>
              <a:gd name="T4" fmla="*/ 2 w 40"/>
              <a:gd name="T5" fmla="*/ 78 h 80"/>
              <a:gd name="T6" fmla="*/ 16 w 40"/>
              <a:gd name="T7" fmla="*/ 44 h 80"/>
              <a:gd name="T8" fmla="*/ 0 w 40"/>
              <a:gd name="T9" fmla="*/ 40 h 80"/>
              <a:gd name="T10" fmla="*/ 0 w 40"/>
              <a:gd name="T11" fmla="*/ 38 h 80"/>
              <a:gd name="T12" fmla="*/ 0 w 40"/>
              <a:gd name="T13" fmla="*/ 38 h 80"/>
              <a:gd name="T14" fmla="*/ 30 w 40"/>
              <a:gd name="T15" fmla="*/ 0 h 80"/>
              <a:gd name="T16" fmla="*/ 32 w 40"/>
              <a:gd name="T17" fmla="*/ 0 h 80"/>
              <a:gd name="T18" fmla="*/ 32 w 40"/>
              <a:gd name="T19" fmla="*/ 2 h 80"/>
              <a:gd name="T20" fmla="*/ 24 w 40"/>
              <a:gd name="T21" fmla="*/ 32 h 80"/>
              <a:gd name="T22" fmla="*/ 40 w 40"/>
              <a:gd name="T23" fmla="*/ 38 h 80"/>
              <a:gd name="T24" fmla="*/ 40 w 40"/>
              <a:gd name="T25" fmla="*/ 38 h 80"/>
              <a:gd name="T26" fmla="*/ 40 w 40"/>
              <a:gd name="T27" fmla="*/ 40 h 80"/>
              <a:gd name="T28" fmla="*/ 6 w 40"/>
              <a:gd name="T29" fmla="*/ 80 h 80"/>
              <a:gd name="T30" fmla="*/ 4 w 40"/>
              <a:gd name="T31" fmla="*/ 8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0" h="80">
                <a:moveTo>
                  <a:pt x="4" y="80"/>
                </a:moveTo>
                <a:lnTo>
                  <a:pt x="4" y="80"/>
                </a:lnTo>
                <a:lnTo>
                  <a:pt x="2" y="78"/>
                </a:lnTo>
                <a:lnTo>
                  <a:pt x="16" y="44"/>
                </a:lnTo>
                <a:lnTo>
                  <a:pt x="0" y="40"/>
                </a:lnTo>
                <a:lnTo>
                  <a:pt x="0" y="38"/>
                </a:lnTo>
                <a:lnTo>
                  <a:pt x="0" y="38"/>
                </a:lnTo>
                <a:lnTo>
                  <a:pt x="30" y="0"/>
                </a:lnTo>
                <a:lnTo>
                  <a:pt x="32" y="0"/>
                </a:lnTo>
                <a:lnTo>
                  <a:pt x="32" y="2"/>
                </a:lnTo>
                <a:lnTo>
                  <a:pt x="24" y="32"/>
                </a:lnTo>
                <a:lnTo>
                  <a:pt x="40" y="38"/>
                </a:lnTo>
                <a:lnTo>
                  <a:pt x="40" y="38"/>
                </a:lnTo>
                <a:lnTo>
                  <a:pt x="40" y="40"/>
                </a:lnTo>
                <a:lnTo>
                  <a:pt x="6" y="80"/>
                </a:lnTo>
                <a:lnTo>
                  <a:pt x="4" y="8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T"/>
          </a:p>
        </p:txBody>
      </p:sp>
      <p:sp>
        <p:nvSpPr>
          <p:cNvPr id="82" name="Freeform 872">
            <a:extLst>
              <a:ext uri="{FF2B5EF4-FFF2-40B4-BE49-F238E27FC236}">
                <a16:creationId xmlns:a16="http://schemas.microsoft.com/office/drawing/2014/main" id="{6CB29A17-C7DA-4439-876F-0D4972BD5CB9}"/>
              </a:ext>
            </a:extLst>
          </p:cNvPr>
          <p:cNvSpPr>
            <a:spLocks/>
          </p:cNvSpPr>
          <p:nvPr/>
        </p:nvSpPr>
        <p:spPr bwMode="auto">
          <a:xfrm>
            <a:off x="2407447" y="5804951"/>
            <a:ext cx="69191" cy="138382"/>
          </a:xfrm>
          <a:custGeom>
            <a:avLst/>
            <a:gdLst>
              <a:gd name="T0" fmla="*/ 4 w 40"/>
              <a:gd name="T1" fmla="*/ 80 h 80"/>
              <a:gd name="T2" fmla="*/ 4 w 40"/>
              <a:gd name="T3" fmla="*/ 80 h 80"/>
              <a:gd name="T4" fmla="*/ 2 w 40"/>
              <a:gd name="T5" fmla="*/ 78 h 80"/>
              <a:gd name="T6" fmla="*/ 16 w 40"/>
              <a:gd name="T7" fmla="*/ 44 h 80"/>
              <a:gd name="T8" fmla="*/ 0 w 40"/>
              <a:gd name="T9" fmla="*/ 40 h 80"/>
              <a:gd name="T10" fmla="*/ 0 w 40"/>
              <a:gd name="T11" fmla="*/ 38 h 80"/>
              <a:gd name="T12" fmla="*/ 0 w 40"/>
              <a:gd name="T13" fmla="*/ 38 h 80"/>
              <a:gd name="T14" fmla="*/ 30 w 40"/>
              <a:gd name="T15" fmla="*/ 0 h 80"/>
              <a:gd name="T16" fmla="*/ 32 w 40"/>
              <a:gd name="T17" fmla="*/ 0 h 80"/>
              <a:gd name="T18" fmla="*/ 32 w 40"/>
              <a:gd name="T19" fmla="*/ 2 h 80"/>
              <a:gd name="T20" fmla="*/ 24 w 40"/>
              <a:gd name="T21" fmla="*/ 32 h 80"/>
              <a:gd name="T22" fmla="*/ 40 w 40"/>
              <a:gd name="T23" fmla="*/ 38 h 80"/>
              <a:gd name="T24" fmla="*/ 40 w 40"/>
              <a:gd name="T25" fmla="*/ 38 h 80"/>
              <a:gd name="T26" fmla="*/ 40 w 40"/>
              <a:gd name="T27" fmla="*/ 40 h 80"/>
              <a:gd name="T28" fmla="*/ 6 w 40"/>
              <a:gd name="T29" fmla="*/ 80 h 80"/>
              <a:gd name="T30" fmla="*/ 4 w 40"/>
              <a:gd name="T31" fmla="*/ 8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0" h="80">
                <a:moveTo>
                  <a:pt x="4" y="80"/>
                </a:moveTo>
                <a:lnTo>
                  <a:pt x="4" y="80"/>
                </a:lnTo>
                <a:lnTo>
                  <a:pt x="2" y="78"/>
                </a:lnTo>
                <a:lnTo>
                  <a:pt x="16" y="44"/>
                </a:lnTo>
                <a:lnTo>
                  <a:pt x="0" y="40"/>
                </a:lnTo>
                <a:lnTo>
                  <a:pt x="0" y="38"/>
                </a:lnTo>
                <a:lnTo>
                  <a:pt x="0" y="38"/>
                </a:lnTo>
                <a:lnTo>
                  <a:pt x="30" y="0"/>
                </a:lnTo>
                <a:lnTo>
                  <a:pt x="32" y="0"/>
                </a:lnTo>
                <a:lnTo>
                  <a:pt x="32" y="2"/>
                </a:lnTo>
                <a:lnTo>
                  <a:pt x="24" y="32"/>
                </a:lnTo>
                <a:lnTo>
                  <a:pt x="40" y="38"/>
                </a:lnTo>
                <a:lnTo>
                  <a:pt x="40" y="38"/>
                </a:lnTo>
                <a:lnTo>
                  <a:pt x="40" y="40"/>
                </a:lnTo>
                <a:lnTo>
                  <a:pt x="6" y="80"/>
                </a:lnTo>
                <a:lnTo>
                  <a:pt x="4" y="80"/>
                </a:lnTo>
                <a:close/>
              </a:path>
            </a:pathLst>
          </a:custGeom>
          <a:noFill/>
          <a:ln w="3175" cap="flat">
            <a:solidFill>
              <a:srgbClr val="231F2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AT"/>
          </a:p>
        </p:txBody>
      </p:sp>
      <p:sp>
        <p:nvSpPr>
          <p:cNvPr id="83" name="Oval 873">
            <a:extLst>
              <a:ext uri="{FF2B5EF4-FFF2-40B4-BE49-F238E27FC236}">
                <a16:creationId xmlns:a16="http://schemas.microsoft.com/office/drawing/2014/main" id="{32EB7872-FFBA-4A92-86FA-C44789B07291}"/>
              </a:ext>
            </a:extLst>
          </p:cNvPr>
          <p:cNvSpPr>
            <a:spLocks noChangeArrowheads="1"/>
          </p:cNvSpPr>
          <p:nvPr/>
        </p:nvSpPr>
        <p:spPr bwMode="auto">
          <a:xfrm>
            <a:off x="2836432" y="4016363"/>
            <a:ext cx="200654" cy="20065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T"/>
          </a:p>
        </p:txBody>
      </p:sp>
      <p:sp>
        <p:nvSpPr>
          <p:cNvPr id="84" name="Freeform 874">
            <a:extLst>
              <a:ext uri="{FF2B5EF4-FFF2-40B4-BE49-F238E27FC236}">
                <a16:creationId xmlns:a16="http://schemas.microsoft.com/office/drawing/2014/main" id="{735B8DCB-33A7-4BFC-811D-ED103EB477DF}"/>
              </a:ext>
            </a:extLst>
          </p:cNvPr>
          <p:cNvSpPr>
            <a:spLocks/>
          </p:cNvSpPr>
          <p:nvPr/>
        </p:nvSpPr>
        <p:spPr bwMode="auto">
          <a:xfrm>
            <a:off x="2902164" y="4050959"/>
            <a:ext cx="69191" cy="134922"/>
          </a:xfrm>
          <a:custGeom>
            <a:avLst/>
            <a:gdLst>
              <a:gd name="T0" fmla="*/ 4 w 40"/>
              <a:gd name="T1" fmla="*/ 78 h 78"/>
              <a:gd name="T2" fmla="*/ 4 w 40"/>
              <a:gd name="T3" fmla="*/ 78 h 78"/>
              <a:gd name="T4" fmla="*/ 4 w 40"/>
              <a:gd name="T5" fmla="*/ 78 h 78"/>
              <a:gd name="T6" fmla="*/ 16 w 40"/>
              <a:gd name="T7" fmla="*/ 42 h 78"/>
              <a:gd name="T8" fmla="*/ 0 w 40"/>
              <a:gd name="T9" fmla="*/ 38 h 78"/>
              <a:gd name="T10" fmla="*/ 0 w 40"/>
              <a:gd name="T11" fmla="*/ 38 h 78"/>
              <a:gd name="T12" fmla="*/ 0 w 40"/>
              <a:gd name="T13" fmla="*/ 36 h 78"/>
              <a:gd name="T14" fmla="*/ 30 w 40"/>
              <a:gd name="T15" fmla="*/ 0 h 78"/>
              <a:gd name="T16" fmla="*/ 32 w 40"/>
              <a:gd name="T17" fmla="*/ 0 h 78"/>
              <a:gd name="T18" fmla="*/ 32 w 40"/>
              <a:gd name="T19" fmla="*/ 0 h 78"/>
              <a:gd name="T20" fmla="*/ 24 w 40"/>
              <a:gd name="T21" fmla="*/ 32 h 78"/>
              <a:gd name="T22" fmla="*/ 40 w 40"/>
              <a:gd name="T23" fmla="*/ 36 h 78"/>
              <a:gd name="T24" fmla="*/ 40 w 40"/>
              <a:gd name="T25" fmla="*/ 36 h 78"/>
              <a:gd name="T26" fmla="*/ 40 w 40"/>
              <a:gd name="T27" fmla="*/ 38 h 78"/>
              <a:gd name="T28" fmla="*/ 6 w 40"/>
              <a:gd name="T29" fmla="*/ 78 h 78"/>
              <a:gd name="T30" fmla="*/ 4 w 40"/>
              <a:gd name="T31" fmla="*/ 7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0" h="78">
                <a:moveTo>
                  <a:pt x="4" y="78"/>
                </a:moveTo>
                <a:lnTo>
                  <a:pt x="4" y="78"/>
                </a:lnTo>
                <a:lnTo>
                  <a:pt x="4" y="78"/>
                </a:lnTo>
                <a:lnTo>
                  <a:pt x="16" y="42"/>
                </a:lnTo>
                <a:lnTo>
                  <a:pt x="0" y="38"/>
                </a:lnTo>
                <a:lnTo>
                  <a:pt x="0" y="38"/>
                </a:lnTo>
                <a:lnTo>
                  <a:pt x="0" y="36"/>
                </a:lnTo>
                <a:lnTo>
                  <a:pt x="30" y="0"/>
                </a:lnTo>
                <a:lnTo>
                  <a:pt x="32" y="0"/>
                </a:lnTo>
                <a:lnTo>
                  <a:pt x="32" y="0"/>
                </a:lnTo>
                <a:lnTo>
                  <a:pt x="24" y="32"/>
                </a:lnTo>
                <a:lnTo>
                  <a:pt x="40" y="36"/>
                </a:lnTo>
                <a:lnTo>
                  <a:pt x="40" y="36"/>
                </a:lnTo>
                <a:lnTo>
                  <a:pt x="40" y="38"/>
                </a:lnTo>
                <a:lnTo>
                  <a:pt x="6" y="78"/>
                </a:lnTo>
                <a:lnTo>
                  <a:pt x="4" y="78"/>
                </a:lnTo>
                <a:close/>
              </a:path>
            </a:pathLst>
          </a:custGeom>
          <a:solidFill>
            <a:srgbClr val="FFEC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T"/>
          </a:p>
        </p:txBody>
      </p:sp>
      <p:sp>
        <p:nvSpPr>
          <p:cNvPr id="85" name="Freeform 875">
            <a:extLst>
              <a:ext uri="{FF2B5EF4-FFF2-40B4-BE49-F238E27FC236}">
                <a16:creationId xmlns:a16="http://schemas.microsoft.com/office/drawing/2014/main" id="{79BF25E6-47D1-42DF-A11C-2004B041EAFE}"/>
              </a:ext>
            </a:extLst>
          </p:cNvPr>
          <p:cNvSpPr>
            <a:spLocks/>
          </p:cNvSpPr>
          <p:nvPr/>
        </p:nvSpPr>
        <p:spPr bwMode="auto">
          <a:xfrm>
            <a:off x="2902164" y="4050959"/>
            <a:ext cx="69191" cy="134922"/>
          </a:xfrm>
          <a:custGeom>
            <a:avLst/>
            <a:gdLst>
              <a:gd name="T0" fmla="*/ 4 w 40"/>
              <a:gd name="T1" fmla="*/ 78 h 78"/>
              <a:gd name="T2" fmla="*/ 4 w 40"/>
              <a:gd name="T3" fmla="*/ 78 h 78"/>
              <a:gd name="T4" fmla="*/ 4 w 40"/>
              <a:gd name="T5" fmla="*/ 78 h 78"/>
              <a:gd name="T6" fmla="*/ 16 w 40"/>
              <a:gd name="T7" fmla="*/ 42 h 78"/>
              <a:gd name="T8" fmla="*/ 0 w 40"/>
              <a:gd name="T9" fmla="*/ 38 h 78"/>
              <a:gd name="T10" fmla="*/ 0 w 40"/>
              <a:gd name="T11" fmla="*/ 38 h 78"/>
              <a:gd name="T12" fmla="*/ 0 w 40"/>
              <a:gd name="T13" fmla="*/ 36 h 78"/>
              <a:gd name="T14" fmla="*/ 30 w 40"/>
              <a:gd name="T15" fmla="*/ 0 h 78"/>
              <a:gd name="T16" fmla="*/ 32 w 40"/>
              <a:gd name="T17" fmla="*/ 0 h 78"/>
              <a:gd name="T18" fmla="*/ 32 w 40"/>
              <a:gd name="T19" fmla="*/ 0 h 78"/>
              <a:gd name="T20" fmla="*/ 24 w 40"/>
              <a:gd name="T21" fmla="*/ 32 h 78"/>
              <a:gd name="T22" fmla="*/ 40 w 40"/>
              <a:gd name="T23" fmla="*/ 36 h 78"/>
              <a:gd name="T24" fmla="*/ 40 w 40"/>
              <a:gd name="T25" fmla="*/ 36 h 78"/>
              <a:gd name="T26" fmla="*/ 40 w 40"/>
              <a:gd name="T27" fmla="*/ 38 h 78"/>
              <a:gd name="T28" fmla="*/ 6 w 40"/>
              <a:gd name="T29" fmla="*/ 78 h 78"/>
              <a:gd name="T30" fmla="*/ 4 w 40"/>
              <a:gd name="T31" fmla="*/ 7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0" h="78">
                <a:moveTo>
                  <a:pt x="4" y="78"/>
                </a:moveTo>
                <a:lnTo>
                  <a:pt x="4" y="78"/>
                </a:lnTo>
                <a:lnTo>
                  <a:pt x="4" y="78"/>
                </a:lnTo>
                <a:lnTo>
                  <a:pt x="16" y="42"/>
                </a:lnTo>
                <a:lnTo>
                  <a:pt x="0" y="38"/>
                </a:lnTo>
                <a:lnTo>
                  <a:pt x="0" y="38"/>
                </a:lnTo>
                <a:lnTo>
                  <a:pt x="0" y="36"/>
                </a:lnTo>
                <a:lnTo>
                  <a:pt x="30" y="0"/>
                </a:lnTo>
                <a:lnTo>
                  <a:pt x="32" y="0"/>
                </a:lnTo>
                <a:lnTo>
                  <a:pt x="32" y="0"/>
                </a:lnTo>
                <a:lnTo>
                  <a:pt x="24" y="32"/>
                </a:lnTo>
                <a:lnTo>
                  <a:pt x="40" y="36"/>
                </a:lnTo>
                <a:lnTo>
                  <a:pt x="40" y="36"/>
                </a:lnTo>
                <a:lnTo>
                  <a:pt x="40" y="38"/>
                </a:lnTo>
                <a:lnTo>
                  <a:pt x="6" y="78"/>
                </a:lnTo>
                <a:lnTo>
                  <a:pt x="4" y="7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T"/>
          </a:p>
        </p:txBody>
      </p:sp>
      <p:sp>
        <p:nvSpPr>
          <p:cNvPr id="86" name="Freeform 876">
            <a:extLst>
              <a:ext uri="{FF2B5EF4-FFF2-40B4-BE49-F238E27FC236}">
                <a16:creationId xmlns:a16="http://schemas.microsoft.com/office/drawing/2014/main" id="{947218F4-EE22-494B-98CB-07F6AACB715B}"/>
              </a:ext>
            </a:extLst>
          </p:cNvPr>
          <p:cNvSpPr>
            <a:spLocks/>
          </p:cNvSpPr>
          <p:nvPr/>
        </p:nvSpPr>
        <p:spPr bwMode="auto">
          <a:xfrm>
            <a:off x="2902164" y="4050959"/>
            <a:ext cx="69191" cy="134922"/>
          </a:xfrm>
          <a:custGeom>
            <a:avLst/>
            <a:gdLst>
              <a:gd name="T0" fmla="*/ 4 w 40"/>
              <a:gd name="T1" fmla="*/ 78 h 78"/>
              <a:gd name="T2" fmla="*/ 4 w 40"/>
              <a:gd name="T3" fmla="*/ 78 h 78"/>
              <a:gd name="T4" fmla="*/ 4 w 40"/>
              <a:gd name="T5" fmla="*/ 78 h 78"/>
              <a:gd name="T6" fmla="*/ 16 w 40"/>
              <a:gd name="T7" fmla="*/ 42 h 78"/>
              <a:gd name="T8" fmla="*/ 0 w 40"/>
              <a:gd name="T9" fmla="*/ 38 h 78"/>
              <a:gd name="T10" fmla="*/ 0 w 40"/>
              <a:gd name="T11" fmla="*/ 38 h 78"/>
              <a:gd name="T12" fmla="*/ 0 w 40"/>
              <a:gd name="T13" fmla="*/ 36 h 78"/>
              <a:gd name="T14" fmla="*/ 30 w 40"/>
              <a:gd name="T15" fmla="*/ 0 h 78"/>
              <a:gd name="T16" fmla="*/ 32 w 40"/>
              <a:gd name="T17" fmla="*/ 0 h 78"/>
              <a:gd name="T18" fmla="*/ 32 w 40"/>
              <a:gd name="T19" fmla="*/ 0 h 78"/>
              <a:gd name="T20" fmla="*/ 24 w 40"/>
              <a:gd name="T21" fmla="*/ 32 h 78"/>
              <a:gd name="T22" fmla="*/ 40 w 40"/>
              <a:gd name="T23" fmla="*/ 36 h 78"/>
              <a:gd name="T24" fmla="*/ 40 w 40"/>
              <a:gd name="T25" fmla="*/ 36 h 78"/>
              <a:gd name="T26" fmla="*/ 40 w 40"/>
              <a:gd name="T27" fmla="*/ 38 h 78"/>
              <a:gd name="T28" fmla="*/ 6 w 40"/>
              <a:gd name="T29" fmla="*/ 78 h 78"/>
              <a:gd name="T30" fmla="*/ 4 w 40"/>
              <a:gd name="T31" fmla="*/ 7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0" h="78">
                <a:moveTo>
                  <a:pt x="4" y="78"/>
                </a:moveTo>
                <a:lnTo>
                  <a:pt x="4" y="78"/>
                </a:lnTo>
                <a:lnTo>
                  <a:pt x="4" y="78"/>
                </a:lnTo>
                <a:lnTo>
                  <a:pt x="16" y="42"/>
                </a:lnTo>
                <a:lnTo>
                  <a:pt x="0" y="38"/>
                </a:lnTo>
                <a:lnTo>
                  <a:pt x="0" y="38"/>
                </a:lnTo>
                <a:lnTo>
                  <a:pt x="0" y="36"/>
                </a:lnTo>
                <a:lnTo>
                  <a:pt x="30" y="0"/>
                </a:lnTo>
                <a:lnTo>
                  <a:pt x="32" y="0"/>
                </a:lnTo>
                <a:lnTo>
                  <a:pt x="32" y="0"/>
                </a:lnTo>
                <a:lnTo>
                  <a:pt x="24" y="32"/>
                </a:lnTo>
                <a:lnTo>
                  <a:pt x="40" y="36"/>
                </a:lnTo>
                <a:lnTo>
                  <a:pt x="40" y="36"/>
                </a:lnTo>
                <a:lnTo>
                  <a:pt x="40" y="38"/>
                </a:lnTo>
                <a:lnTo>
                  <a:pt x="6" y="78"/>
                </a:lnTo>
                <a:lnTo>
                  <a:pt x="4" y="78"/>
                </a:lnTo>
                <a:close/>
              </a:path>
            </a:pathLst>
          </a:custGeom>
          <a:noFill/>
          <a:ln w="3175" cap="flat">
            <a:solidFill>
              <a:srgbClr val="231F2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AT"/>
          </a:p>
        </p:txBody>
      </p:sp>
      <p:sp>
        <p:nvSpPr>
          <p:cNvPr id="87" name="Oval 877">
            <a:extLst>
              <a:ext uri="{FF2B5EF4-FFF2-40B4-BE49-F238E27FC236}">
                <a16:creationId xmlns:a16="http://schemas.microsoft.com/office/drawing/2014/main" id="{FED3EC45-BA8F-43C3-8749-CEB3FDA19E06}"/>
              </a:ext>
            </a:extLst>
          </p:cNvPr>
          <p:cNvSpPr>
            <a:spLocks noChangeArrowheads="1"/>
          </p:cNvSpPr>
          <p:nvPr/>
        </p:nvSpPr>
        <p:spPr bwMode="auto">
          <a:xfrm>
            <a:off x="5206227" y="3333102"/>
            <a:ext cx="200654" cy="20238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T"/>
          </a:p>
        </p:txBody>
      </p:sp>
      <p:sp>
        <p:nvSpPr>
          <p:cNvPr id="88" name="Freeform 878">
            <a:extLst>
              <a:ext uri="{FF2B5EF4-FFF2-40B4-BE49-F238E27FC236}">
                <a16:creationId xmlns:a16="http://schemas.microsoft.com/office/drawing/2014/main" id="{D35DAA53-FA43-4ABF-9C50-5533543371F2}"/>
              </a:ext>
            </a:extLst>
          </p:cNvPr>
          <p:cNvSpPr>
            <a:spLocks/>
          </p:cNvSpPr>
          <p:nvPr/>
        </p:nvSpPr>
        <p:spPr bwMode="auto">
          <a:xfrm>
            <a:off x="5271958" y="3364238"/>
            <a:ext cx="69191" cy="138382"/>
          </a:xfrm>
          <a:custGeom>
            <a:avLst/>
            <a:gdLst>
              <a:gd name="T0" fmla="*/ 4 w 40"/>
              <a:gd name="T1" fmla="*/ 80 h 80"/>
              <a:gd name="T2" fmla="*/ 4 w 40"/>
              <a:gd name="T3" fmla="*/ 80 h 80"/>
              <a:gd name="T4" fmla="*/ 4 w 40"/>
              <a:gd name="T5" fmla="*/ 78 h 80"/>
              <a:gd name="T6" fmla="*/ 16 w 40"/>
              <a:gd name="T7" fmla="*/ 44 h 80"/>
              <a:gd name="T8" fmla="*/ 0 w 40"/>
              <a:gd name="T9" fmla="*/ 40 h 80"/>
              <a:gd name="T10" fmla="*/ 0 w 40"/>
              <a:gd name="T11" fmla="*/ 38 h 80"/>
              <a:gd name="T12" fmla="*/ 0 w 40"/>
              <a:gd name="T13" fmla="*/ 38 h 80"/>
              <a:gd name="T14" fmla="*/ 30 w 40"/>
              <a:gd name="T15" fmla="*/ 0 h 80"/>
              <a:gd name="T16" fmla="*/ 32 w 40"/>
              <a:gd name="T17" fmla="*/ 0 h 80"/>
              <a:gd name="T18" fmla="*/ 34 w 40"/>
              <a:gd name="T19" fmla="*/ 2 h 80"/>
              <a:gd name="T20" fmla="*/ 24 w 40"/>
              <a:gd name="T21" fmla="*/ 32 h 80"/>
              <a:gd name="T22" fmla="*/ 40 w 40"/>
              <a:gd name="T23" fmla="*/ 38 h 80"/>
              <a:gd name="T24" fmla="*/ 40 w 40"/>
              <a:gd name="T25" fmla="*/ 38 h 80"/>
              <a:gd name="T26" fmla="*/ 40 w 40"/>
              <a:gd name="T27" fmla="*/ 40 h 80"/>
              <a:gd name="T28" fmla="*/ 6 w 40"/>
              <a:gd name="T29" fmla="*/ 80 h 80"/>
              <a:gd name="T30" fmla="*/ 4 w 40"/>
              <a:gd name="T31" fmla="*/ 8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0" h="80">
                <a:moveTo>
                  <a:pt x="4" y="80"/>
                </a:moveTo>
                <a:lnTo>
                  <a:pt x="4" y="80"/>
                </a:lnTo>
                <a:lnTo>
                  <a:pt x="4" y="78"/>
                </a:lnTo>
                <a:lnTo>
                  <a:pt x="16" y="44"/>
                </a:lnTo>
                <a:lnTo>
                  <a:pt x="0" y="40"/>
                </a:lnTo>
                <a:lnTo>
                  <a:pt x="0" y="38"/>
                </a:lnTo>
                <a:lnTo>
                  <a:pt x="0" y="38"/>
                </a:lnTo>
                <a:lnTo>
                  <a:pt x="30" y="0"/>
                </a:lnTo>
                <a:lnTo>
                  <a:pt x="32" y="0"/>
                </a:lnTo>
                <a:lnTo>
                  <a:pt x="34" y="2"/>
                </a:lnTo>
                <a:lnTo>
                  <a:pt x="24" y="32"/>
                </a:lnTo>
                <a:lnTo>
                  <a:pt x="40" y="38"/>
                </a:lnTo>
                <a:lnTo>
                  <a:pt x="40" y="38"/>
                </a:lnTo>
                <a:lnTo>
                  <a:pt x="40" y="40"/>
                </a:lnTo>
                <a:lnTo>
                  <a:pt x="6" y="80"/>
                </a:lnTo>
                <a:lnTo>
                  <a:pt x="4" y="80"/>
                </a:lnTo>
                <a:close/>
              </a:path>
            </a:pathLst>
          </a:custGeom>
          <a:solidFill>
            <a:srgbClr val="FFEC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T"/>
          </a:p>
        </p:txBody>
      </p:sp>
      <p:sp>
        <p:nvSpPr>
          <p:cNvPr id="89" name="Freeform 879">
            <a:extLst>
              <a:ext uri="{FF2B5EF4-FFF2-40B4-BE49-F238E27FC236}">
                <a16:creationId xmlns:a16="http://schemas.microsoft.com/office/drawing/2014/main" id="{3209107C-CA3A-4DB7-A305-12C778C0071C}"/>
              </a:ext>
            </a:extLst>
          </p:cNvPr>
          <p:cNvSpPr>
            <a:spLocks/>
          </p:cNvSpPr>
          <p:nvPr/>
        </p:nvSpPr>
        <p:spPr bwMode="auto">
          <a:xfrm>
            <a:off x="5271958" y="3364238"/>
            <a:ext cx="69191" cy="138382"/>
          </a:xfrm>
          <a:custGeom>
            <a:avLst/>
            <a:gdLst>
              <a:gd name="T0" fmla="*/ 4 w 40"/>
              <a:gd name="T1" fmla="*/ 80 h 80"/>
              <a:gd name="T2" fmla="*/ 4 w 40"/>
              <a:gd name="T3" fmla="*/ 80 h 80"/>
              <a:gd name="T4" fmla="*/ 4 w 40"/>
              <a:gd name="T5" fmla="*/ 78 h 80"/>
              <a:gd name="T6" fmla="*/ 16 w 40"/>
              <a:gd name="T7" fmla="*/ 44 h 80"/>
              <a:gd name="T8" fmla="*/ 0 w 40"/>
              <a:gd name="T9" fmla="*/ 40 h 80"/>
              <a:gd name="T10" fmla="*/ 0 w 40"/>
              <a:gd name="T11" fmla="*/ 38 h 80"/>
              <a:gd name="T12" fmla="*/ 0 w 40"/>
              <a:gd name="T13" fmla="*/ 38 h 80"/>
              <a:gd name="T14" fmla="*/ 30 w 40"/>
              <a:gd name="T15" fmla="*/ 0 h 80"/>
              <a:gd name="T16" fmla="*/ 32 w 40"/>
              <a:gd name="T17" fmla="*/ 0 h 80"/>
              <a:gd name="T18" fmla="*/ 34 w 40"/>
              <a:gd name="T19" fmla="*/ 2 h 80"/>
              <a:gd name="T20" fmla="*/ 24 w 40"/>
              <a:gd name="T21" fmla="*/ 32 h 80"/>
              <a:gd name="T22" fmla="*/ 40 w 40"/>
              <a:gd name="T23" fmla="*/ 38 h 80"/>
              <a:gd name="T24" fmla="*/ 40 w 40"/>
              <a:gd name="T25" fmla="*/ 38 h 80"/>
              <a:gd name="T26" fmla="*/ 40 w 40"/>
              <a:gd name="T27" fmla="*/ 40 h 80"/>
              <a:gd name="T28" fmla="*/ 6 w 40"/>
              <a:gd name="T29" fmla="*/ 80 h 80"/>
              <a:gd name="T30" fmla="*/ 4 w 40"/>
              <a:gd name="T31" fmla="*/ 8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0" h="80">
                <a:moveTo>
                  <a:pt x="4" y="80"/>
                </a:moveTo>
                <a:lnTo>
                  <a:pt x="4" y="80"/>
                </a:lnTo>
                <a:lnTo>
                  <a:pt x="4" y="78"/>
                </a:lnTo>
                <a:lnTo>
                  <a:pt x="16" y="44"/>
                </a:lnTo>
                <a:lnTo>
                  <a:pt x="0" y="40"/>
                </a:lnTo>
                <a:lnTo>
                  <a:pt x="0" y="38"/>
                </a:lnTo>
                <a:lnTo>
                  <a:pt x="0" y="38"/>
                </a:lnTo>
                <a:lnTo>
                  <a:pt x="30" y="0"/>
                </a:lnTo>
                <a:lnTo>
                  <a:pt x="32" y="0"/>
                </a:lnTo>
                <a:lnTo>
                  <a:pt x="34" y="2"/>
                </a:lnTo>
                <a:lnTo>
                  <a:pt x="24" y="32"/>
                </a:lnTo>
                <a:lnTo>
                  <a:pt x="40" y="38"/>
                </a:lnTo>
                <a:lnTo>
                  <a:pt x="40" y="38"/>
                </a:lnTo>
                <a:lnTo>
                  <a:pt x="40" y="40"/>
                </a:lnTo>
                <a:lnTo>
                  <a:pt x="6" y="80"/>
                </a:lnTo>
                <a:lnTo>
                  <a:pt x="4" y="8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T"/>
          </a:p>
        </p:txBody>
      </p:sp>
      <p:sp>
        <p:nvSpPr>
          <p:cNvPr id="90" name="Freeform 880">
            <a:extLst>
              <a:ext uri="{FF2B5EF4-FFF2-40B4-BE49-F238E27FC236}">
                <a16:creationId xmlns:a16="http://schemas.microsoft.com/office/drawing/2014/main" id="{5E3F3691-9C35-4D35-B634-372139FAF3CD}"/>
              </a:ext>
            </a:extLst>
          </p:cNvPr>
          <p:cNvSpPr>
            <a:spLocks/>
          </p:cNvSpPr>
          <p:nvPr/>
        </p:nvSpPr>
        <p:spPr bwMode="auto">
          <a:xfrm>
            <a:off x="5271958" y="3364238"/>
            <a:ext cx="69191" cy="138382"/>
          </a:xfrm>
          <a:custGeom>
            <a:avLst/>
            <a:gdLst>
              <a:gd name="T0" fmla="*/ 4 w 40"/>
              <a:gd name="T1" fmla="*/ 80 h 80"/>
              <a:gd name="T2" fmla="*/ 4 w 40"/>
              <a:gd name="T3" fmla="*/ 80 h 80"/>
              <a:gd name="T4" fmla="*/ 4 w 40"/>
              <a:gd name="T5" fmla="*/ 78 h 80"/>
              <a:gd name="T6" fmla="*/ 16 w 40"/>
              <a:gd name="T7" fmla="*/ 44 h 80"/>
              <a:gd name="T8" fmla="*/ 0 w 40"/>
              <a:gd name="T9" fmla="*/ 40 h 80"/>
              <a:gd name="T10" fmla="*/ 0 w 40"/>
              <a:gd name="T11" fmla="*/ 38 h 80"/>
              <a:gd name="T12" fmla="*/ 0 w 40"/>
              <a:gd name="T13" fmla="*/ 38 h 80"/>
              <a:gd name="T14" fmla="*/ 30 w 40"/>
              <a:gd name="T15" fmla="*/ 0 h 80"/>
              <a:gd name="T16" fmla="*/ 32 w 40"/>
              <a:gd name="T17" fmla="*/ 0 h 80"/>
              <a:gd name="T18" fmla="*/ 34 w 40"/>
              <a:gd name="T19" fmla="*/ 2 h 80"/>
              <a:gd name="T20" fmla="*/ 24 w 40"/>
              <a:gd name="T21" fmla="*/ 32 h 80"/>
              <a:gd name="T22" fmla="*/ 40 w 40"/>
              <a:gd name="T23" fmla="*/ 38 h 80"/>
              <a:gd name="T24" fmla="*/ 40 w 40"/>
              <a:gd name="T25" fmla="*/ 38 h 80"/>
              <a:gd name="T26" fmla="*/ 40 w 40"/>
              <a:gd name="T27" fmla="*/ 40 h 80"/>
              <a:gd name="T28" fmla="*/ 6 w 40"/>
              <a:gd name="T29" fmla="*/ 80 h 80"/>
              <a:gd name="T30" fmla="*/ 4 w 40"/>
              <a:gd name="T31" fmla="*/ 8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0" h="80">
                <a:moveTo>
                  <a:pt x="4" y="80"/>
                </a:moveTo>
                <a:lnTo>
                  <a:pt x="4" y="80"/>
                </a:lnTo>
                <a:lnTo>
                  <a:pt x="4" y="78"/>
                </a:lnTo>
                <a:lnTo>
                  <a:pt x="16" y="44"/>
                </a:lnTo>
                <a:lnTo>
                  <a:pt x="0" y="40"/>
                </a:lnTo>
                <a:lnTo>
                  <a:pt x="0" y="38"/>
                </a:lnTo>
                <a:lnTo>
                  <a:pt x="0" y="38"/>
                </a:lnTo>
                <a:lnTo>
                  <a:pt x="30" y="0"/>
                </a:lnTo>
                <a:lnTo>
                  <a:pt x="32" y="0"/>
                </a:lnTo>
                <a:lnTo>
                  <a:pt x="34" y="2"/>
                </a:lnTo>
                <a:lnTo>
                  <a:pt x="24" y="32"/>
                </a:lnTo>
                <a:lnTo>
                  <a:pt x="40" y="38"/>
                </a:lnTo>
                <a:lnTo>
                  <a:pt x="40" y="38"/>
                </a:lnTo>
                <a:lnTo>
                  <a:pt x="40" y="40"/>
                </a:lnTo>
                <a:lnTo>
                  <a:pt x="6" y="80"/>
                </a:lnTo>
                <a:lnTo>
                  <a:pt x="4" y="80"/>
                </a:lnTo>
                <a:close/>
              </a:path>
            </a:pathLst>
          </a:custGeom>
          <a:noFill/>
          <a:ln w="3175" cap="flat">
            <a:solidFill>
              <a:srgbClr val="231F2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AT"/>
          </a:p>
        </p:txBody>
      </p:sp>
      <p:sp>
        <p:nvSpPr>
          <p:cNvPr id="91" name="Oval 881">
            <a:extLst>
              <a:ext uri="{FF2B5EF4-FFF2-40B4-BE49-F238E27FC236}">
                <a16:creationId xmlns:a16="http://schemas.microsoft.com/office/drawing/2014/main" id="{91CE39C1-DDAF-4E2D-A90C-CB836FC0EAE3}"/>
              </a:ext>
            </a:extLst>
          </p:cNvPr>
          <p:cNvSpPr>
            <a:spLocks noChangeArrowheads="1"/>
          </p:cNvSpPr>
          <p:nvPr/>
        </p:nvSpPr>
        <p:spPr bwMode="auto">
          <a:xfrm>
            <a:off x="4735727" y="4661569"/>
            <a:ext cx="200654" cy="20065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T"/>
          </a:p>
        </p:txBody>
      </p:sp>
      <p:sp>
        <p:nvSpPr>
          <p:cNvPr id="92" name="Freeform 882">
            <a:extLst>
              <a:ext uri="{FF2B5EF4-FFF2-40B4-BE49-F238E27FC236}">
                <a16:creationId xmlns:a16="http://schemas.microsoft.com/office/drawing/2014/main" id="{61DD497E-D83D-42CF-8E11-12BDD008898C}"/>
              </a:ext>
            </a:extLst>
          </p:cNvPr>
          <p:cNvSpPr>
            <a:spLocks noEditPoints="1"/>
          </p:cNvSpPr>
          <p:nvPr/>
        </p:nvSpPr>
        <p:spPr bwMode="auto">
          <a:xfrm>
            <a:off x="4791080" y="4706544"/>
            <a:ext cx="72651" cy="110706"/>
          </a:xfrm>
          <a:custGeom>
            <a:avLst/>
            <a:gdLst>
              <a:gd name="T0" fmla="*/ 19 w 21"/>
              <a:gd name="T1" fmla="*/ 0 h 32"/>
              <a:gd name="T2" fmla="*/ 2 w 21"/>
              <a:gd name="T3" fmla="*/ 0 h 32"/>
              <a:gd name="T4" fmla="*/ 0 w 21"/>
              <a:gd name="T5" fmla="*/ 2 h 32"/>
              <a:gd name="T6" fmla="*/ 0 w 21"/>
              <a:gd name="T7" fmla="*/ 32 h 32"/>
              <a:gd name="T8" fmla="*/ 21 w 21"/>
              <a:gd name="T9" fmla="*/ 32 h 32"/>
              <a:gd name="T10" fmla="*/ 21 w 21"/>
              <a:gd name="T11" fmla="*/ 2 h 32"/>
              <a:gd name="T12" fmla="*/ 19 w 21"/>
              <a:gd name="T13" fmla="*/ 0 h 32"/>
              <a:gd name="T14" fmla="*/ 18 w 21"/>
              <a:gd name="T15" fmla="*/ 14 h 32"/>
              <a:gd name="T16" fmla="*/ 3 w 21"/>
              <a:gd name="T17" fmla="*/ 14 h 32"/>
              <a:gd name="T18" fmla="*/ 3 w 21"/>
              <a:gd name="T19" fmla="*/ 3 h 32"/>
              <a:gd name="T20" fmla="*/ 18 w 21"/>
              <a:gd name="T21" fmla="*/ 3 h 32"/>
              <a:gd name="T22" fmla="*/ 18 w 21"/>
              <a:gd name="T23" fmla="*/ 14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32">
                <a:moveTo>
                  <a:pt x="19" y="0"/>
                </a:moveTo>
                <a:cubicBezTo>
                  <a:pt x="2" y="0"/>
                  <a:pt x="2" y="0"/>
                  <a:pt x="2" y="0"/>
                </a:cubicBezTo>
                <a:cubicBezTo>
                  <a:pt x="1" y="0"/>
                  <a:pt x="0" y="1"/>
                  <a:pt x="0" y="2"/>
                </a:cubicBezTo>
                <a:cubicBezTo>
                  <a:pt x="0" y="32"/>
                  <a:pt x="0" y="32"/>
                  <a:pt x="0" y="32"/>
                </a:cubicBezTo>
                <a:cubicBezTo>
                  <a:pt x="21" y="32"/>
                  <a:pt x="21" y="32"/>
                  <a:pt x="21" y="32"/>
                </a:cubicBezTo>
                <a:cubicBezTo>
                  <a:pt x="21" y="2"/>
                  <a:pt x="21" y="2"/>
                  <a:pt x="21" y="2"/>
                </a:cubicBezTo>
                <a:cubicBezTo>
                  <a:pt x="21" y="1"/>
                  <a:pt x="20" y="0"/>
                  <a:pt x="19" y="0"/>
                </a:cubicBezTo>
                <a:moveTo>
                  <a:pt x="18" y="14"/>
                </a:moveTo>
                <a:cubicBezTo>
                  <a:pt x="3" y="14"/>
                  <a:pt x="3" y="14"/>
                  <a:pt x="3" y="14"/>
                </a:cubicBezTo>
                <a:cubicBezTo>
                  <a:pt x="3" y="3"/>
                  <a:pt x="3" y="3"/>
                  <a:pt x="3" y="3"/>
                </a:cubicBezTo>
                <a:cubicBezTo>
                  <a:pt x="18" y="3"/>
                  <a:pt x="18" y="3"/>
                  <a:pt x="18" y="3"/>
                </a:cubicBezTo>
                <a:lnTo>
                  <a:pt x="18" y="14"/>
                </a:lnTo>
                <a:close/>
              </a:path>
            </a:pathLst>
          </a:custGeom>
          <a:solidFill>
            <a:srgbClr val="318A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T"/>
          </a:p>
        </p:txBody>
      </p:sp>
      <p:sp>
        <p:nvSpPr>
          <p:cNvPr id="93" name="Freeform 883">
            <a:extLst>
              <a:ext uri="{FF2B5EF4-FFF2-40B4-BE49-F238E27FC236}">
                <a16:creationId xmlns:a16="http://schemas.microsoft.com/office/drawing/2014/main" id="{37C03E8B-4EA3-402B-B2C0-AFEBD2CA5A30}"/>
              </a:ext>
            </a:extLst>
          </p:cNvPr>
          <p:cNvSpPr>
            <a:spLocks/>
          </p:cNvSpPr>
          <p:nvPr/>
        </p:nvSpPr>
        <p:spPr bwMode="auto">
          <a:xfrm>
            <a:off x="4860271" y="4741139"/>
            <a:ext cx="20757" cy="58812"/>
          </a:xfrm>
          <a:custGeom>
            <a:avLst/>
            <a:gdLst>
              <a:gd name="T0" fmla="*/ 0 w 6"/>
              <a:gd name="T1" fmla="*/ 0 h 17"/>
              <a:gd name="T2" fmla="*/ 4 w 6"/>
              <a:gd name="T3" fmla="*/ 0 h 17"/>
              <a:gd name="T4" fmla="*/ 6 w 6"/>
              <a:gd name="T5" fmla="*/ 1 h 17"/>
              <a:gd name="T6" fmla="*/ 6 w 6"/>
              <a:gd name="T7" fmla="*/ 15 h 17"/>
              <a:gd name="T8" fmla="*/ 4 w 6"/>
              <a:gd name="T9" fmla="*/ 17 h 17"/>
              <a:gd name="T10" fmla="*/ 0 w 6"/>
              <a:gd name="T11" fmla="*/ 17 h 17"/>
            </a:gdLst>
            <a:ahLst/>
            <a:cxnLst>
              <a:cxn ang="0">
                <a:pos x="T0" y="T1"/>
              </a:cxn>
              <a:cxn ang="0">
                <a:pos x="T2" y="T3"/>
              </a:cxn>
              <a:cxn ang="0">
                <a:pos x="T4" y="T5"/>
              </a:cxn>
              <a:cxn ang="0">
                <a:pos x="T6" y="T7"/>
              </a:cxn>
              <a:cxn ang="0">
                <a:pos x="T8" y="T9"/>
              </a:cxn>
              <a:cxn ang="0">
                <a:pos x="T10" y="T11"/>
              </a:cxn>
            </a:cxnLst>
            <a:rect l="0" t="0" r="r" b="b"/>
            <a:pathLst>
              <a:path w="6" h="17">
                <a:moveTo>
                  <a:pt x="0" y="0"/>
                </a:moveTo>
                <a:cubicBezTo>
                  <a:pt x="4" y="0"/>
                  <a:pt x="4" y="0"/>
                  <a:pt x="4" y="0"/>
                </a:cubicBezTo>
                <a:cubicBezTo>
                  <a:pt x="5" y="0"/>
                  <a:pt x="6" y="0"/>
                  <a:pt x="6" y="1"/>
                </a:cubicBezTo>
                <a:cubicBezTo>
                  <a:pt x="6" y="15"/>
                  <a:pt x="6" y="15"/>
                  <a:pt x="6" y="15"/>
                </a:cubicBezTo>
                <a:cubicBezTo>
                  <a:pt x="6" y="16"/>
                  <a:pt x="5" y="17"/>
                  <a:pt x="4" y="17"/>
                </a:cubicBezTo>
                <a:cubicBezTo>
                  <a:pt x="0" y="17"/>
                  <a:pt x="0" y="17"/>
                  <a:pt x="0" y="17"/>
                </a:cubicBezTo>
              </a:path>
            </a:pathLst>
          </a:custGeom>
          <a:noFill/>
          <a:ln w="25400" cap="rnd">
            <a:solidFill>
              <a:srgbClr val="318A4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AT"/>
          </a:p>
        </p:txBody>
      </p:sp>
      <p:sp>
        <p:nvSpPr>
          <p:cNvPr id="94" name="Oval 884">
            <a:extLst>
              <a:ext uri="{FF2B5EF4-FFF2-40B4-BE49-F238E27FC236}">
                <a16:creationId xmlns:a16="http://schemas.microsoft.com/office/drawing/2014/main" id="{54DCFD85-4CD4-40A3-9501-CAE9C754B595}"/>
              </a:ext>
            </a:extLst>
          </p:cNvPr>
          <p:cNvSpPr>
            <a:spLocks noChangeArrowheads="1"/>
          </p:cNvSpPr>
          <p:nvPr/>
        </p:nvSpPr>
        <p:spPr bwMode="auto">
          <a:xfrm>
            <a:off x="4811837" y="4421131"/>
            <a:ext cx="200654" cy="20238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T"/>
          </a:p>
        </p:txBody>
      </p:sp>
      <p:sp>
        <p:nvSpPr>
          <p:cNvPr id="95" name="Freeform 885">
            <a:extLst>
              <a:ext uri="{FF2B5EF4-FFF2-40B4-BE49-F238E27FC236}">
                <a16:creationId xmlns:a16="http://schemas.microsoft.com/office/drawing/2014/main" id="{4E281D58-3B11-4C3D-B7C8-1B9EA72901AF}"/>
              </a:ext>
            </a:extLst>
          </p:cNvPr>
          <p:cNvSpPr>
            <a:spLocks noEditPoints="1"/>
          </p:cNvSpPr>
          <p:nvPr/>
        </p:nvSpPr>
        <p:spPr bwMode="auto">
          <a:xfrm>
            <a:off x="4842973" y="4448807"/>
            <a:ext cx="138382" cy="129733"/>
          </a:xfrm>
          <a:custGeom>
            <a:avLst/>
            <a:gdLst>
              <a:gd name="T0" fmla="*/ 40 w 40"/>
              <a:gd name="T1" fmla="*/ 4 h 37"/>
              <a:gd name="T2" fmla="*/ 31 w 40"/>
              <a:gd name="T3" fmla="*/ 5 h 37"/>
              <a:gd name="T4" fmla="*/ 31 w 40"/>
              <a:gd name="T5" fmla="*/ 0 h 37"/>
              <a:gd name="T6" fmla="*/ 30 w 40"/>
              <a:gd name="T7" fmla="*/ 3 h 37"/>
              <a:gd name="T8" fmla="*/ 24 w 40"/>
              <a:gd name="T9" fmla="*/ 0 h 37"/>
              <a:gd name="T10" fmla="*/ 22 w 40"/>
              <a:gd name="T11" fmla="*/ 7 h 37"/>
              <a:gd name="T12" fmla="*/ 22 w 40"/>
              <a:gd name="T13" fmla="*/ 7 h 37"/>
              <a:gd name="T14" fmla="*/ 18 w 40"/>
              <a:gd name="T15" fmla="*/ 13 h 37"/>
              <a:gd name="T16" fmla="*/ 17 w 40"/>
              <a:gd name="T17" fmla="*/ 13 h 37"/>
              <a:gd name="T18" fmla="*/ 13 w 40"/>
              <a:gd name="T19" fmla="*/ 17 h 37"/>
              <a:gd name="T20" fmla="*/ 12 w 40"/>
              <a:gd name="T21" fmla="*/ 17 h 37"/>
              <a:gd name="T22" fmla="*/ 12 w 40"/>
              <a:gd name="T23" fmla="*/ 31 h 37"/>
              <a:gd name="T24" fmla="*/ 0 w 40"/>
              <a:gd name="T25" fmla="*/ 34 h 37"/>
              <a:gd name="T26" fmla="*/ 1 w 40"/>
              <a:gd name="T27" fmla="*/ 35 h 37"/>
              <a:gd name="T28" fmla="*/ 18 w 40"/>
              <a:gd name="T29" fmla="*/ 37 h 37"/>
              <a:gd name="T30" fmla="*/ 26 w 40"/>
              <a:gd name="T31" fmla="*/ 34 h 37"/>
              <a:gd name="T32" fmla="*/ 26 w 40"/>
              <a:gd name="T33" fmla="*/ 33 h 37"/>
              <a:gd name="T34" fmla="*/ 26 w 40"/>
              <a:gd name="T35" fmla="*/ 30 h 37"/>
              <a:gd name="T36" fmla="*/ 33 w 40"/>
              <a:gd name="T37" fmla="*/ 26 h 37"/>
              <a:gd name="T38" fmla="*/ 33 w 40"/>
              <a:gd name="T39" fmla="*/ 25 h 37"/>
              <a:gd name="T40" fmla="*/ 33 w 40"/>
              <a:gd name="T41" fmla="*/ 21 h 37"/>
              <a:gd name="T42" fmla="*/ 37 w 40"/>
              <a:gd name="T43" fmla="*/ 15 h 37"/>
              <a:gd name="T44" fmla="*/ 34 w 40"/>
              <a:gd name="T45" fmla="*/ 13 h 37"/>
              <a:gd name="T46" fmla="*/ 40 w 40"/>
              <a:gd name="T47" fmla="*/ 5 h 37"/>
              <a:gd name="T48" fmla="*/ 30 w 40"/>
              <a:gd name="T49" fmla="*/ 13 h 37"/>
              <a:gd name="T50" fmla="*/ 30 w 40"/>
              <a:gd name="T51" fmla="*/ 13 h 37"/>
              <a:gd name="T52" fmla="*/ 25 w 40"/>
              <a:gd name="T53" fmla="*/ 1 h 37"/>
              <a:gd name="T54" fmla="*/ 28 w 40"/>
              <a:gd name="T55" fmla="*/ 11 h 37"/>
              <a:gd name="T56" fmla="*/ 25 w 40"/>
              <a:gd name="T57" fmla="*/ 9 h 37"/>
              <a:gd name="T58" fmla="*/ 25 w 40"/>
              <a:gd name="T59" fmla="*/ 1 h 37"/>
              <a:gd name="T60" fmla="*/ 28 w 40"/>
              <a:gd name="T61" fmla="*/ 13 h 37"/>
              <a:gd name="T62" fmla="*/ 28 w 40"/>
              <a:gd name="T63" fmla="*/ 13 h 37"/>
              <a:gd name="T64" fmla="*/ 24 w 40"/>
              <a:gd name="T65" fmla="*/ 10 h 37"/>
              <a:gd name="T66" fmla="*/ 26 w 40"/>
              <a:gd name="T67" fmla="*/ 13 h 37"/>
              <a:gd name="T68" fmla="*/ 21 w 40"/>
              <a:gd name="T69" fmla="*/ 14 h 37"/>
              <a:gd name="T70" fmla="*/ 23 w 40"/>
              <a:gd name="T71" fmla="*/ 20 h 37"/>
              <a:gd name="T72" fmla="*/ 23 w 40"/>
              <a:gd name="T73" fmla="*/ 22 h 37"/>
              <a:gd name="T74" fmla="*/ 17 w 40"/>
              <a:gd name="T75" fmla="*/ 15 h 37"/>
              <a:gd name="T76" fmla="*/ 20 w 40"/>
              <a:gd name="T77" fmla="*/ 25 h 37"/>
              <a:gd name="T78" fmla="*/ 17 w 40"/>
              <a:gd name="T79" fmla="*/ 15 h 37"/>
              <a:gd name="T80" fmla="*/ 13 w 40"/>
              <a:gd name="T81" fmla="*/ 19 h 37"/>
              <a:gd name="T82" fmla="*/ 13 w 40"/>
              <a:gd name="T83" fmla="*/ 30 h 37"/>
              <a:gd name="T84" fmla="*/ 17 w 40"/>
              <a:gd name="T85" fmla="*/ 25 h 37"/>
              <a:gd name="T86" fmla="*/ 16 w 40"/>
              <a:gd name="T87" fmla="*/ 28 h 37"/>
              <a:gd name="T88" fmla="*/ 24 w 40"/>
              <a:gd name="T89" fmla="*/ 33 h 37"/>
              <a:gd name="T90" fmla="*/ 14 w 40"/>
              <a:gd name="T91" fmla="*/ 31 h 37"/>
              <a:gd name="T92" fmla="*/ 24 w 40"/>
              <a:gd name="T93" fmla="*/ 33 h 37"/>
              <a:gd name="T94" fmla="*/ 19 w 40"/>
              <a:gd name="T95" fmla="*/ 28 h 37"/>
              <a:gd name="T96" fmla="*/ 22 w 40"/>
              <a:gd name="T97" fmla="*/ 28 h 37"/>
              <a:gd name="T98" fmla="*/ 26 w 40"/>
              <a:gd name="T99" fmla="*/ 28 h 37"/>
              <a:gd name="T100" fmla="*/ 26 w 40"/>
              <a:gd name="T101" fmla="*/ 23 h 37"/>
              <a:gd name="T102" fmla="*/ 26 w 40"/>
              <a:gd name="T103" fmla="*/ 28 h 37"/>
              <a:gd name="T104" fmla="*/ 32 w 40"/>
              <a:gd name="T105" fmla="*/ 20 h 37"/>
              <a:gd name="T106" fmla="*/ 30 w 40"/>
              <a:gd name="T107" fmla="*/ 15 h 37"/>
              <a:gd name="T108" fmla="*/ 36 w 40"/>
              <a:gd name="T109" fmla="*/ 11 h 37"/>
              <a:gd name="T110" fmla="*/ 33 w 40"/>
              <a:gd name="T111" fmla="*/ 6 h 37"/>
              <a:gd name="T112" fmla="*/ 36 w 40"/>
              <a:gd name="T113" fmla="*/ 11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0" h="37">
                <a:moveTo>
                  <a:pt x="40" y="4"/>
                </a:moveTo>
                <a:cubicBezTo>
                  <a:pt x="40" y="4"/>
                  <a:pt x="40" y="4"/>
                  <a:pt x="40" y="4"/>
                </a:cubicBezTo>
                <a:cubicBezTo>
                  <a:pt x="39" y="4"/>
                  <a:pt x="35" y="3"/>
                  <a:pt x="32" y="5"/>
                </a:cubicBezTo>
                <a:cubicBezTo>
                  <a:pt x="31" y="5"/>
                  <a:pt x="31" y="5"/>
                  <a:pt x="31" y="5"/>
                </a:cubicBezTo>
                <a:cubicBezTo>
                  <a:pt x="32" y="4"/>
                  <a:pt x="32" y="2"/>
                  <a:pt x="32" y="1"/>
                </a:cubicBezTo>
                <a:cubicBezTo>
                  <a:pt x="32" y="1"/>
                  <a:pt x="31" y="0"/>
                  <a:pt x="31" y="0"/>
                </a:cubicBezTo>
                <a:cubicBezTo>
                  <a:pt x="30" y="0"/>
                  <a:pt x="30" y="1"/>
                  <a:pt x="30" y="1"/>
                </a:cubicBezTo>
                <a:cubicBezTo>
                  <a:pt x="30" y="2"/>
                  <a:pt x="30" y="3"/>
                  <a:pt x="30" y="3"/>
                </a:cubicBezTo>
                <a:cubicBezTo>
                  <a:pt x="28" y="1"/>
                  <a:pt x="25" y="0"/>
                  <a:pt x="24" y="0"/>
                </a:cubicBezTo>
                <a:cubicBezTo>
                  <a:pt x="24" y="0"/>
                  <a:pt x="24" y="0"/>
                  <a:pt x="24" y="0"/>
                </a:cubicBezTo>
                <a:cubicBezTo>
                  <a:pt x="23" y="0"/>
                  <a:pt x="23" y="0"/>
                  <a:pt x="23" y="0"/>
                </a:cubicBezTo>
                <a:cubicBezTo>
                  <a:pt x="23" y="0"/>
                  <a:pt x="21" y="4"/>
                  <a:pt x="22" y="7"/>
                </a:cubicBezTo>
                <a:cubicBezTo>
                  <a:pt x="22" y="7"/>
                  <a:pt x="22" y="7"/>
                  <a:pt x="22" y="7"/>
                </a:cubicBezTo>
                <a:cubicBezTo>
                  <a:pt x="22" y="7"/>
                  <a:pt x="22" y="7"/>
                  <a:pt x="22" y="7"/>
                </a:cubicBezTo>
                <a:cubicBezTo>
                  <a:pt x="21" y="8"/>
                  <a:pt x="19" y="11"/>
                  <a:pt x="19" y="14"/>
                </a:cubicBezTo>
                <a:cubicBezTo>
                  <a:pt x="18" y="13"/>
                  <a:pt x="18" y="13"/>
                  <a:pt x="18" y="13"/>
                </a:cubicBezTo>
                <a:cubicBezTo>
                  <a:pt x="17" y="13"/>
                  <a:pt x="17" y="13"/>
                  <a:pt x="17" y="13"/>
                </a:cubicBezTo>
                <a:cubicBezTo>
                  <a:pt x="17" y="13"/>
                  <a:pt x="17" y="13"/>
                  <a:pt x="17" y="13"/>
                </a:cubicBezTo>
                <a:cubicBezTo>
                  <a:pt x="16" y="13"/>
                  <a:pt x="15" y="16"/>
                  <a:pt x="14" y="19"/>
                </a:cubicBezTo>
                <a:cubicBezTo>
                  <a:pt x="14" y="18"/>
                  <a:pt x="13" y="18"/>
                  <a:pt x="13" y="17"/>
                </a:cubicBezTo>
                <a:cubicBezTo>
                  <a:pt x="12" y="17"/>
                  <a:pt x="12" y="17"/>
                  <a:pt x="12" y="17"/>
                </a:cubicBezTo>
                <a:cubicBezTo>
                  <a:pt x="12" y="17"/>
                  <a:pt x="12" y="17"/>
                  <a:pt x="12" y="17"/>
                </a:cubicBezTo>
                <a:cubicBezTo>
                  <a:pt x="12" y="18"/>
                  <a:pt x="8" y="21"/>
                  <a:pt x="8" y="24"/>
                </a:cubicBezTo>
                <a:cubicBezTo>
                  <a:pt x="8" y="27"/>
                  <a:pt x="10" y="29"/>
                  <a:pt x="12" y="31"/>
                </a:cubicBezTo>
                <a:cubicBezTo>
                  <a:pt x="8" y="32"/>
                  <a:pt x="5" y="33"/>
                  <a:pt x="1" y="34"/>
                </a:cubicBezTo>
                <a:cubicBezTo>
                  <a:pt x="0" y="34"/>
                  <a:pt x="0" y="34"/>
                  <a:pt x="0" y="34"/>
                </a:cubicBezTo>
                <a:cubicBezTo>
                  <a:pt x="0" y="35"/>
                  <a:pt x="0" y="35"/>
                  <a:pt x="1" y="35"/>
                </a:cubicBezTo>
                <a:cubicBezTo>
                  <a:pt x="1" y="35"/>
                  <a:pt x="1" y="35"/>
                  <a:pt x="1" y="35"/>
                </a:cubicBezTo>
                <a:cubicBezTo>
                  <a:pt x="5" y="35"/>
                  <a:pt x="9" y="34"/>
                  <a:pt x="13" y="32"/>
                </a:cubicBezTo>
                <a:cubicBezTo>
                  <a:pt x="13" y="33"/>
                  <a:pt x="15" y="36"/>
                  <a:pt x="18" y="37"/>
                </a:cubicBezTo>
                <a:cubicBezTo>
                  <a:pt x="19" y="37"/>
                  <a:pt x="19" y="37"/>
                  <a:pt x="20" y="37"/>
                </a:cubicBezTo>
                <a:cubicBezTo>
                  <a:pt x="23" y="37"/>
                  <a:pt x="25" y="35"/>
                  <a:pt x="26" y="34"/>
                </a:cubicBezTo>
                <a:cubicBezTo>
                  <a:pt x="26" y="34"/>
                  <a:pt x="26" y="34"/>
                  <a:pt x="26" y="34"/>
                </a:cubicBezTo>
                <a:cubicBezTo>
                  <a:pt x="26" y="33"/>
                  <a:pt x="26" y="33"/>
                  <a:pt x="26" y="33"/>
                </a:cubicBezTo>
                <a:cubicBezTo>
                  <a:pt x="26" y="33"/>
                  <a:pt x="25" y="31"/>
                  <a:pt x="23" y="29"/>
                </a:cubicBezTo>
                <a:cubicBezTo>
                  <a:pt x="24" y="29"/>
                  <a:pt x="25" y="30"/>
                  <a:pt x="26" y="30"/>
                </a:cubicBezTo>
                <a:cubicBezTo>
                  <a:pt x="27" y="30"/>
                  <a:pt x="27" y="30"/>
                  <a:pt x="27" y="30"/>
                </a:cubicBezTo>
                <a:cubicBezTo>
                  <a:pt x="30" y="30"/>
                  <a:pt x="33" y="26"/>
                  <a:pt x="33" y="26"/>
                </a:cubicBezTo>
                <a:cubicBezTo>
                  <a:pt x="33" y="26"/>
                  <a:pt x="33" y="26"/>
                  <a:pt x="33" y="26"/>
                </a:cubicBezTo>
                <a:cubicBezTo>
                  <a:pt x="33" y="25"/>
                  <a:pt x="33" y="25"/>
                  <a:pt x="33" y="25"/>
                </a:cubicBezTo>
                <a:cubicBezTo>
                  <a:pt x="33" y="25"/>
                  <a:pt x="32" y="23"/>
                  <a:pt x="30" y="22"/>
                </a:cubicBezTo>
                <a:cubicBezTo>
                  <a:pt x="31" y="22"/>
                  <a:pt x="32" y="22"/>
                  <a:pt x="33" y="21"/>
                </a:cubicBezTo>
                <a:cubicBezTo>
                  <a:pt x="36" y="20"/>
                  <a:pt x="37" y="16"/>
                  <a:pt x="37" y="15"/>
                </a:cubicBezTo>
                <a:cubicBezTo>
                  <a:pt x="37" y="15"/>
                  <a:pt x="37" y="15"/>
                  <a:pt x="37" y="15"/>
                </a:cubicBezTo>
                <a:cubicBezTo>
                  <a:pt x="37" y="14"/>
                  <a:pt x="37" y="14"/>
                  <a:pt x="37" y="14"/>
                </a:cubicBezTo>
                <a:cubicBezTo>
                  <a:pt x="37" y="14"/>
                  <a:pt x="36" y="13"/>
                  <a:pt x="34" y="13"/>
                </a:cubicBezTo>
                <a:cubicBezTo>
                  <a:pt x="35" y="13"/>
                  <a:pt x="36" y="13"/>
                  <a:pt x="37" y="12"/>
                </a:cubicBezTo>
                <a:cubicBezTo>
                  <a:pt x="40" y="10"/>
                  <a:pt x="40" y="6"/>
                  <a:pt x="40" y="5"/>
                </a:cubicBezTo>
                <a:cubicBezTo>
                  <a:pt x="40" y="4"/>
                  <a:pt x="40" y="4"/>
                  <a:pt x="40" y="4"/>
                </a:cubicBezTo>
                <a:moveTo>
                  <a:pt x="30" y="13"/>
                </a:moveTo>
                <a:cubicBezTo>
                  <a:pt x="29" y="14"/>
                  <a:pt x="29" y="14"/>
                  <a:pt x="29" y="14"/>
                </a:cubicBezTo>
                <a:cubicBezTo>
                  <a:pt x="30" y="13"/>
                  <a:pt x="30" y="13"/>
                  <a:pt x="30" y="13"/>
                </a:cubicBezTo>
                <a:cubicBezTo>
                  <a:pt x="30" y="13"/>
                  <a:pt x="30" y="13"/>
                  <a:pt x="30" y="13"/>
                </a:cubicBezTo>
                <a:moveTo>
                  <a:pt x="25" y="1"/>
                </a:moveTo>
                <a:cubicBezTo>
                  <a:pt x="26" y="2"/>
                  <a:pt x="28" y="3"/>
                  <a:pt x="29" y="5"/>
                </a:cubicBezTo>
                <a:cubicBezTo>
                  <a:pt x="30" y="7"/>
                  <a:pt x="29" y="10"/>
                  <a:pt x="28" y="11"/>
                </a:cubicBezTo>
                <a:cubicBezTo>
                  <a:pt x="28" y="11"/>
                  <a:pt x="27" y="10"/>
                  <a:pt x="26" y="10"/>
                </a:cubicBezTo>
                <a:cubicBezTo>
                  <a:pt x="26" y="9"/>
                  <a:pt x="25" y="9"/>
                  <a:pt x="25" y="9"/>
                </a:cubicBezTo>
                <a:cubicBezTo>
                  <a:pt x="24" y="8"/>
                  <a:pt x="24" y="8"/>
                  <a:pt x="24" y="7"/>
                </a:cubicBezTo>
                <a:cubicBezTo>
                  <a:pt x="23" y="5"/>
                  <a:pt x="24" y="2"/>
                  <a:pt x="25" y="1"/>
                </a:cubicBezTo>
                <a:moveTo>
                  <a:pt x="28" y="13"/>
                </a:moveTo>
                <a:cubicBezTo>
                  <a:pt x="28" y="13"/>
                  <a:pt x="28" y="13"/>
                  <a:pt x="28" y="13"/>
                </a:cubicBezTo>
                <a:cubicBezTo>
                  <a:pt x="28" y="12"/>
                  <a:pt x="28" y="12"/>
                  <a:pt x="28" y="12"/>
                </a:cubicBezTo>
                <a:cubicBezTo>
                  <a:pt x="28" y="13"/>
                  <a:pt x="28" y="13"/>
                  <a:pt x="28" y="13"/>
                </a:cubicBezTo>
                <a:moveTo>
                  <a:pt x="22" y="9"/>
                </a:moveTo>
                <a:cubicBezTo>
                  <a:pt x="23" y="9"/>
                  <a:pt x="23" y="9"/>
                  <a:pt x="24" y="10"/>
                </a:cubicBezTo>
                <a:cubicBezTo>
                  <a:pt x="24" y="10"/>
                  <a:pt x="25" y="10"/>
                  <a:pt x="25" y="11"/>
                </a:cubicBezTo>
                <a:cubicBezTo>
                  <a:pt x="25" y="11"/>
                  <a:pt x="26" y="12"/>
                  <a:pt x="26" y="13"/>
                </a:cubicBezTo>
                <a:cubicBezTo>
                  <a:pt x="27" y="16"/>
                  <a:pt x="25" y="18"/>
                  <a:pt x="25" y="19"/>
                </a:cubicBezTo>
                <a:cubicBezTo>
                  <a:pt x="24" y="18"/>
                  <a:pt x="21" y="17"/>
                  <a:pt x="21" y="14"/>
                </a:cubicBezTo>
                <a:cubicBezTo>
                  <a:pt x="20" y="12"/>
                  <a:pt x="22" y="10"/>
                  <a:pt x="22" y="9"/>
                </a:cubicBezTo>
                <a:moveTo>
                  <a:pt x="23" y="20"/>
                </a:moveTo>
                <a:cubicBezTo>
                  <a:pt x="24" y="20"/>
                  <a:pt x="24" y="20"/>
                  <a:pt x="24" y="20"/>
                </a:cubicBezTo>
                <a:cubicBezTo>
                  <a:pt x="23" y="21"/>
                  <a:pt x="23" y="21"/>
                  <a:pt x="23" y="22"/>
                </a:cubicBezTo>
                <a:cubicBezTo>
                  <a:pt x="23" y="21"/>
                  <a:pt x="23" y="20"/>
                  <a:pt x="23" y="20"/>
                </a:cubicBezTo>
                <a:moveTo>
                  <a:pt x="17" y="15"/>
                </a:moveTo>
                <a:cubicBezTo>
                  <a:pt x="19" y="15"/>
                  <a:pt x="21" y="17"/>
                  <a:pt x="21" y="19"/>
                </a:cubicBezTo>
                <a:cubicBezTo>
                  <a:pt x="22" y="21"/>
                  <a:pt x="20" y="24"/>
                  <a:pt x="20" y="25"/>
                </a:cubicBezTo>
                <a:cubicBezTo>
                  <a:pt x="19" y="24"/>
                  <a:pt x="16" y="22"/>
                  <a:pt x="16" y="20"/>
                </a:cubicBezTo>
                <a:cubicBezTo>
                  <a:pt x="15" y="18"/>
                  <a:pt x="17" y="16"/>
                  <a:pt x="17" y="15"/>
                </a:cubicBezTo>
                <a:moveTo>
                  <a:pt x="10" y="24"/>
                </a:moveTo>
                <a:cubicBezTo>
                  <a:pt x="10" y="22"/>
                  <a:pt x="12" y="20"/>
                  <a:pt x="13" y="19"/>
                </a:cubicBezTo>
                <a:cubicBezTo>
                  <a:pt x="13" y="20"/>
                  <a:pt x="15" y="22"/>
                  <a:pt x="15" y="24"/>
                </a:cubicBezTo>
                <a:cubicBezTo>
                  <a:pt x="16" y="27"/>
                  <a:pt x="14" y="29"/>
                  <a:pt x="13" y="30"/>
                </a:cubicBezTo>
                <a:cubicBezTo>
                  <a:pt x="12" y="29"/>
                  <a:pt x="10" y="27"/>
                  <a:pt x="10" y="24"/>
                </a:cubicBezTo>
                <a:moveTo>
                  <a:pt x="17" y="25"/>
                </a:moveTo>
                <a:cubicBezTo>
                  <a:pt x="18" y="25"/>
                  <a:pt x="18" y="26"/>
                  <a:pt x="19" y="26"/>
                </a:cubicBezTo>
                <a:cubicBezTo>
                  <a:pt x="18" y="27"/>
                  <a:pt x="17" y="27"/>
                  <a:pt x="16" y="28"/>
                </a:cubicBezTo>
                <a:cubicBezTo>
                  <a:pt x="17" y="27"/>
                  <a:pt x="17" y="26"/>
                  <a:pt x="17" y="25"/>
                </a:cubicBezTo>
                <a:moveTo>
                  <a:pt x="24" y="33"/>
                </a:moveTo>
                <a:cubicBezTo>
                  <a:pt x="23" y="34"/>
                  <a:pt x="21" y="35"/>
                  <a:pt x="19" y="35"/>
                </a:cubicBezTo>
                <a:cubicBezTo>
                  <a:pt x="16" y="34"/>
                  <a:pt x="15" y="32"/>
                  <a:pt x="14" y="31"/>
                </a:cubicBezTo>
                <a:cubicBezTo>
                  <a:pt x="15" y="30"/>
                  <a:pt x="18" y="29"/>
                  <a:pt x="20" y="29"/>
                </a:cubicBezTo>
                <a:cubicBezTo>
                  <a:pt x="22" y="30"/>
                  <a:pt x="24" y="32"/>
                  <a:pt x="24" y="33"/>
                </a:cubicBezTo>
                <a:moveTo>
                  <a:pt x="20" y="28"/>
                </a:moveTo>
                <a:cubicBezTo>
                  <a:pt x="20" y="28"/>
                  <a:pt x="19" y="28"/>
                  <a:pt x="19" y="28"/>
                </a:cubicBezTo>
                <a:cubicBezTo>
                  <a:pt x="20" y="27"/>
                  <a:pt x="20" y="27"/>
                  <a:pt x="20" y="27"/>
                </a:cubicBezTo>
                <a:cubicBezTo>
                  <a:pt x="20" y="27"/>
                  <a:pt x="21" y="28"/>
                  <a:pt x="22" y="28"/>
                </a:cubicBezTo>
                <a:cubicBezTo>
                  <a:pt x="21" y="28"/>
                  <a:pt x="21" y="28"/>
                  <a:pt x="20" y="28"/>
                </a:cubicBezTo>
                <a:moveTo>
                  <a:pt x="26" y="28"/>
                </a:moveTo>
                <a:cubicBezTo>
                  <a:pt x="24" y="28"/>
                  <a:pt x="22" y="27"/>
                  <a:pt x="21" y="26"/>
                </a:cubicBezTo>
                <a:cubicBezTo>
                  <a:pt x="22" y="25"/>
                  <a:pt x="24" y="23"/>
                  <a:pt x="26" y="23"/>
                </a:cubicBezTo>
                <a:cubicBezTo>
                  <a:pt x="28" y="23"/>
                  <a:pt x="31" y="24"/>
                  <a:pt x="31" y="25"/>
                </a:cubicBezTo>
                <a:cubicBezTo>
                  <a:pt x="31" y="26"/>
                  <a:pt x="29" y="28"/>
                  <a:pt x="26" y="28"/>
                </a:cubicBezTo>
                <a:moveTo>
                  <a:pt x="36" y="15"/>
                </a:moveTo>
                <a:cubicBezTo>
                  <a:pt x="35" y="16"/>
                  <a:pt x="34" y="19"/>
                  <a:pt x="32" y="20"/>
                </a:cubicBezTo>
                <a:cubicBezTo>
                  <a:pt x="30" y="21"/>
                  <a:pt x="28" y="20"/>
                  <a:pt x="26" y="20"/>
                </a:cubicBezTo>
                <a:cubicBezTo>
                  <a:pt x="27" y="19"/>
                  <a:pt x="28" y="16"/>
                  <a:pt x="30" y="15"/>
                </a:cubicBezTo>
                <a:cubicBezTo>
                  <a:pt x="32" y="14"/>
                  <a:pt x="34" y="15"/>
                  <a:pt x="36" y="15"/>
                </a:cubicBezTo>
                <a:moveTo>
                  <a:pt x="36" y="11"/>
                </a:moveTo>
                <a:cubicBezTo>
                  <a:pt x="34" y="12"/>
                  <a:pt x="31" y="12"/>
                  <a:pt x="30" y="12"/>
                </a:cubicBezTo>
                <a:cubicBezTo>
                  <a:pt x="30" y="10"/>
                  <a:pt x="31" y="8"/>
                  <a:pt x="33" y="6"/>
                </a:cubicBezTo>
                <a:cubicBezTo>
                  <a:pt x="35" y="5"/>
                  <a:pt x="37" y="5"/>
                  <a:pt x="39" y="6"/>
                </a:cubicBezTo>
                <a:cubicBezTo>
                  <a:pt x="38" y="7"/>
                  <a:pt x="38" y="10"/>
                  <a:pt x="36" y="11"/>
                </a:cubicBezTo>
              </a:path>
            </a:pathLst>
          </a:custGeom>
          <a:solidFill>
            <a:srgbClr val="318A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T"/>
          </a:p>
        </p:txBody>
      </p:sp>
      <p:sp>
        <p:nvSpPr>
          <p:cNvPr id="96" name="Oval 886">
            <a:extLst>
              <a:ext uri="{FF2B5EF4-FFF2-40B4-BE49-F238E27FC236}">
                <a16:creationId xmlns:a16="http://schemas.microsoft.com/office/drawing/2014/main" id="{91AF1F1D-6ED3-44E3-93E1-F63CEB5B210E}"/>
              </a:ext>
            </a:extLst>
          </p:cNvPr>
          <p:cNvSpPr>
            <a:spLocks noChangeArrowheads="1"/>
          </p:cNvSpPr>
          <p:nvPr/>
        </p:nvSpPr>
        <p:spPr bwMode="auto">
          <a:xfrm>
            <a:off x="5597156" y="5363858"/>
            <a:ext cx="200654" cy="20065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T"/>
          </a:p>
        </p:txBody>
      </p:sp>
      <p:sp>
        <p:nvSpPr>
          <p:cNvPr id="97" name="Freeform 887">
            <a:extLst>
              <a:ext uri="{FF2B5EF4-FFF2-40B4-BE49-F238E27FC236}">
                <a16:creationId xmlns:a16="http://schemas.microsoft.com/office/drawing/2014/main" id="{B1E296B5-48BB-46D5-B2EA-2BE3B5C92527}"/>
              </a:ext>
            </a:extLst>
          </p:cNvPr>
          <p:cNvSpPr>
            <a:spLocks/>
          </p:cNvSpPr>
          <p:nvPr/>
        </p:nvSpPr>
        <p:spPr bwMode="auto">
          <a:xfrm>
            <a:off x="5652509" y="5398454"/>
            <a:ext cx="86489" cy="131463"/>
          </a:xfrm>
          <a:custGeom>
            <a:avLst/>
            <a:gdLst>
              <a:gd name="T0" fmla="*/ 13 w 25"/>
              <a:gd name="T1" fmla="*/ 0 h 38"/>
              <a:gd name="T2" fmla="*/ 11 w 25"/>
              <a:gd name="T3" fmla="*/ 1 h 38"/>
              <a:gd name="T4" fmla="*/ 5 w 25"/>
              <a:gd name="T5" fmla="*/ 11 h 38"/>
              <a:gd name="T6" fmla="*/ 0 w 25"/>
              <a:gd name="T7" fmla="*/ 26 h 38"/>
              <a:gd name="T8" fmla="*/ 13 w 25"/>
              <a:gd name="T9" fmla="*/ 38 h 38"/>
              <a:gd name="T10" fmla="*/ 25 w 25"/>
              <a:gd name="T11" fmla="*/ 26 h 38"/>
              <a:gd name="T12" fmla="*/ 20 w 25"/>
              <a:gd name="T13" fmla="*/ 11 h 38"/>
              <a:gd name="T14" fmla="*/ 15 w 25"/>
              <a:gd name="T15" fmla="*/ 1 h 38"/>
              <a:gd name="T16" fmla="*/ 13 w 25"/>
              <a:gd name="T17"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8">
                <a:moveTo>
                  <a:pt x="13" y="0"/>
                </a:moveTo>
                <a:cubicBezTo>
                  <a:pt x="12" y="0"/>
                  <a:pt x="11" y="0"/>
                  <a:pt x="11" y="1"/>
                </a:cubicBezTo>
                <a:cubicBezTo>
                  <a:pt x="10" y="1"/>
                  <a:pt x="8" y="6"/>
                  <a:pt x="5" y="11"/>
                </a:cubicBezTo>
                <a:cubicBezTo>
                  <a:pt x="0" y="22"/>
                  <a:pt x="0" y="25"/>
                  <a:pt x="0" y="26"/>
                </a:cubicBezTo>
                <a:cubicBezTo>
                  <a:pt x="0" y="33"/>
                  <a:pt x="6" y="38"/>
                  <a:pt x="13" y="38"/>
                </a:cubicBezTo>
                <a:cubicBezTo>
                  <a:pt x="19" y="38"/>
                  <a:pt x="25" y="33"/>
                  <a:pt x="25" y="26"/>
                </a:cubicBezTo>
                <a:cubicBezTo>
                  <a:pt x="25" y="25"/>
                  <a:pt x="25" y="22"/>
                  <a:pt x="20" y="11"/>
                </a:cubicBezTo>
                <a:cubicBezTo>
                  <a:pt x="17" y="6"/>
                  <a:pt x="15" y="1"/>
                  <a:pt x="15" y="1"/>
                </a:cubicBezTo>
                <a:cubicBezTo>
                  <a:pt x="14" y="0"/>
                  <a:pt x="14" y="0"/>
                  <a:pt x="13" y="0"/>
                </a:cubicBezTo>
              </a:path>
            </a:pathLst>
          </a:custGeom>
          <a:solidFill>
            <a:srgbClr val="4467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T"/>
          </a:p>
        </p:txBody>
      </p:sp>
      <p:sp>
        <p:nvSpPr>
          <p:cNvPr id="98" name="Oval 888">
            <a:extLst>
              <a:ext uri="{FF2B5EF4-FFF2-40B4-BE49-F238E27FC236}">
                <a16:creationId xmlns:a16="http://schemas.microsoft.com/office/drawing/2014/main" id="{2F8EC547-3D16-40BD-86B0-B156CF4A6607}"/>
              </a:ext>
            </a:extLst>
          </p:cNvPr>
          <p:cNvSpPr>
            <a:spLocks noChangeArrowheads="1"/>
          </p:cNvSpPr>
          <p:nvPr/>
        </p:nvSpPr>
        <p:spPr bwMode="auto">
          <a:xfrm>
            <a:off x="7121090" y="5701165"/>
            <a:ext cx="202384" cy="20065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T"/>
          </a:p>
        </p:txBody>
      </p:sp>
      <p:sp>
        <p:nvSpPr>
          <p:cNvPr id="99" name="Freeform 889">
            <a:extLst>
              <a:ext uri="{FF2B5EF4-FFF2-40B4-BE49-F238E27FC236}">
                <a16:creationId xmlns:a16="http://schemas.microsoft.com/office/drawing/2014/main" id="{3C3E5357-B7D6-4ECA-9552-9511E35425CB}"/>
              </a:ext>
            </a:extLst>
          </p:cNvPr>
          <p:cNvSpPr>
            <a:spLocks/>
          </p:cNvSpPr>
          <p:nvPr/>
        </p:nvSpPr>
        <p:spPr bwMode="auto">
          <a:xfrm>
            <a:off x="7179902" y="5829168"/>
            <a:ext cx="81300" cy="41515"/>
          </a:xfrm>
          <a:custGeom>
            <a:avLst/>
            <a:gdLst>
              <a:gd name="T0" fmla="*/ 23 w 23"/>
              <a:gd name="T1" fmla="*/ 0 h 12"/>
              <a:gd name="T2" fmla="*/ 23 w 23"/>
              <a:gd name="T3" fmla="*/ 8 h 12"/>
              <a:gd name="T4" fmla="*/ 22 w 23"/>
              <a:gd name="T5" fmla="*/ 9 h 12"/>
              <a:gd name="T6" fmla="*/ 19 w 23"/>
              <a:gd name="T7" fmla="*/ 11 h 12"/>
              <a:gd name="T8" fmla="*/ 3 w 23"/>
              <a:gd name="T9" fmla="*/ 10 h 12"/>
              <a:gd name="T10" fmla="*/ 1 w 23"/>
              <a:gd name="T11" fmla="*/ 9 h 12"/>
              <a:gd name="T12" fmla="*/ 0 w 23"/>
              <a:gd name="T13" fmla="*/ 7 h 12"/>
              <a:gd name="T14" fmla="*/ 0 w 23"/>
              <a:gd name="T15" fmla="*/ 0 h 12"/>
              <a:gd name="T16" fmla="*/ 23 w 23"/>
              <a:gd name="T17"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 h="12">
                <a:moveTo>
                  <a:pt x="23" y="0"/>
                </a:moveTo>
                <a:cubicBezTo>
                  <a:pt x="23" y="3"/>
                  <a:pt x="23" y="5"/>
                  <a:pt x="23" y="8"/>
                </a:cubicBezTo>
                <a:cubicBezTo>
                  <a:pt x="23" y="8"/>
                  <a:pt x="23" y="9"/>
                  <a:pt x="22" y="9"/>
                </a:cubicBezTo>
                <a:cubicBezTo>
                  <a:pt x="21" y="10"/>
                  <a:pt x="20" y="10"/>
                  <a:pt x="19" y="11"/>
                </a:cubicBezTo>
                <a:cubicBezTo>
                  <a:pt x="14" y="12"/>
                  <a:pt x="8" y="12"/>
                  <a:pt x="3" y="10"/>
                </a:cubicBezTo>
                <a:cubicBezTo>
                  <a:pt x="2" y="10"/>
                  <a:pt x="2" y="10"/>
                  <a:pt x="1" y="9"/>
                </a:cubicBezTo>
                <a:cubicBezTo>
                  <a:pt x="0" y="9"/>
                  <a:pt x="0" y="8"/>
                  <a:pt x="0" y="7"/>
                </a:cubicBezTo>
                <a:cubicBezTo>
                  <a:pt x="0" y="5"/>
                  <a:pt x="0" y="2"/>
                  <a:pt x="0" y="0"/>
                </a:cubicBezTo>
                <a:cubicBezTo>
                  <a:pt x="8" y="3"/>
                  <a:pt x="16" y="3"/>
                  <a:pt x="23" y="0"/>
                </a:cubicBezTo>
              </a:path>
            </a:pathLst>
          </a:custGeom>
          <a:solidFill>
            <a:srgbClr val="1919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T"/>
          </a:p>
        </p:txBody>
      </p:sp>
      <p:sp>
        <p:nvSpPr>
          <p:cNvPr id="100" name="Freeform 890">
            <a:extLst>
              <a:ext uri="{FF2B5EF4-FFF2-40B4-BE49-F238E27FC236}">
                <a16:creationId xmlns:a16="http://schemas.microsoft.com/office/drawing/2014/main" id="{0AA37A54-6C22-4726-8008-E5A8EEB2EDC6}"/>
              </a:ext>
            </a:extLst>
          </p:cNvPr>
          <p:cNvSpPr>
            <a:spLocks/>
          </p:cNvSpPr>
          <p:nvPr/>
        </p:nvSpPr>
        <p:spPr bwMode="auto">
          <a:xfrm>
            <a:off x="7179902" y="5759977"/>
            <a:ext cx="81300" cy="38055"/>
          </a:xfrm>
          <a:custGeom>
            <a:avLst/>
            <a:gdLst>
              <a:gd name="T0" fmla="*/ 23 w 23"/>
              <a:gd name="T1" fmla="*/ 0 h 11"/>
              <a:gd name="T2" fmla="*/ 23 w 23"/>
              <a:gd name="T3" fmla="*/ 8 h 11"/>
              <a:gd name="T4" fmla="*/ 23 w 23"/>
              <a:gd name="T5" fmla="*/ 8 h 11"/>
              <a:gd name="T6" fmla="*/ 19 w 23"/>
              <a:gd name="T7" fmla="*/ 10 h 11"/>
              <a:gd name="T8" fmla="*/ 3 w 23"/>
              <a:gd name="T9" fmla="*/ 9 h 11"/>
              <a:gd name="T10" fmla="*/ 0 w 23"/>
              <a:gd name="T11" fmla="*/ 8 h 11"/>
              <a:gd name="T12" fmla="*/ 0 w 23"/>
              <a:gd name="T13" fmla="*/ 8 h 11"/>
              <a:gd name="T14" fmla="*/ 0 w 23"/>
              <a:gd name="T15" fmla="*/ 0 h 11"/>
              <a:gd name="T16" fmla="*/ 0 w 23"/>
              <a:gd name="T17" fmla="*/ 0 h 11"/>
              <a:gd name="T18" fmla="*/ 12 w 23"/>
              <a:gd name="T19" fmla="*/ 2 h 11"/>
              <a:gd name="T20" fmla="*/ 23 w 23"/>
              <a:gd name="T21"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 h="11">
                <a:moveTo>
                  <a:pt x="23" y="0"/>
                </a:moveTo>
                <a:cubicBezTo>
                  <a:pt x="23" y="2"/>
                  <a:pt x="23" y="5"/>
                  <a:pt x="23" y="8"/>
                </a:cubicBezTo>
                <a:cubicBezTo>
                  <a:pt x="23" y="8"/>
                  <a:pt x="23" y="8"/>
                  <a:pt x="23" y="8"/>
                </a:cubicBezTo>
                <a:cubicBezTo>
                  <a:pt x="22" y="9"/>
                  <a:pt x="21" y="9"/>
                  <a:pt x="19" y="10"/>
                </a:cubicBezTo>
                <a:cubicBezTo>
                  <a:pt x="14" y="11"/>
                  <a:pt x="8" y="11"/>
                  <a:pt x="3" y="9"/>
                </a:cubicBezTo>
                <a:cubicBezTo>
                  <a:pt x="2" y="9"/>
                  <a:pt x="1" y="8"/>
                  <a:pt x="0" y="8"/>
                </a:cubicBezTo>
                <a:cubicBezTo>
                  <a:pt x="0" y="8"/>
                  <a:pt x="0" y="8"/>
                  <a:pt x="0" y="8"/>
                </a:cubicBezTo>
                <a:cubicBezTo>
                  <a:pt x="0" y="5"/>
                  <a:pt x="0" y="3"/>
                  <a:pt x="0" y="0"/>
                </a:cubicBezTo>
                <a:cubicBezTo>
                  <a:pt x="0" y="0"/>
                  <a:pt x="0" y="0"/>
                  <a:pt x="0" y="0"/>
                </a:cubicBezTo>
                <a:cubicBezTo>
                  <a:pt x="3" y="2"/>
                  <a:pt x="7" y="2"/>
                  <a:pt x="12" y="2"/>
                </a:cubicBezTo>
                <a:cubicBezTo>
                  <a:pt x="16" y="2"/>
                  <a:pt x="20" y="2"/>
                  <a:pt x="23" y="0"/>
                </a:cubicBezTo>
              </a:path>
            </a:pathLst>
          </a:custGeom>
          <a:solidFill>
            <a:srgbClr val="1919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T"/>
          </a:p>
        </p:txBody>
      </p:sp>
      <p:sp>
        <p:nvSpPr>
          <p:cNvPr id="101" name="Freeform 891">
            <a:extLst>
              <a:ext uri="{FF2B5EF4-FFF2-40B4-BE49-F238E27FC236}">
                <a16:creationId xmlns:a16="http://schemas.microsoft.com/office/drawing/2014/main" id="{7C3CAF0A-F89A-482D-84AF-565246ED029E}"/>
              </a:ext>
            </a:extLst>
          </p:cNvPr>
          <p:cNvSpPr>
            <a:spLocks/>
          </p:cNvSpPr>
          <p:nvPr/>
        </p:nvSpPr>
        <p:spPr bwMode="auto">
          <a:xfrm>
            <a:off x="7179902" y="5798032"/>
            <a:ext cx="81300" cy="31136"/>
          </a:xfrm>
          <a:custGeom>
            <a:avLst/>
            <a:gdLst>
              <a:gd name="T0" fmla="*/ 23 w 23"/>
              <a:gd name="T1" fmla="*/ 0 h 9"/>
              <a:gd name="T2" fmla="*/ 23 w 23"/>
              <a:gd name="T3" fmla="*/ 6 h 9"/>
              <a:gd name="T4" fmla="*/ 23 w 23"/>
              <a:gd name="T5" fmla="*/ 7 h 9"/>
              <a:gd name="T6" fmla="*/ 19 w 23"/>
              <a:gd name="T7" fmla="*/ 8 h 9"/>
              <a:gd name="T8" fmla="*/ 3 w 23"/>
              <a:gd name="T9" fmla="*/ 8 h 9"/>
              <a:gd name="T10" fmla="*/ 0 w 23"/>
              <a:gd name="T11" fmla="*/ 7 h 9"/>
              <a:gd name="T12" fmla="*/ 0 w 23"/>
              <a:gd name="T13" fmla="*/ 6 h 9"/>
              <a:gd name="T14" fmla="*/ 0 w 23"/>
              <a:gd name="T15" fmla="*/ 0 h 9"/>
              <a:gd name="T16" fmla="*/ 23 w 23"/>
              <a:gd name="T17"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 h="9">
                <a:moveTo>
                  <a:pt x="23" y="0"/>
                </a:moveTo>
                <a:cubicBezTo>
                  <a:pt x="23" y="2"/>
                  <a:pt x="23" y="4"/>
                  <a:pt x="23" y="6"/>
                </a:cubicBezTo>
                <a:cubicBezTo>
                  <a:pt x="23" y="7"/>
                  <a:pt x="23" y="7"/>
                  <a:pt x="23" y="7"/>
                </a:cubicBezTo>
                <a:cubicBezTo>
                  <a:pt x="22" y="7"/>
                  <a:pt x="21" y="8"/>
                  <a:pt x="19" y="8"/>
                </a:cubicBezTo>
                <a:cubicBezTo>
                  <a:pt x="14" y="9"/>
                  <a:pt x="8" y="9"/>
                  <a:pt x="3" y="8"/>
                </a:cubicBezTo>
                <a:cubicBezTo>
                  <a:pt x="2" y="7"/>
                  <a:pt x="1" y="7"/>
                  <a:pt x="0" y="7"/>
                </a:cubicBezTo>
                <a:cubicBezTo>
                  <a:pt x="0" y="6"/>
                  <a:pt x="0" y="6"/>
                  <a:pt x="0" y="6"/>
                </a:cubicBezTo>
                <a:cubicBezTo>
                  <a:pt x="0" y="4"/>
                  <a:pt x="0" y="2"/>
                  <a:pt x="0" y="0"/>
                </a:cubicBezTo>
                <a:cubicBezTo>
                  <a:pt x="8" y="2"/>
                  <a:pt x="16" y="2"/>
                  <a:pt x="23" y="0"/>
                </a:cubicBezTo>
              </a:path>
            </a:pathLst>
          </a:custGeom>
          <a:solidFill>
            <a:srgbClr val="1919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T"/>
          </a:p>
        </p:txBody>
      </p:sp>
      <p:sp>
        <p:nvSpPr>
          <p:cNvPr id="102" name="Freeform 892">
            <a:extLst>
              <a:ext uri="{FF2B5EF4-FFF2-40B4-BE49-F238E27FC236}">
                <a16:creationId xmlns:a16="http://schemas.microsoft.com/office/drawing/2014/main" id="{204B2330-F0D4-4D88-AC08-EA746A5F2FB7}"/>
              </a:ext>
            </a:extLst>
          </p:cNvPr>
          <p:cNvSpPr>
            <a:spLocks noEditPoints="1"/>
          </p:cNvSpPr>
          <p:nvPr/>
        </p:nvSpPr>
        <p:spPr bwMode="auto">
          <a:xfrm>
            <a:off x="7176442" y="5732301"/>
            <a:ext cx="88219" cy="27676"/>
          </a:xfrm>
          <a:custGeom>
            <a:avLst/>
            <a:gdLst>
              <a:gd name="T0" fmla="*/ 24 w 25"/>
              <a:gd name="T1" fmla="*/ 3 h 8"/>
              <a:gd name="T2" fmla="*/ 21 w 25"/>
              <a:gd name="T3" fmla="*/ 1 h 8"/>
              <a:gd name="T4" fmla="*/ 13 w 25"/>
              <a:gd name="T5" fmla="*/ 0 h 8"/>
              <a:gd name="T6" fmla="*/ 5 w 25"/>
              <a:gd name="T7" fmla="*/ 1 h 8"/>
              <a:gd name="T8" fmla="*/ 1 w 25"/>
              <a:gd name="T9" fmla="*/ 3 h 8"/>
              <a:gd name="T10" fmla="*/ 2 w 25"/>
              <a:gd name="T11" fmla="*/ 6 h 8"/>
              <a:gd name="T12" fmla="*/ 5 w 25"/>
              <a:gd name="T13" fmla="*/ 7 h 8"/>
              <a:gd name="T14" fmla="*/ 16 w 25"/>
              <a:gd name="T15" fmla="*/ 8 h 8"/>
              <a:gd name="T16" fmla="*/ 22 w 25"/>
              <a:gd name="T17" fmla="*/ 7 h 8"/>
              <a:gd name="T18" fmla="*/ 24 w 25"/>
              <a:gd name="T19" fmla="*/ 5 h 8"/>
              <a:gd name="T20" fmla="*/ 24 w 25"/>
              <a:gd name="T21" fmla="*/ 5 h 8"/>
              <a:gd name="T22" fmla="*/ 24 w 25"/>
              <a:gd name="T23" fmla="*/ 3 h 8"/>
              <a:gd name="T24" fmla="*/ 7 w 25"/>
              <a:gd name="T25" fmla="*/ 4 h 8"/>
              <a:gd name="T26" fmla="*/ 6 w 25"/>
              <a:gd name="T27" fmla="*/ 4 h 8"/>
              <a:gd name="T28" fmla="*/ 4 w 25"/>
              <a:gd name="T29" fmla="*/ 4 h 8"/>
              <a:gd name="T30" fmla="*/ 4 w 25"/>
              <a:gd name="T31" fmla="*/ 4 h 8"/>
              <a:gd name="T32" fmla="*/ 4 w 25"/>
              <a:gd name="T33" fmla="*/ 3 h 8"/>
              <a:gd name="T34" fmla="*/ 7 w 25"/>
              <a:gd name="T35" fmla="*/ 3 h 8"/>
              <a:gd name="T36" fmla="*/ 8 w 25"/>
              <a:gd name="T37" fmla="*/ 4 h 8"/>
              <a:gd name="T38" fmla="*/ 7 w 25"/>
              <a:gd name="T39" fmla="*/ 4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5" h="8">
                <a:moveTo>
                  <a:pt x="24" y="3"/>
                </a:moveTo>
                <a:cubicBezTo>
                  <a:pt x="23" y="2"/>
                  <a:pt x="22" y="2"/>
                  <a:pt x="21" y="1"/>
                </a:cubicBezTo>
                <a:cubicBezTo>
                  <a:pt x="19" y="0"/>
                  <a:pt x="16" y="0"/>
                  <a:pt x="13" y="0"/>
                </a:cubicBezTo>
                <a:cubicBezTo>
                  <a:pt x="10" y="0"/>
                  <a:pt x="8" y="0"/>
                  <a:pt x="5" y="1"/>
                </a:cubicBezTo>
                <a:cubicBezTo>
                  <a:pt x="4" y="1"/>
                  <a:pt x="3" y="2"/>
                  <a:pt x="1" y="3"/>
                </a:cubicBezTo>
                <a:cubicBezTo>
                  <a:pt x="0" y="4"/>
                  <a:pt x="0" y="5"/>
                  <a:pt x="2" y="6"/>
                </a:cubicBezTo>
                <a:cubicBezTo>
                  <a:pt x="3" y="7"/>
                  <a:pt x="4" y="7"/>
                  <a:pt x="5" y="7"/>
                </a:cubicBezTo>
                <a:cubicBezTo>
                  <a:pt x="9" y="8"/>
                  <a:pt x="12" y="8"/>
                  <a:pt x="16" y="8"/>
                </a:cubicBezTo>
                <a:cubicBezTo>
                  <a:pt x="18" y="8"/>
                  <a:pt x="20" y="8"/>
                  <a:pt x="22" y="7"/>
                </a:cubicBezTo>
                <a:cubicBezTo>
                  <a:pt x="23" y="6"/>
                  <a:pt x="23" y="6"/>
                  <a:pt x="24" y="5"/>
                </a:cubicBezTo>
                <a:cubicBezTo>
                  <a:pt x="24" y="5"/>
                  <a:pt x="24" y="5"/>
                  <a:pt x="24" y="5"/>
                </a:cubicBezTo>
                <a:cubicBezTo>
                  <a:pt x="25" y="4"/>
                  <a:pt x="24" y="3"/>
                  <a:pt x="24" y="3"/>
                </a:cubicBezTo>
                <a:moveTo>
                  <a:pt x="7" y="4"/>
                </a:moveTo>
                <a:cubicBezTo>
                  <a:pt x="7" y="4"/>
                  <a:pt x="6" y="4"/>
                  <a:pt x="6" y="4"/>
                </a:cubicBezTo>
                <a:cubicBezTo>
                  <a:pt x="5" y="4"/>
                  <a:pt x="5" y="4"/>
                  <a:pt x="4" y="4"/>
                </a:cubicBezTo>
                <a:cubicBezTo>
                  <a:pt x="4" y="4"/>
                  <a:pt x="4" y="4"/>
                  <a:pt x="4" y="4"/>
                </a:cubicBezTo>
                <a:cubicBezTo>
                  <a:pt x="4" y="3"/>
                  <a:pt x="4" y="3"/>
                  <a:pt x="4" y="3"/>
                </a:cubicBezTo>
                <a:cubicBezTo>
                  <a:pt x="5" y="3"/>
                  <a:pt x="6" y="3"/>
                  <a:pt x="7" y="3"/>
                </a:cubicBezTo>
                <a:cubicBezTo>
                  <a:pt x="8" y="4"/>
                  <a:pt x="8" y="4"/>
                  <a:pt x="8" y="4"/>
                </a:cubicBezTo>
                <a:cubicBezTo>
                  <a:pt x="7" y="4"/>
                  <a:pt x="7" y="4"/>
                  <a:pt x="7" y="4"/>
                </a:cubicBezTo>
              </a:path>
            </a:pathLst>
          </a:custGeom>
          <a:solidFill>
            <a:srgbClr val="1919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T"/>
          </a:p>
        </p:txBody>
      </p:sp>
      <p:sp>
        <p:nvSpPr>
          <p:cNvPr id="103" name="Oval 893">
            <a:extLst>
              <a:ext uri="{FF2B5EF4-FFF2-40B4-BE49-F238E27FC236}">
                <a16:creationId xmlns:a16="http://schemas.microsoft.com/office/drawing/2014/main" id="{5DEFD8C2-735C-48F4-9E14-765B14356685}"/>
              </a:ext>
            </a:extLst>
          </p:cNvPr>
          <p:cNvSpPr>
            <a:spLocks noChangeArrowheads="1"/>
          </p:cNvSpPr>
          <p:nvPr/>
        </p:nvSpPr>
        <p:spPr bwMode="auto">
          <a:xfrm>
            <a:off x="4600805" y="4137447"/>
            <a:ext cx="200654" cy="20065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T"/>
          </a:p>
        </p:txBody>
      </p:sp>
      <p:sp>
        <p:nvSpPr>
          <p:cNvPr id="104" name="Freeform 894">
            <a:extLst>
              <a:ext uri="{FF2B5EF4-FFF2-40B4-BE49-F238E27FC236}">
                <a16:creationId xmlns:a16="http://schemas.microsoft.com/office/drawing/2014/main" id="{B663180A-6DE5-426D-8C5C-B338023CFFE2}"/>
              </a:ext>
            </a:extLst>
          </p:cNvPr>
          <p:cNvSpPr>
            <a:spLocks/>
          </p:cNvSpPr>
          <p:nvPr/>
        </p:nvSpPr>
        <p:spPr bwMode="auto">
          <a:xfrm>
            <a:off x="4659617" y="4268910"/>
            <a:ext cx="83029" cy="38055"/>
          </a:xfrm>
          <a:custGeom>
            <a:avLst/>
            <a:gdLst>
              <a:gd name="T0" fmla="*/ 24 w 24"/>
              <a:gd name="T1" fmla="*/ 0 h 11"/>
              <a:gd name="T2" fmla="*/ 24 w 24"/>
              <a:gd name="T3" fmla="*/ 7 h 11"/>
              <a:gd name="T4" fmla="*/ 23 w 24"/>
              <a:gd name="T5" fmla="*/ 9 h 11"/>
              <a:gd name="T6" fmla="*/ 19 w 24"/>
              <a:gd name="T7" fmla="*/ 10 h 11"/>
              <a:gd name="T8" fmla="*/ 4 w 24"/>
              <a:gd name="T9" fmla="*/ 10 h 11"/>
              <a:gd name="T10" fmla="*/ 1 w 24"/>
              <a:gd name="T11" fmla="*/ 8 h 11"/>
              <a:gd name="T12" fmla="*/ 0 w 24"/>
              <a:gd name="T13" fmla="*/ 6 h 11"/>
              <a:gd name="T14" fmla="*/ 0 w 24"/>
              <a:gd name="T15" fmla="*/ 0 h 11"/>
              <a:gd name="T16" fmla="*/ 24 w 24"/>
              <a:gd name="T17"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11">
                <a:moveTo>
                  <a:pt x="24" y="0"/>
                </a:moveTo>
                <a:cubicBezTo>
                  <a:pt x="24" y="2"/>
                  <a:pt x="24" y="5"/>
                  <a:pt x="24" y="7"/>
                </a:cubicBezTo>
                <a:cubicBezTo>
                  <a:pt x="24" y="8"/>
                  <a:pt x="24" y="8"/>
                  <a:pt x="23" y="9"/>
                </a:cubicBezTo>
                <a:cubicBezTo>
                  <a:pt x="22" y="9"/>
                  <a:pt x="21" y="10"/>
                  <a:pt x="19" y="10"/>
                </a:cubicBezTo>
                <a:cubicBezTo>
                  <a:pt x="14" y="11"/>
                  <a:pt x="9" y="11"/>
                  <a:pt x="4" y="10"/>
                </a:cubicBezTo>
                <a:cubicBezTo>
                  <a:pt x="3" y="10"/>
                  <a:pt x="2" y="9"/>
                  <a:pt x="1" y="8"/>
                </a:cubicBezTo>
                <a:cubicBezTo>
                  <a:pt x="1" y="8"/>
                  <a:pt x="0" y="7"/>
                  <a:pt x="0" y="6"/>
                </a:cubicBezTo>
                <a:cubicBezTo>
                  <a:pt x="0" y="4"/>
                  <a:pt x="0" y="2"/>
                  <a:pt x="0" y="0"/>
                </a:cubicBezTo>
                <a:cubicBezTo>
                  <a:pt x="8" y="2"/>
                  <a:pt x="16" y="2"/>
                  <a:pt x="24" y="0"/>
                </a:cubicBezTo>
              </a:path>
            </a:pathLst>
          </a:custGeom>
          <a:solidFill>
            <a:srgbClr val="1919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T"/>
          </a:p>
        </p:txBody>
      </p:sp>
      <p:sp>
        <p:nvSpPr>
          <p:cNvPr id="105" name="Freeform 895">
            <a:extLst>
              <a:ext uri="{FF2B5EF4-FFF2-40B4-BE49-F238E27FC236}">
                <a16:creationId xmlns:a16="http://schemas.microsoft.com/office/drawing/2014/main" id="{47A897A5-70F5-4C0D-A5DF-0CDE97BE9C72}"/>
              </a:ext>
            </a:extLst>
          </p:cNvPr>
          <p:cNvSpPr>
            <a:spLocks/>
          </p:cNvSpPr>
          <p:nvPr/>
        </p:nvSpPr>
        <p:spPr bwMode="auto">
          <a:xfrm>
            <a:off x="4659617" y="4196260"/>
            <a:ext cx="83029" cy="38055"/>
          </a:xfrm>
          <a:custGeom>
            <a:avLst/>
            <a:gdLst>
              <a:gd name="T0" fmla="*/ 24 w 24"/>
              <a:gd name="T1" fmla="*/ 0 h 11"/>
              <a:gd name="T2" fmla="*/ 24 w 24"/>
              <a:gd name="T3" fmla="*/ 8 h 11"/>
              <a:gd name="T4" fmla="*/ 24 w 24"/>
              <a:gd name="T5" fmla="*/ 8 h 11"/>
              <a:gd name="T6" fmla="*/ 20 w 24"/>
              <a:gd name="T7" fmla="*/ 10 h 11"/>
              <a:gd name="T8" fmla="*/ 3 w 24"/>
              <a:gd name="T9" fmla="*/ 10 h 11"/>
              <a:gd name="T10" fmla="*/ 1 w 24"/>
              <a:gd name="T11" fmla="*/ 8 h 11"/>
              <a:gd name="T12" fmla="*/ 0 w 24"/>
              <a:gd name="T13" fmla="*/ 8 h 11"/>
              <a:gd name="T14" fmla="*/ 0 w 24"/>
              <a:gd name="T15" fmla="*/ 0 h 11"/>
              <a:gd name="T16" fmla="*/ 0 w 24"/>
              <a:gd name="T17" fmla="*/ 0 h 11"/>
              <a:gd name="T18" fmla="*/ 12 w 24"/>
              <a:gd name="T19" fmla="*/ 3 h 11"/>
              <a:gd name="T20" fmla="*/ 24 w 24"/>
              <a:gd name="T21"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 h="11">
                <a:moveTo>
                  <a:pt x="24" y="0"/>
                </a:moveTo>
                <a:cubicBezTo>
                  <a:pt x="24" y="3"/>
                  <a:pt x="24" y="5"/>
                  <a:pt x="24" y="8"/>
                </a:cubicBezTo>
                <a:cubicBezTo>
                  <a:pt x="24" y="8"/>
                  <a:pt x="24" y="8"/>
                  <a:pt x="24" y="8"/>
                </a:cubicBezTo>
                <a:cubicBezTo>
                  <a:pt x="23" y="9"/>
                  <a:pt x="21" y="10"/>
                  <a:pt x="20" y="10"/>
                </a:cubicBezTo>
                <a:cubicBezTo>
                  <a:pt x="14" y="11"/>
                  <a:pt x="9" y="11"/>
                  <a:pt x="3" y="10"/>
                </a:cubicBezTo>
                <a:cubicBezTo>
                  <a:pt x="2" y="9"/>
                  <a:pt x="2" y="9"/>
                  <a:pt x="1" y="8"/>
                </a:cubicBezTo>
                <a:cubicBezTo>
                  <a:pt x="0" y="8"/>
                  <a:pt x="0" y="8"/>
                  <a:pt x="0" y="8"/>
                </a:cubicBezTo>
                <a:cubicBezTo>
                  <a:pt x="0" y="5"/>
                  <a:pt x="0" y="3"/>
                  <a:pt x="0" y="0"/>
                </a:cubicBezTo>
                <a:cubicBezTo>
                  <a:pt x="0" y="0"/>
                  <a:pt x="0" y="0"/>
                  <a:pt x="0" y="0"/>
                </a:cubicBezTo>
                <a:cubicBezTo>
                  <a:pt x="4" y="2"/>
                  <a:pt x="8" y="3"/>
                  <a:pt x="12" y="3"/>
                </a:cubicBezTo>
                <a:cubicBezTo>
                  <a:pt x="16" y="3"/>
                  <a:pt x="20" y="2"/>
                  <a:pt x="24" y="0"/>
                </a:cubicBezTo>
              </a:path>
            </a:pathLst>
          </a:custGeom>
          <a:solidFill>
            <a:srgbClr val="1919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T"/>
          </a:p>
        </p:txBody>
      </p:sp>
      <p:sp>
        <p:nvSpPr>
          <p:cNvPr id="106" name="Freeform 896">
            <a:extLst>
              <a:ext uri="{FF2B5EF4-FFF2-40B4-BE49-F238E27FC236}">
                <a16:creationId xmlns:a16="http://schemas.microsoft.com/office/drawing/2014/main" id="{E8DA9360-C7DE-42FA-974C-7201A323DE46}"/>
              </a:ext>
            </a:extLst>
          </p:cNvPr>
          <p:cNvSpPr>
            <a:spLocks/>
          </p:cNvSpPr>
          <p:nvPr/>
        </p:nvSpPr>
        <p:spPr bwMode="auto">
          <a:xfrm>
            <a:off x="4659617" y="4234315"/>
            <a:ext cx="83029" cy="34596"/>
          </a:xfrm>
          <a:custGeom>
            <a:avLst/>
            <a:gdLst>
              <a:gd name="T0" fmla="*/ 24 w 24"/>
              <a:gd name="T1" fmla="*/ 0 h 10"/>
              <a:gd name="T2" fmla="*/ 24 w 24"/>
              <a:gd name="T3" fmla="*/ 6 h 10"/>
              <a:gd name="T4" fmla="*/ 24 w 24"/>
              <a:gd name="T5" fmla="*/ 7 h 10"/>
              <a:gd name="T6" fmla="*/ 20 w 24"/>
              <a:gd name="T7" fmla="*/ 8 h 10"/>
              <a:gd name="T8" fmla="*/ 3 w 24"/>
              <a:gd name="T9" fmla="*/ 8 h 10"/>
              <a:gd name="T10" fmla="*/ 1 w 24"/>
              <a:gd name="T11" fmla="*/ 7 h 10"/>
              <a:gd name="T12" fmla="*/ 0 w 24"/>
              <a:gd name="T13" fmla="*/ 6 h 10"/>
              <a:gd name="T14" fmla="*/ 0 w 24"/>
              <a:gd name="T15" fmla="*/ 0 h 10"/>
              <a:gd name="T16" fmla="*/ 24 w 24"/>
              <a:gd name="T17"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10">
                <a:moveTo>
                  <a:pt x="24" y="0"/>
                </a:moveTo>
                <a:cubicBezTo>
                  <a:pt x="24" y="2"/>
                  <a:pt x="24" y="4"/>
                  <a:pt x="24" y="6"/>
                </a:cubicBezTo>
                <a:cubicBezTo>
                  <a:pt x="24" y="7"/>
                  <a:pt x="24" y="7"/>
                  <a:pt x="24" y="7"/>
                </a:cubicBezTo>
                <a:cubicBezTo>
                  <a:pt x="23" y="8"/>
                  <a:pt x="21" y="8"/>
                  <a:pt x="20" y="8"/>
                </a:cubicBezTo>
                <a:cubicBezTo>
                  <a:pt x="14" y="10"/>
                  <a:pt x="9" y="10"/>
                  <a:pt x="3" y="8"/>
                </a:cubicBezTo>
                <a:cubicBezTo>
                  <a:pt x="2" y="8"/>
                  <a:pt x="2" y="7"/>
                  <a:pt x="1" y="7"/>
                </a:cubicBezTo>
                <a:cubicBezTo>
                  <a:pt x="0" y="6"/>
                  <a:pt x="0" y="6"/>
                  <a:pt x="0" y="6"/>
                </a:cubicBezTo>
                <a:cubicBezTo>
                  <a:pt x="0" y="4"/>
                  <a:pt x="0" y="2"/>
                  <a:pt x="0" y="0"/>
                </a:cubicBezTo>
                <a:cubicBezTo>
                  <a:pt x="8" y="3"/>
                  <a:pt x="16" y="3"/>
                  <a:pt x="24" y="0"/>
                </a:cubicBezTo>
              </a:path>
            </a:pathLst>
          </a:custGeom>
          <a:solidFill>
            <a:srgbClr val="1919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T"/>
          </a:p>
        </p:txBody>
      </p:sp>
      <p:sp>
        <p:nvSpPr>
          <p:cNvPr id="107" name="Freeform 897">
            <a:extLst>
              <a:ext uri="{FF2B5EF4-FFF2-40B4-BE49-F238E27FC236}">
                <a16:creationId xmlns:a16="http://schemas.microsoft.com/office/drawing/2014/main" id="{F02E19A8-5D60-40B4-B0D7-E307D047CB89}"/>
              </a:ext>
            </a:extLst>
          </p:cNvPr>
          <p:cNvSpPr>
            <a:spLocks noEditPoints="1"/>
          </p:cNvSpPr>
          <p:nvPr/>
        </p:nvSpPr>
        <p:spPr bwMode="auto">
          <a:xfrm>
            <a:off x="4659617" y="4168583"/>
            <a:ext cx="83029" cy="31136"/>
          </a:xfrm>
          <a:custGeom>
            <a:avLst/>
            <a:gdLst>
              <a:gd name="T0" fmla="*/ 23 w 24"/>
              <a:gd name="T1" fmla="*/ 3 h 9"/>
              <a:gd name="T2" fmla="*/ 21 w 24"/>
              <a:gd name="T3" fmla="*/ 2 h 9"/>
              <a:gd name="T4" fmla="*/ 12 w 24"/>
              <a:gd name="T5" fmla="*/ 0 h 9"/>
              <a:gd name="T6" fmla="*/ 5 w 24"/>
              <a:gd name="T7" fmla="*/ 1 h 9"/>
              <a:gd name="T8" fmla="*/ 1 w 24"/>
              <a:gd name="T9" fmla="*/ 3 h 9"/>
              <a:gd name="T10" fmla="*/ 1 w 24"/>
              <a:gd name="T11" fmla="*/ 6 h 9"/>
              <a:gd name="T12" fmla="*/ 5 w 24"/>
              <a:gd name="T13" fmla="*/ 8 h 9"/>
              <a:gd name="T14" fmla="*/ 15 w 24"/>
              <a:gd name="T15" fmla="*/ 8 h 9"/>
              <a:gd name="T16" fmla="*/ 21 w 24"/>
              <a:gd name="T17" fmla="*/ 7 h 9"/>
              <a:gd name="T18" fmla="*/ 24 w 24"/>
              <a:gd name="T19" fmla="*/ 6 h 9"/>
              <a:gd name="T20" fmla="*/ 24 w 24"/>
              <a:gd name="T21" fmla="*/ 5 h 9"/>
              <a:gd name="T22" fmla="*/ 23 w 24"/>
              <a:gd name="T23" fmla="*/ 3 h 9"/>
              <a:gd name="T24" fmla="*/ 7 w 24"/>
              <a:gd name="T25" fmla="*/ 5 h 9"/>
              <a:gd name="T26" fmla="*/ 5 w 24"/>
              <a:gd name="T27" fmla="*/ 5 h 9"/>
              <a:gd name="T28" fmla="*/ 4 w 24"/>
              <a:gd name="T29" fmla="*/ 5 h 9"/>
              <a:gd name="T30" fmla="*/ 3 w 24"/>
              <a:gd name="T31" fmla="*/ 4 h 9"/>
              <a:gd name="T32" fmla="*/ 4 w 24"/>
              <a:gd name="T33" fmla="*/ 3 h 9"/>
              <a:gd name="T34" fmla="*/ 7 w 24"/>
              <a:gd name="T35" fmla="*/ 3 h 9"/>
              <a:gd name="T36" fmla="*/ 7 w 24"/>
              <a:gd name="T37" fmla="*/ 4 h 9"/>
              <a:gd name="T38" fmla="*/ 7 w 24"/>
              <a:gd name="T39"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 h="9">
                <a:moveTo>
                  <a:pt x="23" y="3"/>
                </a:moveTo>
                <a:cubicBezTo>
                  <a:pt x="23" y="2"/>
                  <a:pt x="22" y="2"/>
                  <a:pt x="21" y="2"/>
                </a:cubicBezTo>
                <a:cubicBezTo>
                  <a:pt x="18" y="1"/>
                  <a:pt x="15" y="0"/>
                  <a:pt x="12" y="0"/>
                </a:cubicBezTo>
                <a:cubicBezTo>
                  <a:pt x="10" y="0"/>
                  <a:pt x="7" y="1"/>
                  <a:pt x="5" y="1"/>
                </a:cubicBezTo>
                <a:cubicBezTo>
                  <a:pt x="3" y="2"/>
                  <a:pt x="2" y="2"/>
                  <a:pt x="1" y="3"/>
                </a:cubicBezTo>
                <a:cubicBezTo>
                  <a:pt x="0" y="4"/>
                  <a:pt x="0" y="5"/>
                  <a:pt x="1" y="6"/>
                </a:cubicBezTo>
                <a:cubicBezTo>
                  <a:pt x="2" y="7"/>
                  <a:pt x="4" y="7"/>
                  <a:pt x="5" y="8"/>
                </a:cubicBezTo>
                <a:cubicBezTo>
                  <a:pt x="8" y="9"/>
                  <a:pt x="12" y="9"/>
                  <a:pt x="15" y="8"/>
                </a:cubicBezTo>
                <a:cubicBezTo>
                  <a:pt x="17" y="8"/>
                  <a:pt x="19" y="8"/>
                  <a:pt x="21" y="7"/>
                </a:cubicBezTo>
                <a:cubicBezTo>
                  <a:pt x="22" y="7"/>
                  <a:pt x="23" y="6"/>
                  <a:pt x="24" y="6"/>
                </a:cubicBezTo>
                <a:cubicBezTo>
                  <a:pt x="24" y="5"/>
                  <a:pt x="24" y="5"/>
                  <a:pt x="24" y="5"/>
                </a:cubicBezTo>
                <a:cubicBezTo>
                  <a:pt x="24" y="4"/>
                  <a:pt x="24" y="3"/>
                  <a:pt x="23" y="3"/>
                </a:cubicBezTo>
                <a:moveTo>
                  <a:pt x="7" y="5"/>
                </a:moveTo>
                <a:cubicBezTo>
                  <a:pt x="6" y="5"/>
                  <a:pt x="6" y="5"/>
                  <a:pt x="5" y="5"/>
                </a:cubicBezTo>
                <a:cubicBezTo>
                  <a:pt x="5" y="5"/>
                  <a:pt x="4" y="5"/>
                  <a:pt x="4" y="5"/>
                </a:cubicBezTo>
                <a:cubicBezTo>
                  <a:pt x="3" y="4"/>
                  <a:pt x="3" y="4"/>
                  <a:pt x="3" y="4"/>
                </a:cubicBezTo>
                <a:cubicBezTo>
                  <a:pt x="4" y="3"/>
                  <a:pt x="4" y="3"/>
                  <a:pt x="4" y="3"/>
                </a:cubicBezTo>
                <a:cubicBezTo>
                  <a:pt x="5" y="3"/>
                  <a:pt x="6" y="3"/>
                  <a:pt x="7" y="3"/>
                </a:cubicBezTo>
                <a:cubicBezTo>
                  <a:pt x="7" y="4"/>
                  <a:pt x="7" y="4"/>
                  <a:pt x="7" y="4"/>
                </a:cubicBezTo>
                <a:cubicBezTo>
                  <a:pt x="7" y="5"/>
                  <a:pt x="7" y="5"/>
                  <a:pt x="7" y="5"/>
                </a:cubicBezTo>
              </a:path>
            </a:pathLst>
          </a:custGeom>
          <a:solidFill>
            <a:srgbClr val="1919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T"/>
          </a:p>
        </p:txBody>
      </p:sp>
      <p:sp>
        <p:nvSpPr>
          <p:cNvPr id="108" name="Oval 898">
            <a:extLst>
              <a:ext uri="{FF2B5EF4-FFF2-40B4-BE49-F238E27FC236}">
                <a16:creationId xmlns:a16="http://schemas.microsoft.com/office/drawing/2014/main" id="{D5D53EAF-5882-4FAD-9967-C04D1CEDE17B}"/>
              </a:ext>
            </a:extLst>
          </p:cNvPr>
          <p:cNvSpPr>
            <a:spLocks noChangeArrowheads="1"/>
          </p:cNvSpPr>
          <p:nvPr/>
        </p:nvSpPr>
        <p:spPr bwMode="auto">
          <a:xfrm>
            <a:off x="5510667" y="4924495"/>
            <a:ext cx="200654" cy="20065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T"/>
          </a:p>
        </p:txBody>
      </p:sp>
      <p:sp>
        <p:nvSpPr>
          <p:cNvPr id="109" name="Freeform 899">
            <a:extLst>
              <a:ext uri="{FF2B5EF4-FFF2-40B4-BE49-F238E27FC236}">
                <a16:creationId xmlns:a16="http://schemas.microsoft.com/office/drawing/2014/main" id="{4976E441-9882-4C84-9E3E-6A6E14F69B3E}"/>
              </a:ext>
            </a:extLst>
          </p:cNvPr>
          <p:cNvSpPr>
            <a:spLocks/>
          </p:cNvSpPr>
          <p:nvPr/>
        </p:nvSpPr>
        <p:spPr bwMode="auto">
          <a:xfrm>
            <a:off x="5569480" y="5055958"/>
            <a:ext cx="83029" cy="41515"/>
          </a:xfrm>
          <a:custGeom>
            <a:avLst/>
            <a:gdLst>
              <a:gd name="T0" fmla="*/ 24 w 24"/>
              <a:gd name="T1" fmla="*/ 0 h 12"/>
              <a:gd name="T2" fmla="*/ 24 w 24"/>
              <a:gd name="T3" fmla="*/ 7 h 12"/>
              <a:gd name="T4" fmla="*/ 23 w 24"/>
              <a:gd name="T5" fmla="*/ 9 h 12"/>
              <a:gd name="T6" fmla="*/ 19 w 24"/>
              <a:gd name="T7" fmla="*/ 10 h 12"/>
              <a:gd name="T8" fmla="*/ 4 w 24"/>
              <a:gd name="T9" fmla="*/ 10 h 12"/>
              <a:gd name="T10" fmla="*/ 1 w 24"/>
              <a:gd name="T11" fmla="*/ 9 h 12"/>
              <a:gd name="T12" fmla="*/ 0 w 24"/>
              <a:gd name="T13" fmla="*/ 7 h 12"/>
              <a:gd name="T14" fmla="*/ 0 w 24"/>
              <a:gd name="T15" fmla="*/ 0 h 12"/>
              <a:gd name="T16" fmla="*/ 24 w 24"/>
              <a:gd name="T17"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12">
                <a:moveTo>
                  <a:pt x="24" y="0"/>
                </a:moveTo>
                <a:cubicBezTo>
                  <a:pt x="24" y="2"/>
                  <a:pt x="24" y="5"/>
                  <a:pt x="24" y="7"/>
                </a:cubicBezTo>
                <a:cubicBezTo>
                  <a:pt x="24" y="8"/>
                  <a:pt x="23" y="8"/>
                  <a:pt x="23" y="9"/>
                </a:cubicBezTo>
                <a:cubicBezTo>
                  <a:pt x="22" y="10"/>
                  <a:pt x="20" y="10"/>
                  <a:pt x="19" y="10"/>
                </a:cubicBezTo>
                <a:cubicBezTo>
                  <a:pt x="14" y="11"/>
                  <a:pt x="9" y="12"/>
                  <a:pt x="4" y="10"/>
                </a:cubicBezTo>
                <a:cubicBezTo>
                  <a:pt x="3" y="10"/>
                  <a:pt x="2" y="9"/>
                  <a:pt x="1" y="9"/>
                </a:cubicBezTo>
                <a:cubicBezTo>
                  <a:pt x="0" y="8"/>
                  <a:pt x="0" y="7"/>
                  <a:pt x="0" y="7"/>
                </a:cubicBezTo>
                <a:cubicBezTo>
                  <a:pt x="0" y="4"/>
                  <a:pt x="0" y="2"/>
                  <a:pt x="0" y="0"/>
                </a:cubicBezTo>
                <a:cubicBezTo>
                  <a:pt x="8" y="2"/>
                  <a:pt x="16" y="2"/>
                  <a:pt x="24" y="0"/>
                </a:cubicBezTo>
              </a:path>
            </a:pathLst>
          </a:custGeom>
          <a:solidFill>
            <a:srgbClr val="1919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T"/>
          </a:p>
        </p:txBody>
      </p:sp>
      <p:sp>
        <p:nvSpPr>
          <p:cNvPr id="110" name="Freeform 900">
            <a:extLst>
              <a:ext uri="{FF2B5EF4-FFF2-40B4-BE49-F238E27FC236}">
                <a16:creationId xmlns:a16="http://schemas.microsoft.com/office/drawing/2014/main" id="{CCE6BCCB-52A1-497D-8FFB-25ED66699D5F}"/>
              </a:ext>
            </a:extLst>
          </p:cNvPr>
          <p:cNvSpPr>
            <a:spLocks/>
          </p:cNvSpPr>
          <p:nvPr/>
        </p:nvSpPr>
        <p:spPr bwMode="auto">
          <a:xfrm>
            <a:off x="5569480" y="4983308"/>
            <a:ext cx="83029" cy="38055"/>
          </a:xfrm>
          <a:custGeom>
            <a:avLst/>
            <a:gdLst>
              <a:gd name="T0" fmla="*/ 24 w 24"/>
              <a:gd name="T1" fmla="*/ 0 h 11"/>
              <a:gd name="T2" fmla="*/ 24 w 24"/>
              <a:gd name="T3" fmla="*/ 8 h 11"/>
              <a:gd name="T4" fmla="*/ 23 w 24"/>
              <a:gd name="T5" fmla="*/ 9 h 11"/>
              <a:gd name="T6" fmla="*/ 20 w 24"/>
              <a:gd name="T7" fmla="*/ 10 h 11"/>
              <a:gd name="T8" fmla="*/ 3 w 24"/>
              <a:gd name="T9" fmla="*/ 10 h 11"/>
              <a:gd name="T10" fmla="*/ 0 w 24"/>
              <a:gd name="T11" fmla="*/ 9 h 11"/>
              <a:gd name="T12" fmla="*/ 0 w 24"/>
              <a:gd name="T13" fmla="*/ 8 h 11"/>
              <a:gd name="T14" fmla="*/ 0 w 24"/>
              <a:gd name="T15" fmla="*/ 1 h 11"/>
              <a:gd name="T16" fmla="*/ 0 w 24"/>
              <a:gd name="T17" fmla="*/ 0 h 11"/>
              <a:gd name="T18" fmla="*/ 12 w 24"/>
              <a:gd name="T19" fmla="*/ 3 h 11"/>
              <a:gd name="T20" fmla="*/ 24 w 24"/>
              <a:gd name="T21"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 h="11">
                <a:moveTo>
                  <a:pt x="24" y="0"/>
                </a:moveTo>
                <a:cubicBezTo>
                  <a:pt x="24" y="3"/>
                  <a:pt x="24" y="6"/>
                  <a:pt x="24" y="8"/>
                </a:cubicBezTo>
                <a:cubicBezTo>
                  <a:pt x="23" y="9"/>
                  <a:pt x="23" y="9"/>
                  <a:pt x="23" y="9"/>
                </a:cubicBezTo>
                <a:cubicBezTo>
                  <a:pt x="22" y="9"/>
                  <a:pt x="21" y="10"/>
                  <a:pt x="20" y="10"/>
                </a:cubicBezTo>
                <a:cubicBezTo>
                  <a:pt x="14" y="11"/>
                  <a:pt x="8" y="11"/>
                  <a:pt x="3" y="10"/>
                </a:cubicBezTo>
                <a:cubicBezTo>
                  <a:pt x="2" y="9"/>
                  <a:pt x="1" y="9"/>
                  <a:pt x="0" y="9"/>
                </a:cubicBezTo>
                <a:cubicBezTo>
                  <a:pt x="0" y="8"/>
                  <a:pt x="0" y="8"/>
                  <a:pt x="0" y="8"/>
                </a:cubicBezTo>
                <a:cubicBezTo>
                  <a:pt x="0" y="6"/>
                  <a:pt x="0" y="3"/>
                  <a:pt x="0" y="1"/>
                </a:cubicBezTo>
                <a:cubicBezTo>
                  <a:pt x="0" y="0"/>
                  <a:pt x="0" y="0"/>
                  <a:pt x="0" y="0"/>
                </a:cubicBezTo>
                <a:cubicBezTo>
                  <a:pt x="4" y="2"/>
                  <a:pt x="8" y="3"/>
                  <a:pt x="12" y="3"/>
                </a:cubicBezTo>
                <a:cubicBezTo>
                  <a:pt x="16" y="3"/>
                  <a:pt x="20" y="2"/>
                  <a:pt x="24" y="0"/>
                </a:cubicBezTo>
              </a:path>
            </a:pathLst>
          </a:custGeom>
          <a:solidFill>
            <a:srgbClr val="1919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T"/>
          </a:p>
        </p:txBody>
      </p:sp>
      <p:sp>
        <p:nvSpPr>
          <p:cNvPr id="111" name="Freeform 901">
            <a:extLst>
              <a:ext uri="{FF2B5EF4-FFF2-40B4-BE49-F238E27FC236}">
                <a16:creationId xmlns:a16="http://schemas.microsoft.com/office/drawing/2014/main" id="{922503DC-91D1-435E-BD7A-F44C0604B9A4}"/>
              </a:ext>
            </a:extLst>
          </p:cNvPr>
          <p:cNvSpPr>
            <a:spLocks/>
          </p:cNvSpPr>
          <p:nvPr/>
        </p:nvSpPr>
        <p:spPr bwMode="auto">
          <a:xfrm>
            <a:off x="5569480" y="5021363"/>
            <a:ext cx="83029" cy="34596"/>
          </a:xfrm>
          <a:custGeom>
            <a:avLst/>
            <a:gdLst>
              <a:gd name="T0" fmla="*/ 24 w 24"/>
              <a:gd name="T1" fmla="*/ 0 h 10"/>
              <a:gd name="T2" fmla="*/ 24 w 24"/>
              <a:gd name="T3" fmla="*/ 7 h 10"/>
              <a:gd name="T4" fmla="*/ 23 w 24"/>
              <a:gd name="T5" fmla="*/ 7 h 10"/>
              <a:gd name="T6" fmla="*/ 20 w 24"/>
              <a:gd name="T7" fmla="*/ 9 h 10"/>
              <a:gd name="T8" fmla="*/ 3 w 24"/>
              <a:gd name="T9" fmla="*/ 8 h 10"/>
              <a:gd name="T10" fmla="*/ 0 w 24"/>
              <a:gd name="T11" fmla="*/ 7 h 10"/>
              <a:gd name="T12" fmla="*/ 0 w 24"/>
              <a:gd name="T13" fmla="*/ 7 h 10"/>
              <a:gd name="T14" fmla="*/ 0 w 24"/>
              <a:gd name="T15" fmla="*/ 0 h 10"/>
              <a:gd name="T16" fmla="*/ 24 w 24"/>
              <a:gd name="T17"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10">
                <a:moveTo>
                  <a:pt x="24" y="0"/>
                </a:moveTo>
                <a:cubicBezTo>
                  <a:pt x="24" y="2"/>
                  <a:pt x="24" y="4"/>
                  <a:pt x="24" y="7"/>
                </a:cubicBezTo>
                <a:cubicBezTo>
                  <a:pt x="23" y="7"/>
                  <a:pt x="23" y="7"/>
                  <a:pt x="23" y="7"/>
                </a:cubicBezTo>
                <a:cubicBezTo>
                  <a:pt x="22" y="8"/>
                  <a:pt x="21" y="8"/>
                  <a:pt x="20" y="9"/>
                </a:cubicBezTo>
                <a:cubicBezTo>
                  <a:pt x="14" y="10"/>
                  <a:pt x="9" y="10"/>
                  <a:pt x="3" y="8"/>
                </a:cubicBezTo>
                <a:cubicBezTo>
                  <a:pt x="2" y="8"/>
                  <a:pt x="1" y="7"/>
                  <a:pt x="0" y="7"/>
                </a:cubicBezTo>
                <a:cubicBezTo>
                  <a:pt x="0" y="7"/>
                  <a:pt x="0" y="7"/>
                  <a:pt x="0" y="7"/>
                </a:cubicBezTo>
                <a:cubicBezTo>
                  <a:pt x="0" y="4"/>
                  <a:pt x="0" y="2"/>
                  <a:pt x="0" y="0"/>
                </a:cubicBezTo>
                <a:cubicBezTo>
                  <a:pt x="8" y="3"/>
                  <a:pt x="16" y="3"/>
                  <a:pt x="24" y="0"/>
                </a:cubicBezTo>
              </a:path>
            </a:pathLst>
          </a:custGeom>
          <a:solidFill>
            <a:srgbClr val="1919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T"/>
          </a:p>
        </p:txBody>
      </p:sp>
      <p:sp>
        <p:nvSpPr>
          <p:cNvPr id="112" name="Freeform 902">
            <a:extLst>
              <a:ext uri="{FF2B5EF4-FFF2-40B4-BE49-F238E27FC236}">
                <a16:creationId xmlns:a16="http://schemas.microsoft.com/office/drawing/2014/main" id="{E00E6110-ED96-4A24-9F4E-68ED17E0F7F2}"/>
              </a:ext>
            </a:extLst>
          </p:cNvPr>
          <p:cNvSpPr>
            <a:spLocks noEditPoints="1"/>
          </p:cNvSpPr>
          <p:nvPr/>
        </p:nvSpPr>
        <p:spPr bwMode="auto">
          <a:xfrm>
            <a:off x="5569480" y="4955631"/>
            <a:ext cx="83029" cy="31136"/>
          </a:xfrm>
          <a:custGeom>
            <a:avLst/>
            <a:gdLst>
              <a:gd name="T0" fmla="*/ 23 w 24"/>
              <a:gd name="T1" fmla="*/ 3 h 9"/>
              <a:gd name="T2" fmla="*/ 21 w 24"/>
              <a:gd name="T3" fmla="*/ 2 h 9"/>
              <a:gd name="T4" fmla="*/ 12 w 24"/>
              <a:gd name="T5" fmla="*/ 0 h 9"/>
              <a:gd name="T6" fmla="*/ 4 w 24"/>
              <a:gd name="T7" fmla="*/ 1 h 9"/>
              <a:gd name="T8" fmla="*/ 1 w 24"/>
              <a:gd name="T9" fmla="*/ 3 h 9"/>
              <a:gd name="T10" fmla="*/ 1 w 24"/>
              <a:gd name="T11" fmla="*/ 6 h 9"/>
              <a:gd name="T12" fmla="*/ 5 w 24"/>
              <a:gd name="T13" fmla="*/ 8 h 9"/>
              <a:gd name="T14" fmla="*/ 15 w 24"/>
              <a:gd name="T15" fmla="*/ 9 h 9"/>
              <a:gd name="T16" fmla="*/ 21 w 24"/>
              <a:gd name="T17" fmla="*/ 7 h 9"/>
              <a:gd name="T18" fmla="*/ 23 w 24"/>
              <a:gd name="T19" fmla="*/ 6 h 9"/>
              <a:gd name="T20" fmla="*/ 24 w 24"/>
              <a:gd name="T21" fmla="*/ 5 h 9"/>
              <a:gd name="T22" fmla="*/ 23 w 24"/>
              <a:gd name="T23" fmla="*/ 3 h 9"/>
              <a:gd name="T24" fmla="*/ 6 w 24"/>
              <a:gd name="T25" fmla="*/ 5 h 9"/>
              <a:gd name="T26" fmla="*/ 5 w 24"/>
              <a:gd name="T27" fmla="*/ 5 h 9"/>
              <a:gd name="T28" fmla="*/ 4 w 24"/>
              <a:gd name="T29" fmla="*/ 5 h 9"/>
              <a:gd name="T30" fmla="*/ 3 w 24"/>
              <a:gd name="T31" fmla="*/ 4 h 9"/>
              <a:gd name="T32" fmla="*/ 4 w 24"/>
              <a:gd name="T33" fmla="*/ 4 h 9"/>
              <a:gd name="T34" fmla="*/ 6 w 24"/>
              <a:gd name="T35" fmla="*/ 4 h 9"/>
              <a:gd name="T36" fmla="*/ 7 w 24"/>
              <a:gd name="T37" fmla="*/ 4 h 9"/>
              <a:gd name="T38" fmla="*/ 6 w 24"/>
              <a:gd name="T39"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 h="9">
                <a:moveTo>
                  <a:pt x="23" y="3"/>
                </a:moveTo>
                <a:cubicBezTo>
                  <a:pt x="22" y="3"/>
                  <a:pt x="22" y="2"/>
                  <a:pt x="21" y="2"/>
                </a:cubicBezTo>
                <a:cubicBezTo>
                  <a:pt x="18" y="1"/>
                  <a:pt x="15" y="0"/>
                  <a:pt x="12" y="0"/>
                </a:cubicBezTo>
                <a:cubicBezTo>
                  <a:pt x="9" y="0"/>
                  <a:pt x="7" y="1"/>
                  <a:pt x="4" y="1"/>
                </a:cubicBezTo>
                <a:cubicBezTo>
                  <a:pt x="3" y="2"/>
                  <a:pt x="2" y="2"/>
                  <a:pt x="1" y="3"/>
                </a:cubicBezTo>
                <a:cubicBezTo>
                  <a:pt x="0" y="4"/>
                  <a:pt x="0" y="5"/>
                  <a:pt x="1" y="6"/>
                </a:cubicBezTo>
                <a:cubicBezTo>
                  <a:pt x="2" y="7"/>
                  <a:pt x="3" y="8"/>
                  <a:pt x="5" y="8"/>
                </a:cubicBezTo>
                <a:cubicBezTo>
                  <a:pt x="8" y="9"/>
                  <a:pt x="12" y="9"/>
                  <a:pt x="15" y="9"/>
                </a:cubicBezTo>
                <a:cubicBezTo>
                  <a:pt x="17" y="8"/>
                  <a:pt x="19" y="8"/>
                  <a:pt x="21" y="7"/>
                </a:cubicBezTo>
                <a:cubicBezTo>
                  <a:pt x="22" y="7"/>
                  <a:pt x="23" y="6"/>
                  <a:pt x="23" y="6"/>
                </a:cubicBezTo>
                <a:cubicBezTo>
                  <a:pt x="24" y="5"/>
                  <a:pt x="24" y="5"/>
                  <a:pt x="24" y="5"/>
                </a:cubicBezTo>
                <a:cubicBezTo>
                  <a:pt x="24" y="4"/>
                  <a:pt x="24" y="4"/>
                  <a:pt x="23" y="3"/>
                </a:cubicBezTo>
                <a:moveTo>
                  <a:pt x="6" y="5"/>
                </a:moveTo>
                <a:cubicBezTo>
                  <a:pt x="6" y="5"/>
                  <a:pt x="6" y="5"/>
                  <a:pt x="5" y="5"/>
                </a:cubicBezTo>
                <a:cubicBezTo>
                  <a:pt x="5" y="5"/>
                  <a:pt x="4" y="5"/>
                  <a:pt x="4" y="5"/>
                </a:cubicBezTo>
                <a:cubicBezTo>
                  <a:pt x="3" y="4"/>
                  <a:pt x="3" y="4"/>
                  <a:pt x="3" y="4"/>
                </a:cubicBezTo>
                <a:cubicBezTo>
                  <a:pt x="4" y="4"/>
                  <a:pt x="4" y="4"/>
                  <a:pt x="4" y="4"/>
                </a:cubicBezTo>
                <a:cubicBezTo>
                  <a:pt x="5" y="3"/>
                  <a:pt x="6" y="3"/>
                  <a:pt x="6" y="4"/>
                </a:cubicBezTo>
                <a:cubicBezTo>
                  <a:pt x="7" y="4"/>
                  <a:pt x="7" y="4"/>
                  <a:pt x="7" y="4"/>
                </a:cubicBezTo>
                <a:cubicBezTo>
                  <a:pt x="6" y="5"/>
                  <a:pt x="6" y="5"/>
                  <a:pt x="6" y="5"/>
                </a:cubicBezTo>
              </a:path>
            </a:pathLst>
          </a:custGeom>
          <a:solidFill>
            <a:srgbClr val="1919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T"/>
          </a:p>
        </p:txBody>
      </p:sp>
      <p:grpSp>
        <p:nvGrpSpPr>
          <p:cNvPr id="971" name="Group 970">
            <a:extLst>
              <a:ext uri="{FF2B5EF4-FFF2-40B4-BE49-F238E27FC236}">
                <a16:creationId xmlns:a16="http://schemas.microsoft.com/office/drawing/2014/main" id="{3DC9EFEE-9EE5-4714-870F-34B3315D6B96}"/>
              </a:ext>
            </a:extLst>
          </p:cNvPr>
          <p:cNvGrpSpPr/>
          <p:nvPr/>
        </p:nvGrpSpPr>
        <p:grpSpPr>
          <a:xfrm>
            <a:off x="8031076" y="6171648"/>
            <a:ext cx="2172600" cy="449742"/>
            <a:chOff x="9406631" y="6214907"/>
            <a:chExt cx="2172600" cy="449742"/>
          </a:xfrm>
        </p:grpSpPr>
        <p:sp>
          <p:nvSpPr>
            <p:cNvPr id="113" name="Oval 903">
              <a:extLst>
                <a:ext uri="{FF2B5EF4-FFF2-40B4-BE49-F238E27FC236}">
                  <a16:creationId xmlns:a16="http://schemas.microsoft.com/office/drawing/2014/main" id="{F65C0609-F34D-4E10-B1B4-800FA1DA381B}"/>
                </a:ext>
              </a:extLst>
            </p:cNvPr>
            <p:cNvSpPr>
              <a:spLocks noChangeArrowheads="1"/>
            </p:cNvSpPr>
            <p:nvPr/>
          </p:nvSpPr>
          <p:spPr bwMode="auto">
            <a:xfrm>
              <a:off x="10864833" y="6218367"/>
              <a:ext cx="204114" cy="20065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T"/>
            </a:p>
          </p:txBody>
        </p:sp>
        <p:sp>
          <p:nvSpPr>
            <p:cNvPr id="114" name="Oval 904">
              <a:extLst>
                <a:ext uri="{FF2B5EF4-FFF2-40B4-BE49-F238E27FC236}">
                  <a16:creationId xmlns:a16="http://schemas.microsoft.com/office/drawing/2014/main" id="{62E4ED7C-7F67-4E96-91D9-B3E921EC37D0}"/>
                </a:ext>
              </a:extLst>
            </p:cNvPr>
            <p:cNvSpPr>
              <a:spLocks noChangeArrowheads="1"/>
            </p:cNvSpPr>
            <p:nvPr/>
          </p:nvSpPr>
          <p:spPr bwMode="auto">
            <a:xfrm>
              <a:off x="10864833" y="6218367"/>
              <a:ext cx="204114" cy="200654"/>
            </a:xfrm>
            <a:prstGeom prst="ellipse">
              <a:avLst/>
            </a:prstGeom>
            <a:noFill/>
            <a:ln w="31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AT"/>
            </a:p>
          </p:txBody>
        </p:sp>
        <p:sp>
          <p:nvSpPr>
            <p:cNvPr id="115" name="Freeform 905">
              <a:extLst>
                <a:ext uri="{FF2B5EF4-FFF2-40B4-BE49-F238E27FC236}">
                  <a16:creationId xmlns:a16="http://schemas.microsoft.com/office/drawing/2014/main" id="{02153765-E15A-4FD8-B5C4-5B9F841882A8}"/>
                </a:ext>
              </a:extLst>
            </p:cNvPr>
            <p:cNvSpPr>
              <a:spLocks/>
            </p:cNvSpPr>
            <p:nvPr/>
          </p:nvSpPr>
          <p:spPr bwMode="auto">
            <a:xfrm>
              <a:off x="10927105" y="6346370"/>
              <a:ext cx="79570" cy="41515"/>
            </a:xfrm>
            <a:custGeom>
              <a:avLst/>
              <a:gdLst>
                <a:gd name="T0" fmla="*/ 23 w 23"/>
                <a:gd name="T1" fmla="*/ 0 h 12"/>
                <a:gd name="T2" fmla="*/ 23 w 23"/>
                <a:gd name="T3" fmla="*/ 8 h 12"/>
                <a:gd name="T4" fmla="*/ 22 w 23"/>
                <a:gd name="T5" fmla="*/ 9 h 12"/>
                <a:gd name="T6" fmla="*/ 19 w 23"/>
                <a:gd name="T7" fmla="*/ 11 h 12"/>
                <a:gd name="T8" fmla="*/ 3 w 23"/>
                <a:gd name="T9" fmla="*/ 10 h 12"/>
                <a:gd name="T10" fmla="*/ 1 w 23"/>
                <a:gd name="T11" fmla="*/ 9 h 12"/>
                <a:gd name="T12" fmla="*/ 0 w 23"/>
                <a:gd name="T13" fmla="*/ 7 h 12"/>
                <a:gd name="T14" fmla="*/ 0 w 23"/>
                <a:gd name="T15" fmla="*/ 0 h 12"/>
                <a:gd name="T16" fmla="*/ 23 w 23"/>
                <a:gd name="T17"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 h="12">
                  <a:moveTo>
                    <a:pt x="23" y="0"/>
                  </a:moveTo>
                  <a:cubicBezTo>
                    <a:pt x="23" y="3"/>
                    <a:pt x="23" y="5"/>
                    <a:pt x="23" y="8"/>
                  </a:cubicBezTo>
                  <a:cubicBezTo>
                    <a:pt x="23" y="8"/>
                    <a:pt x="23" y="9"/>
                    <a:pt x="22" y="9"/>
                  </a:cubicBezTo>
                  <a:cubicBezTo>
                    <a:pt x="21" y="10"/>
                    <a:pt x="20" y="10"/>
                    <a:pt x="19" y="11"/>
                  </a:cubicBezTo>
                  <a:cubicBezTo>
                    <a:pt x="14" y="12"/>
                    <a:pt x="8" y="12"/>
                    <a:pt x="3" y="10"/>
                  </a:cubicBezTo>
                  <a:cubicBezTo>
                    <a:pt x="2" y="10"/>
                    <a:pt x="2" y="10"/>
                    <a:pt x="1" y="9"/>
                  </a:cubicBezTo>
                  <a:cubicBezTo>
                    <a:pt x="0" y="9"/>
                    <a:pt x="0" y="8"/>
                    <a:pt x="0" y="7"/>
                  </a:cubicBezTo>
                  <a:cubicBezTo>
                    <a:pt x="0" y="5"/>
                    <a:pt x="0" y="2"/>
                    <a:pt x="0" y="0"/>
                  </a:cubicBezTo>
                  <a:cubicBezTo>
                    <a:pt x="8" y="3"/>
                    <a:pt x="15" y="3"/>
                    <a:pt x="23" y="0"/>
                  </a:cubicBezTo>
                </a:path>
              </a:pathLst>
            </a:custGeom>
            <a:solidFill>
              <a:srgbClr val="1919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T"/>
            </a:p>
          </p:txBody>
        </p:sp>
        <p:sp>
          <p:nvSpPr>
            <p:cNvPr id="116" name="Freeform 906">
              <a:extLst>
                <a:ext uri="{FF2B5EF4-FFF2-40B4-BE49-F238E27FC236}">
                  <a16:creationId xmlns:a16="http://schemas.microsoft.com/office/drawing/2014/main" id="{A961DC87-D80F-4C66-A79F-DF622FF776FC}"/>
                </a:ext>
              </a:extLst>
            </p:cNvPr>
            <p:cNvSpPr>
              <a:spLocks/>
            </p:cNvSpPr>
            <p:nvPr/>
          </p:nvSpPr>
          <p:spPr bwMode="auto">
            <a:xfrm>
              <a:off x="10927105" y="6277179"/>
              <a:ext cx="79570" cy="38055"/>
            </a:xfrm>
            <a:custGeom>
              <a:avLst/>
              <a:gdLst>
                <a:gd name="T0" fmla="*/ 23 w 23"/>
                <a:gd name="T1" fmla="*/ 0 h 11"/>
                <a:gd name="T2" fmla="*/ 23 w 23"/>
                <a:gd name="T3" fmla="*/ 8 h 11"/>
                <a:gd name="T4" fmla="*/ 23 w 23"/>
                <a:gd name="T5" fmla="*/ 8 h 11"/>
                <a:gd name="T6" fmla="*/ 19 w 23"/>
                <a:gd name="T7" fmla="*/ 10 h 11"/>
                <a:gd name="T8" fmla="*/ 3 w 23"/>
                <a:gd name="T9" fmla="*/ 9 h 11"/>
                <a:gd name="T10" fmla="*/ 0 w 23"/>
                <a:gd name="T11" fmla="*/ 8 h 11"/>
                <a:gd name="T12" fmla="*/ 0 w 23"/>
                <a:gd name="T13" fmla="*/ 8 h 11"/>
                <a:gd name="T14" fmla="*/ 0 w 23"/>
                <a:gd name="T15" fmla="*/ 0 h 11"/>
                <a:gd name="T16" fmla="*/ 0 w 23"/>
                <a:gd name="T17" fmla="*/ 0 h 11"/>
                <a:gd name="T18" fmla="*/ 12 w 23"/>
                <a:gd name="T19" fmla="*/ 2 h 11"/>
                <a:gd name="T20" fmla="*/ 23 w 23"/>
                <a:gd name="T21"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 h="11">
                  <a:moveTo>
                    <a:pt x="23" y="0"/>
                  </a:moveTo>
                  <a:cubicBezTo>
                    <a:pt x="23" y="3"/>
                    <a:pt x="23" y="5"/>
                    <a:pt x="23" y="8"/>
                  </a:cubicBezTo>
                  <a:cubicBezTo>
                    <a:pt x="23" y="8"/>
                    <a:pt x="23" y="8"/>
                    <a:pt x="23" y="8"/>
                  </a:cubicBezTo>
                  <a:cubicBezTo>
                    <a:pt x="22" y="9"/>
                    <a:pt x="21" y="9"/>
                    <a:pt x="19" y="10"/>
                  </a:cubicBezTo>
                  <a:cubicBezTo>
                    <a:pt x="14" y="11"/>
                    <a:pt x="8" y="11"/>
                    <a:pt x="3" y="9"/>
                  </a:cubicBezTo>
                  <a:cubicBezTo>
                    <a:pt x="2" y="9"/>
                    <a:pt x="1" y="8"/>
                    <a:pt x="0" y="8"/>
                  </a:cubicBezTo>
                  <a:cubicBezTo>
                    <a:pt x="0" y="8"/>
                    <a:pt x="0" y="8"/>
                    <a:pt x="0" y="8"/>
                  </a:cubicBezTo>
                  <a:cubicBezTo>
                    <a:pt x="0" y="5"/>
                    <a:pt x="0" y="3"/>
                    <a:pt x="0" y="0"/>
                  </a:cubicBezTo>
                  <a:cubicBezTo>
                    <a:pt x="0" y="0"/>
                    <a:pt x="0" y="0"/>
                    <a:pt x="0" y="0"/>
                  </a:cubicBezTo>
                  <a:cubicBezTo>
                    <a:pt x="3" y="2"/>
                    <a:pt x="7" y="2"/>
                    <a:pt x="12" y="2"/>
                  </a:cubicBezTo>
                  <a:cubicBezTo>
                    <a:pt x="16" y="2"/>
                    <a:pt x="20" y="2"/>
                    <a:pt x="23" y="0"/>
                  </a:cubicBezTo>
                </a:path>
              </a:pathLst>
            </a:custGeom>
            <a:solidFill>
              <a:srgbClr val="1919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T"/>
            </a:p>
          </p:txBody>
        </p:sp>
        <p:sp>
          <p:nvSpPr>
            <p:cNvPr id="117" name="Freeform 907">
              <a:extLst>
                <a:ext uri="{FF2B5EF4-FFF2-40B4-BE49-F238E27FC236}">
                  <a16:creationId xmlns:a16="http://schemas.microsoft.com/office/drawing/2014/main" id="{FED88AFE-ED41-4188-91FE-EED8F6D4A6E4}"/>
                </a:ext>
              </a:extLst>
            </p:cNvPr>
            <p:cNvSpPr>
              <a:spLocks/>
            </p:cNvSpPr>
            <p:nvPr/>
          </p:nvSpPr>
          <p:spPr bwMode="auto">
            <a:xfrm>
              <a:off x="10927105" y="6315234"/>
              <a:ext cx="79570" cy="31136"/>
            </a:xfrm>
            <a:custGeom>
              <a:avLst/>
              <a:gdLst>
                <a:gd name="T0" fmla="*/ 23 w 23"/>
                <a:gd name="T1" fmla="*/ 0 h 9"/>
                <a:gd name="T2" fmla="*/ 23 w 23"/>
                <a:gd name="T3" fmla="*/ 6 h 9"/>
                <a:gd name="T4" fmla="*/ 23 w 23"/>
                <a:gd name="T5" fmla="*/ 7 h 9"/>
                <a:gd name="T6" fmla="*/ 19 w 23"/>
                <a:gd name="T7" fmla="*/ 8 h 9"/>
                <a:gd name="T8" fmla="*/ 3 w 23"/>
                <a:gd name="T9" fmla="*/ 8 h 9"/>
                <a:gd name="T10" fmla="*/ 0 w 23"/>
                <a:gd name="T11" fmla="*/ 7 h 9"/>
                <a:gd name="T12" fmla="*/ 0 w 23"/>
                <a:gd name="T13" fmla="*/ 6 h 9"/>
                <a:gd name="T14" fmla="*/ 0 w 23"/>
                <a:gd name="T15" fmla="*/ 0 h 9"/>
                <a:gd name="T16" fmla="*/ 23 w 23"/>
                <a:gd name="T17"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 h="9">
                  <a:moveTo>
                    <a:pt x="23" y="0"/>
                  </a:moveTo>
                  <a:cubicBezTo>
                    <a:pt x="23" y="2"/>
                    <a:pt x="23" y="4"/>
                    <a:pt x="23" y="6"/>
                  </a:cubicBezTo>
                  <a:cubicBezTo>
                    <a:pt x="23" y="7"/>
                    <a:pt x="23" y="7"/>
                    <a:pt x="23" y="7"/>
                  </a:cubicBezTo>
                  <a:cubicBezTo>
                    <a:pt x="22" y="7"/>
                    <a:pt x="21" y="8"/>
                    <a:pt x="19" y="8"/>
                  </a:cubicBezTo>
                  <a:cubicBezTo>
                    <a:pt x="14" y="9"/>
                    <a:pt x="8" y="9"/>
                    <a:pt x="3" y="8"/>
                  </a:cubicBezTo>
                  <a:cubicBezTo>
                    <a:pt x="2" y="7"/>
                    <a:pt x="1" y="7"/>
                    <a:pt x="0" y="7"/>
                  </a:cubicBezTo>
                  <a:cubicBezTo>
                    <a:pt x="0" y="6"/>
                    <a:pt x="0" y="6"/>
                    <a:pt x="0" y="6"/>
                  </a:cubicBezTo>
                  <a:cubicBezTo>
                    <a:pt x="0" y="4"/>
                    <a:pt x="0" y="2"/>
                    <a:pt x="0" y="0"/>
                  </a:cubicBezTo>
                  <a:cubicBezTo>
                    <a:pt x="8" y="2"/>
                    <a:pt x="15" y="2"/>
                    <a:pt x="23" y="0"/>
                  </a:cubicBezTo>
                </a:path>
              </a:pathLst>
            </a:custGeom>
            <a:solidFill>
              <a:srgbClr val="1919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T"/>
            </a:p>
          </p:txBody>
        </p:sp>
        <p:sp>
          <p:nvSpPr>
            <p:cNvPr id="118" name="Freeform 908">
              <a:extLst>
                <a:ext uri="{FF2B5EF4-FFF2-40B4-BE49-F238E27FC236}">
                  <a16:creationId xmlns:a16="http://schemas.microsoft.com/office/drawing/2014/main" id="{ABAF5F36-6C1E-4043-AD35-BBA8DFA07AE7}"/>
                </a:ext>
              </a:extLst>
            </p:cNvPr>
            <p:cNvSpPr>
              <a:spLocks noEditPoints="1"/>
            </p:cNvSpPr>
            <p:nvPr/>
          </p:nvSpPr>
          <p:spPr bwMode="auto">
            <a:xfrm>
              <a:off x="10923646" y="6249503"/>
              <a:ext cx="86489" cy="27676"/>
            </a:xfrm>
            <a:custGeom>
              <a:avLst/>
              <a:gdLst>
                <a:gd name="T0" fmla="*/ 24 w 25"/>
                <a:gd name="T1" fmla="*/ 3 h 8"/>
                <a:gd name="T2" fmla="*/ 21 w 25"/>
                <a:gd name="T3" fmla="*/ 1 h 8"/>
                <a:gd name="T4" fmla="*/ 13 w 25"/>
                <a:gd name="T5" fmla="*/ 0 h 8"/>
                <a:gd name="T6" fmla="*/ 5 w 25"/>
                <a:gd name="T7" fmla="*/ 1 h 8"/>
                <a:gd name="T8" fmla="*/ 1 w 25"/>
                <a:gd name="T9" fmla="*/ 3 h 8"/>
                <a:gd name="T10" fmla="*/ 2 w 25"/>
                <a:gd name="T11" fmla="*/ 6 h 8"/>
                <a:gd name="T12" fmla="*/ 5 w 25"/>
                <a:gd name="T13" fmla="*/ 7 h 8"/>
                <a:gd name="T14" fmla="*/ 16 w 25"/>
                <a:gd name="T15" fmla="*/ 8 h 8"/>
                <a:gd name="T16" fmla="*/ 22 w 25"/>
                <a:gd name="T17" fmla="*/ 7 h 8"/>
                <a:gd name="T18" fmla="*/ 24 w 25"/>
                <a:gd name="T19" fmla="*/ 5 h 8"/>
                <a:gd name="T20" fmla="*/ 24 w 25"/>
                <a:gd name="T21" fmla="*/ 5 h 8"/>
                <a:gd name="T22" fmla="*/ 24 w 25"/>
                <a:gd name="T23" fmla="*/ 3 h 8"/>
                <a:gd name="T24" fmla="*/ 7 w 25"/>
                <a:gd name="T25" fmla="*/ 4 h 8"/>
                <a:gd name="T26" fmla="*/ 6 w 25"/>
                <a:gd name="T27" fmla="*/ 5 h 8"/>
                <a:gd name="T28" fmla="*/ 4 w 25"/>
                <a:gd name="T29" fmla="*/ 4 h 8"/>
                <a:gd name="T30" fmla="*/ 4 w 25"/>
                <a:gd name="T31" fmla="*/ 4 h 8"/>
                <a:gd name="T32" fmla="*/ 4 w 25"/>
                <a:gd name="T33" fmla="*/ 3 h 8"/>
                <a:gd name="T34" fmla="*/ 7 w 25"/>
                <a:gd name="T35" fmla="*/ 3 h 8"/>
                <a:gd name="T36" fmla="*/ 7 w 25"/>
                <a:gd name="T37" fmla="*/ 4 h 8"/>
                <a:gd name="T38" fmla="*/ 7 w 25"/>
                <a:gd name="T39" fmla="*/ 4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5" h="8">
                  <a:moveTo>
                    <a:pt x="24" y="3"/>
                  </a:moveTo>
                  <a:cubicBezTo>
                    <a:pt x="23" y="2"/>
                    <a:pt x="22" y="2"/>
                    <a:pt x="21" y="1"/>
                  </a:cubicBezTo>
                  <a:cubicBezTo>
                    <a:pt x="18" y="0"/>
                    <a:pt x="16" y="0"/>
                    <a:pt x="13" y="0"/>
                  </a:cubicBezTo>
                  <a:cubicBezTo>
                    <a:pt x="10" y="0"/>
                    <a:pt x="8" y="0"/>
                    <a:pt x="5" y="1"/>
                  </a:cubicBezTo>
                  <a:cubicBezTo>
                    <a:pt x="4" y="1"/>
                    <a:pt x="2" y="2"/>
                    <a:pt x="1" y="3"/>
                  </a:cubicBezTo>
                  <a:cubicBezTo>
                    <a:pt x="0" y="4"/>
                    <a:pt x="0" y="5"/>
                    <a:pt x="2" y="6"/>
                  </a:cubicBezTo>
                  <a:cubicBezTo>
                    <a:pt x="3" y="7"/>
                    <a:pt x="4" y="7"/>
                    <a:pt x="5" y="7"/>
                  </a:cubicBezTo>
                  <a:cubicBezTo>
                    <a:pt x="9" y="8"/>
                    <a:pt x="12" y="8"/>
                    <a:pt x="16" y="8"/>
                  </a:cubicBezTo>
                  <a:cubicBezTo>
                    <a:pt x="18" y="8"/>
                    <a:pt x="20" y="8"/>
                    <a:pt x="22" y="7"/>
                  </a:cubicBezTo>
                  <a:cubicBezTo>
                    <a:pt x="22" y="6"/>
                    <a:pt x="23" y="6"/>
                    <a:pt x="24" y="5"/>
                  </a:cubicBezTo>
                  <a:cubicBezTo>
                    <a:pt x="24" y="5"/>
                    <a:pt x="24" y="5"/>
                    <a:pt x="24" y="5"/>
                  </a:cubicBezTo>
                  <a:cubicBezTo>
                    <a:pt x="25" y="4"/>
                    <a:pt x="24" y="3"/>
                    <a:pt x="24" y="3"/>
                  </a:cubicBezTo>
                  <a:moveTo>
                    <a:pt x="7" y="4"/>
                  </a:moveTo>
                  <a:cubicBezTo>
                    <a:pt x="7" y="4"/>
                    <a:pt x="6" y="4"/>
                    <a:pt x="6" y="5"/>
                  </a:cubicBezTo>
                  <a:cubicBezTo>
                    <a:pt x="5" y="4"/>
                    <a:pt x="5" y="4"/>
                    <a:pt x="4" y="4"/>
                  </a:cubicBezTo>
                  <a:cubicBezTo>
                    <a:pt x="4" y="4"/>
                    <a:pt x="4" y="4"/>
                    <a:pt x="4" y="4"/>
                  </a:cubicBezTo>
                  <a:cubicBezTo>
                    <a:pt x="4" y="3"/>
                    <a:pt x="4" y="3"/>
                    <a:pt x="4" y="3"/>
                  </a:cubicBezTo>
                  <a:cubicBezTo>
                    <a:pt x="5" y="3"/>
                    <a:pt x="6" y="3"/>
                    <a:pt x="7" y="3"/>
                  </a:cubicBezTo>
                  <a:cubicBezTo>
                    <a:pt x="7" y="4"/>
                    <a:pt x="7" y="4"/>
                    <a:pt x="7" y="4"/>
                  </a:cubicBezTo>
                  <a:cubicBezTo>
                    <a:pt x="7" y="4"/>
                    <a:pt x="7" y="4"/>
                    <a:pt x="7" y="4"/>
                  </a:cubicBezTo>
                </a:path>
              </a:pathLst>
            </a:custGeom>
            <a:solidFill>
              <a:srgbClr val="1919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T"/>
            </a:p>
          </p:txBody>
        </p:sp>
        <p:sp>
          <p:nvSpPr>
            <p:cNvPr id="119" name="Oval 909">
              <a:extLst>
                <a:ext uri="{FF2B5EF4-FFF2-40B4-BE49-F238E27FC236}">
                  <a16:creationId xmlns:a16="http://schemas.microsoft.com/office/drawing/2014/main" id="{CC1256AC-D3C1-4B3D-BA4E-812B8C96C998}"/>
                </a:ext>
              </a:extLst>
            </p:cNvPr>
            <p:cNvSpPr>
              <a:spLocks noChangeArrowheads="1"/>
            </p:cNvSpPr>
            <p:nvPr/>
          </p:nvSpPr>
          <p:spPr bwMode="auto">
            <a:xfrm>
              <a:off x="9406631" y="6214907"/>
              <a:ext cx="200654" cy="20065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T"/>
            </a:p>
          </p:txBody>
        </p:sp>
        <p:sp>
          <p:nvSpPr>
            <p:cNvPr id="120" name="Oval 910">
              <a:extLst>
                <a:ext uri="{FF2B5EF4-FFF2-40B4-BE49-F238E27FC236}">
                  <a16:creationId xmlns:a16="http://schemas.microsoft.com/office/drawing/2014/main" id="{442080EA-5A5E-40D5-ADBC-8142A10E3332}"/>
                </a:ext>
              </a:extLst>
            </p:cNvPr>
            <p:cNvSpPr>
              <a:spLocks noChangeArrowheads="1"/>
            </p:cNvSpPr>
            <p:nvPr/>
          </p:nvSpPr>
          <p:spPr bwMode="auto">
            <a:xfrm>
              <a:off x="9406631" y="6214907"/>
              <a:ext cx="200654" cy="200654"/>
            </a:xfrm>
            <a:prstGeom prst="ellipse">
              <a:avLst/>
            </a:prstGeom>
            <a:noFill/>
            <a:ln w="31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AT"/>
            </a:p>
          </p:txBody>
        </p:sp>
        <p:sp>
          <p:nvSpPr>
            <p:cNvPr id="121" name="Freeform 911">
              <a:extLst>
                <a:ext uri="{FF2B5EF4-FFF2-40B4-BE49-F238E27FC236}">
                  <a16:creationId xmlns:a16="http://schemas.microsoft.com/office/drawing/2014/main" id="{2207C1CF-A958-42C8-854D-048F2854C993}"/>
                </a:ext>
              </a:extLst>
            </p:cNvPr>
            <p:cNvSpPr>
              <a:spLocks/>
            </p:cNvSpPr>
            <p:nvPr/>
          </p:nvSpPr>
          <p:spPr bwMode="auto">
            <a:xfrm>
              <a:off x="9461984" y="6249503"/>
              <a:ext cx="86489" cy="134922"/>
            </a:xfrm>
            <a:custGeom>
              <a:avLst/>
              <a:gdLst>
                <a:gd name="T0" fmla="*/ 13 w 25"/>
                <a:gd name="T1" fmla="*/ 0 h 39"/>
                <a:gd name="T2" fmla="*/ 11 w 25"/>
                <a:gd name="T3" fmla="*/ 1 h 39"/>
                <a:gd name="T4" fmla="*/ 6 w 25"/>
                <a:gd name="T5" fmla="*/ 11 h 39"/>
                <a:gd name="T6" fmla="*/ 0 w 25"/>
                <a:gd name="T7" fmla="*/ 26 h 39"/>
                <a:gd name="T8" fmla="*/ 13 w 25"/>
                <a:gd name="T9" fmla="*/ 39 h 39"/>
                <a:gd name="T10" fmla="*/ 25 w 25"/>
                <a:gd name="T11" fmla="*/ 26 h 39"/>
                <a:gd name="T12" fmla="*/ 20 w 25"/>
                <a:gd name="T13" fmla="*/ 11 h 39"/>
                <a:gd name="T14" fmla="*/ 15 w 25"/>
                <a:gd name="T15" fmla="*/ 1 h 39"/>
                <a:gd name="T16" fmla="*/ 13 w 25"/>
                <a:gd name="T17"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9">
                  <a:moveTo>
                    <a:pt x="13" y="0"/>
                  </a:moveTo>
                  <a:cubicBezTo>
                    <a:pt x="12" y="0"/>
                    <a:pt x="11" y="0"/>
                    <a:pt x="11" y="1"/>
                  </a:cubicBezTo>
                  <a:cubicBezTo>
                    <a:pt x="11" y="1"/>
                    <a:pt x="8" y="6"/>
                    <a:pt x="6" y="11"/>
                  </a:cubicBezTo>
                  <a:cubicBezTo>
                    <a:pt x="0" y="22"/>
                    <a:pt x="0" y="25"/>
                    <a:pt x="0" y="26"/>
                  </a:cubicBezTo>
                  <a:cubicBezTo>
                    <a:pt x="0" y="33"/>
                    <a:pt x="6" y="39"/>
                    <a:pt x="13" y="39"/>
                  </a:cubicBezTo>
                  <a:cubicBezTo>
                    <a:pt x="20" y="39"/>
                    <a:pt x="25" y="33"/>
                    <a:pt x="25" y="26"/>
                  </a:cubicBezTo>
                  <a:cubicBezTo>
                    <a:pt x="25" y="25"/>
                    <a:pt x="25" y="22"/>
                    <a:pt x="20" y="11"/>
                  </a:cubicBezTo>
                  <a:cubicBezTo>
                    <a:pt x="17" y="6"/>
                    <a:pt x="15" y="1"/>
                    <a:pt x="15" y="1"/>
                  </a:cubicBezTo>
                  <a:cubicBezTo>
                    <a:pt x="15" y="0"/>
                    <a:pt x="14" y="0"/>
                    <a:pt x="13" y="0"/>
                  </a:cubicBezTo>
                </a:path>
              </a:pathLst>
            </a:custGeom>
            <a:solidFill>
              <a:srgbClr val="4467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T"/>
            </a:p>
          </p:txBody>
        </p:sp>
        <p:sp>
          <p:nvSpPr>
            <p:cNvPr id="122" name="Oval 912">
              <a:extLst>
                <a:ext uri="{FF2B5EF4-FFF2-40B4-BE49-F238E27FC236}">
                  <a16:creationId xmlns:a16="http://schemas.microsoft.com/office/drawing/2014/main" id="{75C49948-30FC-41A1-B067-D6EE9FA4DB93}"/>
                </a:ext>
              </a:extLst>
            </p:cNvPr>
            <p:cNvSpPr>
              <a:spLocks noChangeArrowheads="1"/>
            </p:cNvSpPr>
            <p:nvPr/>
          </p:nvSpPr>
          <p:spPr bwMode="auto">
            <a:xfrm>
              <a:off x="10148706" y="6214907"/>
              <a:ext cx="200654" cy="20065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T"/>
            </a:p>
          </p:txBody>
        </p:sp>
        <p:sp>
          <p:nvSpPr>
            <p:cNvPr id="123" name="Oval 913">
              <a:extLst>
                <a:ext uri="{FF2B5EF4-FFF2-40B4-BE49-F238E27FC236}">
                  <a16:creationId xmlns:a16="http://schemas.microsoft.com/office/drawing/2014/main" id="{1794387A-505A-412C-974B-07C07C9E2F2D}"/>
                </a:ext>
              </a:extLst>
            </p:cNvPr>
            <p:cNvSpPr>
              <a:spLocks noChangeArrowheads="1"/>
            </p:cNvSpPr>
            <p:nvPr/>
          </p:nvSpPr>
          <p:spPr bwMode="auto">
            <a:xfrm>
              <a:off x="10148706" y="6214907"/>
              <a:ext cx="200654" cy="200654"/>
            </a:xfrm>
            <a:prstGeom prst="ellipse">
              <a:avLst/>
            </a:prstGeom>
            <a:noFill/>
            <a:ln w="31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AT"/>
            </a:p>
          </p:txBody>
        </p:sp>
        <p:sp>
          <p:nvSpPr>
            <p:cNvPr id="124" name="Freeform 914">
              <a:extLst>
                <a:ext uri="{FF2B5EF4-FFF2-40B4-BE49-F238E27FC236}">
                  <a16:creationId xmlns:a16="http://schemas.microsoft.com/office/drawing/2014/main" id="{6EAEB2A3-EB94-4BB2-AB98-282961A57F60}"/>
                </a:ext>
              </a:extLst>
            </p:cNvPr>
            <p:cNvSpPr>
              <a:spLocks/>
            </p:cNvSpPr>
            <p:nvPr/>
          </p:nvSpPr>
          <p:spPr bwMode="auto">
            <a:xfrm>
              <a:off x="10214437" y="6249503"/>
              <a:ext cx="69191" cy="138382"/>
            </a:xfrm>
            <a:custGeom>
              <a:avLst/>
              <a:gdLst>
                <a:gd name="T0" fmla="*/ 4 w 40"/>
                <a:gd name="T1" fmla="*/ 80 h 80"/>
                <a:gd name="T2" fmla="*/ 4 w 40"/>
                <a:gd name="T3" fmla="*/ 80 h 80"/>
                <a:gd name="T4" fmla="*/ 4 w 40"/>
                <a:gd name="T5" fmla="*/ 78 h 80"/>
                <a:gd name="T6" fmla="*/ 16 w 40"/>
                <a:gd name="T7" fmla="*/ 44 h 80"/>
                <a:gd name="T8" fmla="*/ 0 w 40"/>
                <a:gd name="T9" fmla="*/ 38 h 80"/>
                <a:gd name="T10" fmla="*/ 0 w 40"/>
                <a:gd name="T11" fmla="*/ 38 h 80"/>
                <a:gd name="T12" fmla="*/ 0 w 40"/>
                <a:gd name="T13" fmla="*/ 36 h 80"/>
                <a:gd name="T14" fmla="*/ 30 w 40"/>
                <a:gd name="T15" fmla="*/ 0 h 80"/>
                <a:gd name="T16" fmla="*/ 32 w 40"/>
                <a:gd name="T17" fmla="*/ 0 h 80"/>
                <a:gd name="T18" fmla="*/ 32 w 40"/>
                <a:gd name="T19" fmla="*/ 2 h 80"/>
                <a:gd name="T20" fmla="*/ 24 w 40"/>
                <a:gd name="T21" fmla="*/ 32 h 80"/>
                <a:gd name="T22" fmla="*/ 40 w 40"/>
                <a:gd name="T23" fmla="*/ 36 h 80"/>
                <a:gd name="T24" fmla="*/ 40 w 40"/>
                <a:gd name="T25" fmla="*/ 38 h 80"/>
                <a:gd name="T26" fmla="*/ 40 w 40"/>
                <a:gd name="T27" fmla="*/ 38 h 80"/>
                <a:gd name="T28" fmla="*/ 6 w 40"/>
                <a:gd name="T29" fmla="*/ 80 h 80"/>
                <a:gd name="T30" fmla="*/ 4 w 40"/>
                <a:gd name="T31" fmla="*/ 8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0" h="80">
                  <a:moveTo>
                    <a:pt x="4" y="80"/>
                  </a:moveTo>
                  <a:lnTo>
                    <a:pt x="4" y="80"/>
                  </a:lnTo>
                  <a:lnTo>
                    <a:pt x="4" y="78"/>
                  </a:lnTo>
                  <a:lnTo>
                    <a:pt x="16" y="44"/>
                  </a:lnTo>
                  <a:lnTo>
                    <a:pt x="0" y="38"/>
                  </a:lnTo>
                  <a:lnTo>
                    <a:pt x="0" y="38"/>
                  </a:lnTo>
                  <a:lnTo>
                    <a:pt x="0" y="36"/>
                  </a:lnTo>
                  <a:lnTo>
                    <a:pt x="30" y="0"/>
                  </a:lnTo>
                  <a:lnTo>
                    <a:pt x="32" y="0"/>
                  </a:lnTo>
                  <a:lnTo>
                    <a:pt x="32" y="2"/>
                  </a:lnTo>
                  <a:lnTo>
                    <a:pt x="24" y="32"/>
                  </a:lnTo>
                  <a:lnTo>
                    <a:pt x="40" y="36"/>
                  </a:lnTo>
                  <a:lnTo>
                    <a:pt x="40" y="38"/>
                  </a:lnTo>
                  <a:lnTo>
                    <a:pt x="40" y="38"/>
                  </a:lnTo>
                  <a:lnTo>
                    <a:pt x="6" y="80"/>
                  </a:lnTo>
                  <a:lnTo>
                    <a:pt x="4" y="80"/>
                  </a:lnTo>
                  <a:close/>
                </a:path>
              </a:pathLst>
            </a:custGeom>
            <a:solidFill>
              <a:srgbClr val="FFEC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T"/>
            </a:p>
          </p:txBody>
        </p:sp>
        <p:sp>
          <p:nvSpPr>
            <p:cNvPr id="125" name="Freeform 915">
              <a:extLst>
                <a:ext uri="{FF2B5EF4-FFF2-40B4-BE49-F238E27FC236}">
                  <a16:creationId xmlns:a16="http://schemas.microsoft.com/office/drawing/2014/main" id="{0F0B2716-5F36-47BC-9F73-9E41398F744C}"/>
                </a:ext>
              </a:extLst>
            </p:cNvPr>
            <p:cNvSpPr>
              <a:spLocks/>
            </p:cNvSpPr>
            <p:nvPr/>
          </p:nvSpPr>
          <p:spPr bwMode="auto">
            <a:xfrm>
              <a:off x="10214437" y="6249503"/>
              <a:ext cx="69191" cy="138382"/>
            </a:xfrm>
            <a:custGeom>
              <a:avLst/>
              <a:gdLst>
                <a:gd name="T0" fmla="*/ 4 w 40"/>
                <a:gd name="T1" fmla="*/ 80 h 80"/>
                <a:gd name="T2" fmla="*/ 4 w 40"/>
                <a:gd name="T3" fmla="*/ 80 h 80"/>
                <a:gd name="T4" fmla="*/ 4 w 40"/>
                <a:gd name="T5" fmla="*/ 78 h 80"/>
                <a:gd name="T6" fmla="*/ 16 w 40"/>
                <a:gd name="T7" fmla="*/ 44 h 80"/>
                <a:gd name="T8" fmla="*/ 0 w 40"/>
                <a:gd name="T9" fmla="*/ 38 h 80"/>
                <a:gd name="T10" fmla="*/ 0 w 40"/>
                <a:gd name="T11" fmla="*/ 38 h 80"/>
                <a:gd name="T12" fmla="*/ 0 w 40"/>
                <a:gd name="T13" fmla="*/ 36 h 80"/>
                <a:gd name="T14" fmla="*/ 30 w 40"/>
                <a:gd name="T15" fmla="*/ 0 h 80"/>
                <a:gd name="T16" fmla="*/ 32 w 40"/>
                <a:gd name="T17" fmla="*/ 0 h 80"/>
                <a:gd name="T18" fmla="*/ 32 w 40"/>
                <a:gd name="T19" fmla="*/ 2 h 80"/>
                <a:gd name="T20" fmla="*/ 24 w 40"/>
                <a:gd name="T21" fmla="*/ 32 h 80"/>
                <a:gd name="T22" fmla="*/ 40 w 40"/>
                <a:gd name="T23" fmla="*/ 36 h 80"/>
                <a:gd name="T24" fmla="*/ 40 w 40"/>
                <a:gd name="T25" fmla="*/ 38 h 80"/>
                <a:gd name="T26" fmla="*/ 40 w 40"/>
                <a:gd name="T27" fmla="*/ 38 h 80"/>
                <a:gd name="T28" fmla="*/ 6 w 40"/>
                <a:gd name="T29" fmla="*/ 80 h 80"/>
                <a:gd name="T30" fmla="*/ 4 w 40"/>
                <a:gd name="T31" fmla="*/ 8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0" h="80">
                  <a:moveTo>
                    <a:pt x="4" y="80"/>
                  </a:moveTo>
                  <a:lnTo>
                    <a:pt x="4" y="80"/>
                  </a:lnTo>
                  <a:lnTo>
                    <a:pt x="4" y="78"/>
                  </a:lnTo>
                  <a:lnTo>
                    <a:pt x="16" y="44"/>
                  </a:lnTo>
                  <a:lnTo>
                    <a:pt x="0" y="38"/>
                  </a:lnTo>
                  <a:lnTo>
                    <a:pt x="0" y="38"/>
                  </a:lnTo>
                  <a:lnTo>
                    <a:pt x="0" y="36"/>
                  </a:lnTo>
                  <a:lnTo>
                    <a:pt x="30" y="0"/>
                  </a:lnTo>
                  <a:lnTo>
                    <a:pt x="32" y="0"/>
                  </a:lnTo>
                  <a:lnTo>
                    <a:pt x="32" y="2"/>
                  </a:lnTo>
                  <a:lnTo>
                    <a:pt x="24" y="32"/>
                  </a:lnTo>
                  <a:lnTo>
                    <a:pt x="40" y="36"/>
                  </a:lnTo>
                  <a:lnTo>
                    <a:pt x="40" y="38"/>
                  </a:lnTo>
                  <a:lnTo>
                    <a:pt x="40" y="38"/>
                  </a:lnTo>
                  <a:lnTo>
                    <a:pt x="6" y="80"/>
                  </a:lnTo>
                  <a:lnTo>
                    <a:pt x="4" y="8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T"/>
            </a:p>
          </p:txBody>
        </p:sp>
        <p:sp>
          <p:nvSpPr>
            <p:cNvPr id="126" name="Freeform 916">
              <a:extLst>
                <a:ext uri="{FF2B5EF4-FFF2-40B4-BE49-F238E27FC236}">
                  <a16:creationId xmlns:a16="http://schemas.microsoft.com/office/drawing/2014/main" id="{C6FCAE01-0ACB-490D-A371-5AC4F143BE55}"/>
                </a:ext>
              </a:extLst>
            </p:cNvPr>
            <p:cNvSpPr>
              <a:spLocks/>
            </p:cNvSpPr>
            <p:nvPr/>
          </p:nvSpPr>
          <p:spPr bwMode="auto">
            <a:xfrm>
              <a:off x="10214437" y="6249503"/>
              <a:ext cx="69191" cy="138382"/>
            </a:xfrm>
            <a:custGeom>
              <a:avLst/>
              <a:gdLst>
                <a:gd name="T0" fmla="*/ 4 w 40"/>
                <a:gd name="T1" fmla="*/ 80 h 80"/>
                <a:gd name="T2" fmla="*/ 4 w 40"/>
                <a:gd name="T3" fmla="*/ 80 h 80"/>
                <a:gd name="T4" fmla="*/ 4 w 40"/>
                <a:gd name="T5" fmla="*/ 78 h 80"/>
                <a:gd name="T6" fmla="*/ 16 w 40"/>
                <a:gd name="T7" fmla="*/ 44 h 80"/>
                <a:gd name="T8" fmla="*/ 0 w 40"/>
                <a:gd name="T9" fmla="*/ 38 h 80"/>
                <a:gd name="T10" fmla="*/ 0 w 40"/>
                <a:gd name="T11" fmla="*/ 38 h 80"/>
                <a:gd name="T12" fmla="*/ 0 w 40"/>
                <a:gd name="T13" fmla="*/ 36 h 80"/>
                <a:gd name="T14" fmla="*/ 30 w 40"/>
                <a:gd name="T15" fmla="*/ 0 h 80"/>
                <a:gd name="T16" fmla="*/ 32 w 40"/>
                <a:gd name="T17" fmla="*/ 0 h 80"/>
                <a:gd name="T18" fmla="*/ 32 w 40"/>
                <a:gd name="T19" fmla="*/ 2 h 80"/>
                <a:gd name="T20" fmla="*/ 24 w 40"/>
                <a:gd name="T21" fmla="*/ 32 h 80"/>
                <a:gd name="T22" fmla="*/ 40 w 40"/>
                <a:gd name="T23" fmla="*/ 36 h 80"/>
                <a:gd name="T24" fmla="*/ 40 w 40"/>
                <a:gd name="T25" fmla="*/ 38 h 80"/>
                <a:gd name="T26" fmla="*/ 40 w 40"/>
                <a:gd name="T27" fmla="*/ 38 h 80"/>
                <a:gd name="T28" fmla="*/ 6 w 40"/>
                <a:gd name="T29" fmla="*/ 80 h 80"/>
                <a:gd name="T30" fmla="*/ 4 w 40"/>
                <a:gd name="T31" fmla="*/ 8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0" h="80">
                  <a:moveTo>
                    <a:pt x="4" y="80"/>
                  </a:moveTo>
                  <a:lnTo>
                    <a:pt x="4" y="80"/>
                  </a:lnTo>
                  <a:lnTo>
                    <a:pt x="4" y="78"/>
                  </a:lnTo>
                  <a:lnTo>
                    <a:pt x="16" y="44"/>
                  </a:lnTo>
                  <a:lnTo>
                    <a:pt x="0" y="38"/>
                  </a:lnTo>
                  <a:lnTo>
                    <a:pt x="0" y="38"/>
                  </a:lnTo>
                  <a:lnTo>
                    <a:pt x="0" y="36"/>
                  </a:lnTo>
                  <a:lnTo>
                    <a:pt x="30" y="0"/>
                  </a:lnTo>
                  <a:lnTo>
                    <a:pt x="32" y="0"/>
                  </a:lnTo>
                  <a:lnTo>
                    <a:pt x="32" y="2"/>
                  </a:lnTo>
                  <a:lnTo>
                    <a:pt x="24" y="32"/>
                  </a:lnTo>
                  <a:lnTo>
                    <a:pt x="40" y="36"/>
                  </a:lnTo>
                  <a:lnTo>
                    <a:pt x="40" y="38"/>
                  </a:lnTo>
                  <a:lnTo>
                    <a:pt x="40" y="38"/>
                  </a:lnTo>
                  <a:lnTo>
                    <a:pt x="6" y="80"/>
                  </a:lnTo>
                  <a:lnTo>
                    <a:pt x="4" y="80"/>
                  </a:lnTo>
                  <a:close/>
                </a:path>
              </a:pathLst>
            </a:custGeom>
            <a:noFill/>
            <a:ln w="3175" cap="flat">
              <a:solidFill>
                <a:srgbClr val="231F2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AT"/>
            </a:p>
          </p:txBody>
        </p:sp>
        <p:sp>
          <p:nvSpPr>
            <p:cNvPr id="127" name="Oval 917">
              <a:extLst>
                <a:ext uri="{FF2B5EF4-FFF2-40B4-BE49-F238E27FC236}">
                  <a16:creationId xmlns:a16="http://schemas.microsoft.com/office/drawing/2014/main" id="{4A44D5B6-2664-42D3-A0F7-85DA67A5E1BC}"/>
                </a:ext>
              </a:extLst>
            </p:cNvPr>
            <p:cNvSpPr>
              <a:spLocks noChangeArrowheads="1"/>
            </p:cNvSpPr>
            <p:nvPr/>
          </p:nvSpPr>
          <p:spPr bwMode="auto">
            <a:xfrm>
              <a:off x="10148706" y="6453616"/>
              <a:ext cx="200654" cy="20411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T"/>
            </a:p>
          </p:txBody>
        </p:sp>
        <p:sp>
          <p:nvSpPr>
            <p:cNvPr id="128" name="Oval 918">
              <a:extLst>
                <a:ext uri="{FF2B5EF4-FFF2-40B4-BE49-F238E27FC236}">
                  <a16:creationId xmlns:a16="http://schemas.microsoft.com/office/drawing/2014/main" id="{2034718D-36A7-4BDE-9621-BC6854F33344}"/>
                </a:ext>
              </a:extLst>
            </p:cNvPr>
            <p:cNvSpPr>
              <a:spLocks noChangeArrowheads="1"/>
            </p:cNvSpPr>
            <p:nvPr/>
          </p:nvSpPr>
          <p:spPr bwMode="auto">
            <a:xfrm>
              <a:off x="10148706" y="6453616"/>
              <a:ext cx="200654" cy="204114"/>
            </a:xfrm>
            <a:prstGeom prst="ellipse">
              <a:avLst/>
            </a:prstGeom>
            <a:noFill/>
            <a:ln w="31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AT"/>
            </a:p>
          </p:txBody>
        </p:sp>
        <p:sp>
          <p:nvSpPr>
            <p:cNvPr id="129" name="Freeform 919">
              <a:extLst>
                <a:ext uri="{FF2B5EF4-FFF2-40B4-BE49-F238E27FC236}">
                  <a16:creationId xmlns:a16="http://schemas.microsoft.com/office/drawing/2014/main" id="{0608C549-D543-498C-965C-FF5B5C6B8FF3}"/>
                </a:ext>
              </a:extLst>
            </p:cNvPr>
            <p:cNvSpPr>
              <a:spLocks noEditPoints="1"/>
            </p:cNvSpPr>
            <p:nvPr/>
          </p:nvSpPr>
          <p:spPr bwMode="auto">
            <a:xfrm>
              <a:off x="10204058" y="6502050"/>
              <a:ext cx="72651" cy="107246"/>
            </a:xfrm>
            <a:custGeom>
              <a:avLst/>
              <a:gdLst>
                <a:gd name="T0" fmla="*/ 18 w 21"/>
                <a:gd name="T1" fmla="*/ 0 h 31"/>
                <a:gd name="T2" fmla="*/ 2 w 21"/>
                <a:gd name="T3" fmla="*/ 0 h 31"/>
                <a:gd name="T4" fmla="*/ 0 w 21"/>
                <a:gd name="T5" fmla="*/ 1 h 31"/>
                <a:gd name="T6" fmla="*/ 0 w 21"/>
                <a:gd name="T7" fmla="*/ 31 h 31"/>
                <a:gd name="T8" fmla="*/ 21 w 21"/>
                <a:gd name="T9" fmla="*/ 31 h 31"/>
                <a:gd name="T10" fmla="*/ 21 w 21"/>
                <a:gd name="T11" fmla="*/ 1 h 31"/>
                <a:gd name="T12" fmla="*/ 18 w 21"/>
                <a:gd name="T13" fmla="*/ 0 h 31"/>
                <a:gd name="T14" fmla="*/ 18 w 21"/>
                <a:gd name="T15" fmla="*/ 13 h 31"/>
                <a:gd name="T16" fmla="*/ 3 w 21"/>
                <a:gd name="T17" fmla="*/ 13 h 31"/>
                <a:gd name="T18" fmla="*/ 3 w 21"/>
                <a:gd name="T19" fmla="*/ 3 h 31"/>
                <a:gd name="T20" fmla="*/ 18 w 21"/>
                <a:gd name="T21" fmla="*/ 3 h 31"/>
                <a:gd name="T22" fmla="*/ 18 w 21"/>
                <a:gd name="T23" fmla="*/ 13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31">
                  <a:moveTo>
                    <a:pt x="18" y="0"/>
                  </a:moveTo>
                  <a:cubicBezTo>
                    <a:pt x="2" y="0"/>
                    <a:pt x="2" y="0"/>
                    <a:pt x="2" y="0"/>
                  </a:cubicBezTo>
                  <a:cubicBezTo>
                    <a:pt x="1" y="0"/>
                    <a:pt x="0" y="1"/>
                    <a:pt x="0" y="1"/>
                  </a:cubicBezTo>
                  <a:cubicBezTo>
                    <a:pt x="0" y="31"/>
                    <a:pt x="0" y="31"/>
                    <a:pt x="0" y="31"/>
                  </a:cubicBezTo>
                  <a:cubicBezTo>
                    <a:pt x="21" y="31"/>
                    <a:pt x="21" y="31"/>
                    <a:pt x="21" y="31"/>
                  </a:cubicBezTo>
                  <a:cubicBezTo>
                    <a:pt x="21" y="1"/>
                    <a:pt x="21" y="1"/>
                    <a:pt x="21" y="1"/>
                  </a:cubicBezTo>
                  <a:cubicBezTo>
                    <a:pt x="21" y="1"/>
                    <a:pt x="20" y="0"/>
                    <a:pt x="18" y="0"/>
                  </a:cubicBezTo>
                  <a:moveTo>
                    <a:pt x="18" y="13"/>
                  </a:moveTo>
                  <a:cubicBezTo>
                    <a:pt x="3" y="13"/>
                    <a:pt x="3" y="13"/>
                    <a:pt x="3" y="13"/>
                  </a:cubicBezTo>
                  <a:cubicBezTo>
                    <a:pt x="3" y="3"/>
                    <a:pt x="3" y="3"/>
                    <a:pt x="3" y="3"/>
                  </a:cubicBezTo>
                  <a:cubicBezTo>
                    <a:pt x="18" y="3"/>
                    <a:pt x="18" y="3"/>
                    <a:pt x="18" y="3"/>
                  </a:cubicBezTo>
                  <a:lnTo>
                    <a:pt x="18" y="13"/>
                  </a:lnTo>
                  <a:close/>
                </a:path>
              </a:pathLst>
            </a:custGeom>
            <a:solidFill>
              <a:srgbClr val="318A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T"/>
            </a:p>
          </p:txBody>
        </p:sp>
        <p:sp>
          <p:nvSpPr>
            <p:cNvPr id="130" name="Freeform 920">
              <a:extLst>
                <a:ext uri="{FF2B5EF4-FFF2-40B4-BE49-F238E27FC236}">
                  <a16:creationId xmlns:a16="http://schemas.microsoft.com/office/drawing/2014/main" id="{D7D37A72-B342-4869-9D90-E9EEF31D3792}"/>
                </a:ext>
              </a:extLst>
            </p:cNvPr>
            <p:cNvSpPr>
              <a:spLocks/>
            </p:cNvSpPr>
            <p:nvPr/>
          </p:nvSpPr>
          <p:spPr bwMode="auto">
            <a:xfrm>
              <a:off x="10273249" y="6533186"/>
              <a:ext cx="20757" cy="58812"/>
            </a:xfrm>
            <a:custGeom>
              <a:avLst/>
              <a:gdLst>
                <a:gd name="T0" fmla="*/ 0 w 6"/>
                <a:gd name="T1" fmla="*/ 0 h 17"/>
                <a:gd name="T2" fmla="*/ 4 w 6"/>
                <a:gd name="T3" fmla="*/ 0 h 17"/>
                <a:gd name="T4" fmla="*/ 6 w 6"/>
                <a:gd name="T5" fmla="*/ 2 h 17"/>
                <a:gd name="T6" fmla="*/ 6 w 6"/>
                <a:gd name="T7" fmla="*/ 16 h 17"/>
                <a:gd name="T8" fmla="*/ 4 w 6"/>
                <a:gd name="T9" fmla="*/ 17 h 17"/>
                <a:gd name="T10" fmla="*/ 0 w 6"/>
                <a:gd name="T11" fmla="*/ 17 h 17"/>
              </a:gdLst>
              <a:ahLst/>
              <a:cxnLst>
                <a:cxn ang="0">
                  <a:pos x="T0" y="T1"/>
                </a:cxn>
                <a:cxn ang="0">
                  <a:pos x="T2" y="T3"/>
                </a:cxn>
                <a:cxn ang="0">
                  <a:pos x="T4" y="T5"/>
                </a:cxn>
                <a:cxn ang="0">
                  <a:pos x="T6" y="T7"/>
                </a:cxn>
                <a:cxn ang="0">
                  <a:pos x="T8" y="T9"/>
                </a:cxn>
                <a:cxn ang="0">
                  <a:pos x="T10" y="T11"/>
                </a:cxn>
              </a:cxnLst>
              <a:rect l="0" t="0" r="r" b="b"/>
              <a:pathLst>
                <a:path w="6" h="17">
                  <a:moveTo>
                    <a:pt x="0" y="0"/>
                  </a:moveTo>
                  <a:cubicBezTo>
                    <a:pt x="4" y="0"/>
                    <a:pt x="4" y="0"/>
                    <a:pt x="4" y="0"/>
                  </a:cubicBezTo>
                  <a:cubicBezTo>
                    <a:pt x="5" y="0"/>
                    <a:pt x="6" y="1"/>
                    <a:pt x="6" y="2"/>
                  </a:cubicBezTo>
                  <a:cubicBezTo>
                    <a:pt x="6" y="16"/>
                    <a:pt x="6" y="16"/>
                    <a:pt x="6" y="16"/>
                  </a:cubicBezTo>
                  <a:cubicBezTo>
                    <a:pt x="6" y="16"/>
                    <a:pt x="5" y="17"/>
                    <a:pt x="4" y="17"/>
                  </a:cubicBezTo>
                  <a:cubicBezTo>
                    <a:pt x="0" y="17"/>
                    <a:pt x="0" y="17"/>
                    <a:pt x="0" y="17"/>
                  </a:cubicBezTo>
                </a:path>
              </a:pathLst>
            </a:custGeom>
            <a:noFill/>
            <a:ln w="25400" cap="rnd">
              <a:solidFill>
                <a:srgbClr val="318A4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AT"/>
            </a:p>
          </p:txBody>
        </p:sp>
        <p:sp>
          <p:nvSpPr>
            <p:cNvPr id="131" name="Oval 921">
              <a:extLst>
                <a:ext uri="{FF2B5EF4-FFF2-40B4-BE49-F238E27FC236}">
                  <a16:creationId xmlns:a16="http://schemas.microsoft.com/office/drawing/2014/main" id="{ACB59977-F569-4457-978A-FD2E9A92E42E}"/>
                </a:ext>
              </a:extLst>
            </p:cNvPr>
            <p:cNvSpPr>
              <a:spLocks noChangeArrowheads="1"/>
            </p:cNvSpPr>
            <p:nvPr/>
          </p:nvSpPr>
          <p:spPr bwMode="auto">
            <a:xfrm>
              <a:off x="9406631" y="6463995"/>
              <a:ext cx="200654" cy="20065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T"/>
            </a:p>
          </p:txBody>
        </p:sp>
        <p:sp>
          <p:nvSpPr>
            <p:cNvPr id="132" name="Oval 922">
              <a:extLst>
                <a:ext uri="{FF2B5EF4-FFF2-40B4-BE49-F238E27FC236}">
                  <a16:creationId xmlns:a16="http://schemas.microsoft.com/office/drawing/2014/main" id="{3F6E98E1-A6F5-47C4-B5DA-B86FC6E3AD60}"/>
                </a:ext>
              </a:extLst>
            </p:cNvPr>
            <p:cNvSpPr>
              <a:spLocks noChangeArrowheads="1"/>
            </p:cNvSpPr>
            <p:nvPr/>
          </p:nvSpPr>
          <p:spPr bwMode="auto">
            <a:xfrm>
              <a:off x="9406631" y="6463995"/>
              <a:ext cx="200654" cy="200654"/>
            </a:xfrm>
            <a:prstGeom prst="ellipse">
              <a:avLst/>
            </a:prstGeom>
            <a:noFill/>
            <a:ln w="31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AT"/>
            </a:p>
          </p:txBody>
        </p:sp>
        <p:sp>
          <p:nvSpPr>
            <p:cNvPr id="133" name="Freeform 923">
              <a:extLst>
                <a:ext uri="{FF2B5EF4-FFF2-40B4-BE49-F238E27FC236}">
                  <a16:creationId xmlns:a16="http://schemas.microsoft.com/office/drawing/2014/main" id="{CFDEDE43-76E4-4746-B27B-F9E363F592B4}"/>
                </a:ext>
              </a:extLst>
            </p:cNvPr>
            <p:cNvSpPr>
              <a:spLocks noEditPoints="1"/>
            </p:cNvSpPr>
            <p:nvPr/>
          </p:nvSpPr>
          <p:spPr bwMode="auto">
            <a:xfrm>
              <a:off x="9437767" y="6488212"/>
              <a:ext cx="138382" cy="131463"/>
            </a:xfrm>
            <a:custGeom>
              <a:avLst/>
              <a:gdLst>
                <a:gd name="T0" fmla="*/ 39 w 40"/>
                <a:gd name="T1" fmla="*/ 5 h 38"/>
                <a:gd name="T2" fmla="*/ 31 w 40"/>
                <a:gd name="T3" fmla="*/ 6 h 38"/>
                <a:gd name="T4" fmla="*/ 31 w 40"/>
                <a:gd name="T5" fmla="*/ 1 h 38"/>
                <a:gd name="T6" fmla="*/ 30 w 40"/>
                <a:gd name="T7" fmla="*/ 4 h 38"/>
                <a:gd name="T8" fmla="*/ 23 w 40"/>
                <a:gd name="T9" fmla="*/ 0 h 38"/>
                <a:gd name="T10" fmla="*/ 22 w 40"/>
                <a:gd name="T11" fmla="*/ 8 h 38"/>
                <a:gd name="T12" fmla="*/ 21 w 40"/>
                <a:gd name="T13" fmla="*/ 8 h 38"/>
                <a:gd name="T14" fmla="*/ 17 w 40"/>
                <a:gd name="T15" fmla="*/ 14 h 38"/>
                <a:gd name="T16" fmla="*/ 16 w 40"/>
                <a:gd name="T17" fmla="*/ 14 h 38"/>
                <a:gd name="T18" fmla="*/ 13 w 40"/>
                <a:gd name="T19" fmla="*/ 18 h 38"/>
                <a:gd name="T20" fmla="*/ 12 w 40"/>
                <a:gd name="T21" fmla="*/ 18 h 38"/>
                <a:gd name="T22" fmla="*/ 11 w 40"/>
                <a:gd name="T23" fmla="*/ 31 h 38"/>
                <a:gd name="T24" fmla="*/ 0 w 40"/>
                <a:gd name="T25" fmla="*/ 35 h 38"/>
                <a:gd name="T26" fmla="*/ 1 w 40"/>
                <a:gd name="T27" fmla="*/ 36 h 38"/>
                <a:gd name="T28" fmla="*/ 18 w 40"/>
                <a:gd name="T29" fmla="*/ 37 h 38"/>
                <a:gd name="T30" fmla="*/ 26 w 40"/>
                <a:gd name="T31" fmla="*/ 35 h 38"/>
                <a:gd name="T32" fmla="*/ 26 w 40"/>
                <a:gd name="T33" fmla="*/ 34 h 38"/>
                <a:gd name="T34" fmla="*/ 26 w 40"/>
                <a:gd name="T35" fmla="*/ 31 h 38"/>
                <a:gd name="T36" fmla="*/ 33 w 40"/>
                <a:gd name="T37" fmla="*/ 27 h 38"/>
                <a:gd name="T38" fmla="*/ 33 w 40"/>
                <a:gd name="T39" fmla="*/ 25 h 38"/>
                <a:gd name="T40" fmla="*/ 33 w 40"/>
                <a:gd name="T41" fmla="*/ 22 h 38"/>
                <a:gd name="T42" fmla="*/ 37 w 40"/>
                <a:gd name="T43" fmla="*/ 16 h 38"/>
                <a:gd name="T44" fmla="*/ 34 w 40"/>
                <a:gd name="T45" fmla="*/ 14 h 38"/>
                <a:gd name="T46" fmla="*/ 40 w 40"/>
                <a:gd name="T47" fmla="*/ 6 h 38"/>
                <a:gd name="T48" fmla="*/ 30 w 40"/>
                <a:gd name="T49" fmla="*/ 14 h 38"/>
                <a:gd name="T50" fmla="*/ 29 w 40"/>
                <a:gd name="T51" fmla="*/ 14 h 38"/>
                <a:gd name="T52" fmla="*/ 24 w 40"/>
                <a:gd name="T53" fmla="*/ 2 h 38"/>
                <a:gd name="T54" fmla="*/ 28 w 40"/>
                <a:gd name="T55" fmla="*/ 12 h 38"/>
                <a:gd name="T56" fmla="*/ 24 w 40"/>
                <a:gd name="T57" fmla="*/ 9 h 38"/>
                <a:gd name="T58" fmla="*/ 24 w 40"/>
                <a:gd name="T59" fmla="*/ 2 h 38"/>
                <a:gd name="T60" fmla="*/ 27 w 40"/>
                <a:gd name="T61" fmla="*/ 14 h 38"/>
                <a:gd name="T62" fmla="*/ 28 w 40"/>
                <a:gd name="T63" fmla="*/ 13 h 38"/>
                <a:gd name="T64" fmla="*/ 23 w 40"/>
                <a:gd name="T65" fmla="*/ 11 h 38"/>
                <a:gd name="T66" fmla="*/ 26 w 40"/>
                <a:gd name="T67" fmla="*/ 14 h 38"/>
                <a:gd name="T68" fmla="*/ 21 w 40"/>
                <a:gd name="T69" fmla="*/ 15 h 38"/>
                <a:gd name="T70" fmla="*/ 23 w 40"/>
                <a:gd name="T71" fmla="*/ 21 h 38"/>
                <a:gd name="T72" fmla="*/ 22 w 40"/>
                <a:gd name="T73" fmla="*/ 22 h 38"/>
                <a:gd name="T74" fmla="*/ 17 w 40"/>
                <a:gd name="T75" fmla="*/ 15 h 38"/>
                <a:gd name="T76" fmla="*/ 19 w 40"/>
                <a:gd name="T77" fmla="*/ 26 h 38"/>
                <a:gd name="T78" fmla="*/ 17 w 40"/>
                <a:gd name="T79" fmla="*/ 15 h 38"/>
                <a:gd name="T80" fmla="*/ 12 w 40"/>
                <a:gd name="T81" fmla="*/ 20 h 38"/>
                <a:gd name="T82" fmla="*/ 13 w 40"/>
                <a:gd name="T83" fmla="*/ 30 h 38"/>
                <a:gd name="T84" fmla="*/ 17 w 40"/>
                <a:gd name="T85" fmla="*/ 26 h 38"/>
                <a:gd name="T86" fmla="*/ 16 w 40"/>
                <a:gd name="T87" fmla="*/ 29 h 38"/>
                <a:gd name="T88" fmla="*/ 24 w 40"/>
                <a:gd name="T89" fmla="*/ 34 h 38"/>
                <a:gd name="T90" fmla="*/ 14 w 40"/>
                <a:gd name="T91" fmla="*/ 32 h 38"/>
                <a:gd name="T92" fmla="*/ 24 w 40"/>
                <a:gd name="T93" fmla="*/ 34 h 38"/>
                <a:gd name="T94" fmla="*/ 19 w 40"/>
                <a:gd name="T95" fmla="*/ 29 h 38"/>
                <a:gd name="T96" fmla="*/ 21 w 40"/>
                <a:gd name="T97" fmla="*/ 29 h 38"/>
                <a:gd name="T98" fmla="*/ 26 w 40"/>
                <a:gd name="T99" fmla="*/ 29 h 38"/>
                <a:gd name="T100" fmla="*/ 26 w 40"/>
                <a:gd name="T101" fmla="*/ 24 h 38"/>
                <a:gd name="T102" fmla="*/ 26 w 40"/>
                <a:gd name="T103" fmla="*/ 29 h 38"/>
                <a:gd name="T104" fmla="*/ 32 w 40"/>
                <a:gd name="T105" fmla="*/ 21 h 38"/>
                <a:gd name="T106" fmla="*/ 29 w 40"/>
                <a:gd name="T107" fmla="*/ 16 h 38"/>
                <a:gd name="T108" fmla="*/ 36 w 40"/>
                <a:gd name="T109" fmla="*/ 12 h 38"/>
                <a:gd name="T110" fmla="*/ 33 w 40"/>
                <a:gd name="T111" fmla="*/ 7 h 38"/>
                <a:gd name="T112" fmla="*/ 36 w 40"/>
                <a:gd name="T113" fmla="*/ 12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0" h="38">
                  <a:moveTo>
                    <a:pt x="40" y="5"/>
                  </a:moveTo>
                  <a:cubicBezTo>
                    <a:pt x="39" y="5"/>
                    <a:pt x="39" y="5"/>
                    <a:pt x="39" y="5"/>
                  </a:cubicBezTo>
                  <a:cubicBezTo>
                    <a:pt x="39" y="5"/>
                    <a:pt x="35" y="4"/>
                    <a:pt x="32" y="6"/>
                  </a:cubicBezTo>
                  <a:cubicBezTo>
                    <a:pt x="31" y="6"/>
                    <a:pt x="31" y="6"/>
                    <a:pt x="31" y="6"/>
                  </a:cubicBezTo>
                  <a:cubicBezTo>
                    <a:pt x="31" y="5"/>
                    <a:pt x="31" y="3"/>
                    <a:pt x="31" y="2"/>
                  </a:cubicBezTo>
                  <a:cubicBezTo>
                    <a:pt x="31" y="1"/>
                    <a:pt x="31" y="1"/>
                    <a:pt x="31" y="1"/>
                  </a:cubicBezTo>
                  <a:cubicBezTo>
                    <a:pt x="30" y="1"/>
                    <a:pt x="30" y="1"/>
                    <a:pt x="30" y="2"/>
                  </a:cubicBezTo>
                  <a:cubicBezTo>
                    <a:pt x="30" y="3"/>
                    <a:pt x="30" y="3"/>
                    <a:pt x="30" y="4"/>
                  </a:cubicBezTo>
                  <a:cubicBezTo>
                    <a:pt x="28" y="2"/>
                    <a:pt x="25" y="1"/>
                    <a:pt x="24" y="0"/>
                  </a:cubicBezTo>
                  <a:cubicBezTo>
                    <a:pt x="23" y="0"/>
                    <a:pt x="23" y="0"/>
                    <a:pt x="23" y="0"/>
                  </a:cubicBezTo>
                  <a:cubicBezTo>
                    <a:pt x="23" y="1"/>
                    <a:pt x="23" y="1"/>
                    <a:pt x="23" y="1"/>
                  </a:cubicBezTo>
                  <a:cubicBezTo>
                    <a:pt x="23" y="1"/>
                    <a:pt x="21" y="5"/>
                    <a:pt x="22" y="8"/>
                  </a:cubicBezTo>
                  <a:cubicBezTo>
                    <a:pt x="22" y="8"/>
                    <a:pt x="22" y="8"/>
                    <a:pt x="22" y="8"/>
                  </a:cubicBezTo>
                  <a:cubicBezTo>
                    <a:pt x="21" y="8"/>
                    <a:pt x="21" y="8"/>
                    <a:pt x="21" y="8"/>
                  </a:cubicBezTo>
                  <a:cubicBezTo>
                    <a:pt x="21" y="8"/>
                    <a:pt x="19" y="11"/>
                    <a:pt x="19" y="15"/>
                  </a:cubicBezTo>
                  <a:cubicBezTo>
                    <a:pt x="18" y="14"/>
                    <a:pt x="17" y="14"/>
                    <a:pt x="17" y="14"/>
                  </a:cubicBezTo>
                  <a:cubicBezTo>
                    <a:pt x="17" y="14"/>
                    <a:pt x="17" y="14"/>
                    <a:pt x="17" y="14"/>
                  </a:cubicBezTo>
                  <a:cubicBezTo>
                    <a:pt x="16" y="14"/>
                    <a:pt x="16" y="14"/>
                    <a:pt x="16" y="14"/>
                  </a:cubicBezTo>
                  <a:cubicBezTo>
                    <a:pt x="16" y="14"/>
                    <a:pt x="14" y="16"/>
                    <a:pt x="14" y="19"/>
                  </a:cubicBezTo>
                  <a:cubicBezTo>
                    <a:pt x="13" y="19"/>
                    <a:pt x="13" y="18"/>
                    <a:pt x="13" y="18"/>
                  </a:cubicBezTo>
                  <a:cubicBezTo>
                    <a:pt x="12" y="18"/>
                    <a:pt x="12" y="18"/>
                    <a:pt x="12" y="18"/>
                  </a:cubicBezTo>
                  <a:cubicBezTo>
                    <a:pt x="12" y="18"/>
                    <a:pt x="12" y="18"/>
                    <a:pt x="12" y="18"/>
                  </a:cubicBezTo>
                  <a:cubicBezTo>
                    <a:pt x="11" y="19"/>
                    <a:pt x="8" y="22"/>
                    <a:pt x="8" y="25"/>
                  </a:cubicBezTo>
                  <a:cubicBezTo>
                    <a:pt x="8" y="28"/>
                    <a:pt x="10" y="30"/>
                    <a:pt x="11" y="31"/>
                  </a:cubicBezTo>
                  <a:cubicBezTo>
                    <a:pt x="8" y="33"/>
                    <a:pt x="4" y="34"/>
                    <a:pt x="0" y="34"/>
                  </a:cubicBezTo>
                  <a:cubicBezTo>
                    <a:pt x="0" y="34"/>
                    <a:pt x="0" y="35"/>
                    <a:pt x="0" y="35"/>
                  </a:cubicBezTo>
                  <a:cubicBezTo>
                    <a:pt x="0" y="36"/>
                    <a:pt x="0" y="36"/>
                    <a:pt x="0" y="36"/>
                  </a:cubicBezTo>
                  <a:cubicBezTo>
                    <a:pt x="1" y="36"/>
                    <a:pt x="1" y="36"/>
                    <a:pt x="1" y="36"/>
                  </a:cubicBezTo>
                  <a:cubicBezTo>
                    <a:pt x="5" y="36"/>
                    <a:pt x="9" y="34"/>
                    <a:pt x="12" y="33"/>
                  </a:cubicBezTo>
                  <a:cubicBezTo>
                    <a:pt x="13" y="34"/>
                    <a:pt x="15" y="37"/>
                    <a:pt x="18" y="37"/>
                  </a:cubicBezTo>
                  <a:cubicBezTo>
                    <a:pt x="18" y="38"/>
                    <a:pt x="19" y="38"/>
                    <a:pt x="19" y="38"/>
                  </a:cubicBezTo>
                  <a:cubicBezTo>
                    <a:pt x="22" y="38"/>
                    <a:pt x="25" y="36"/>
                    <a:pt x="26" y="35"/>
                  </a:cubicBezTo>
                  <a:cubicBezTo>
                    <a:pt x="26" y="35"/>
                    <a:pt x="26" y="35"/>
                    <a:pt x="26" y="35"/>
                  </a:cubicBezTo>
                  <a:cubicBezTo>
                    <a:pt x="26" y="34"/>
                    <a:pt x="26" y="34"/>
                    <a:pt x="26" y="34"/>
                  </a:cubicBezTo>
                  <a:cubicBezTo>
                    <a:pt x="26" y="34"/>
                    <a:pt x="25" y="31"/>
                    <a:pt x="22" y="30"/>
                  </a:cubicBezTo>
                  <a:cubicBezTo>
                    <a:pt x="23" y="30"/>
                    <a:pt x="25" y="31"/>
                    <a:pt x="26" y="31"/>
                  </a:cubicBezTo>
                  <a:cubicBezTo>
                    <a:pt x="26" y="31"/>
                    <a:pt x="26" y="31"/>
                    <a:pt x="26" y="31"/>
                  </a:cubicBezTo>
                  <a:cubicBezTo>
                    <a:pt x="30" y="31"/>
                    <a:pt x="32" y="27"/>
                    <a:pt x="33" y="27"/>
                  </a:cubicBezTo>
                  <a:cubicBezTo>
                    <a:pt x="33" y="26"/>
                    <a:pt x="33" y="26"/>
                    <a:pt x="33" y="26"/>
                  </a:cubicBezTo>
                  <a:cubicBezTo>
                    <a:pt x="33" y="25"/>
                    <a:pt x="33" y="25"/>
                    <a:pt x="33" y="25"/>
                  </a:cubicBezTo>
                  <a:cubicBezTo>
                    <a:pt x="33" y="25"/>
                    <a:pt x="32" y="24"/>
                    <a:pt x="30" y="23"/>
                  </a:cubicBezTo>
                  <a:cubicBezTo>
                    <a:pt x="31" y="23"/>
                    <a:pt x="32" y="23"/>
                    <a:pt x="33" y="22"/>
                  </a:cubicBezTo>
                  <a:cubicBezTo>
                    <a:pt x="36" y="21"/>
                    <a:pt x="37" y="17"/>
                    <a:pt x="37" y="16"/>
                  </a:cubicBezTo>
                  <a:cubicBezTo>
                    <a:pt x="37" y="16"/>
                    <a:pt x="37" y="16"/>
                    <a:pt x="37" y="16"/>
                  </a:cubicBezTo>
                  <a:cubicBezTo>
                    <a:pt x="37" y="15"/>
                    <a:pt x="37" y="15"/>
                    <a:pt x="37" y="15"/>
                  </a:cubicBezTo>
                  <a:cubicBezTo>
                    <a:pt x="37" y="15"/>
                    <a:pt x="36" y="14"/>
                    <a:pt x="34" y="14"/>
                  </a:cubicBezTo>
                  <a:cubicBezTo>
                    <a:pt x="35" y="14"/>
                    <a:pt x="36" y="14"/>
                    <a:pt x="37" y="13"/>
                  </a:cubicBezTo>
                  <a:cubicBezTo>
                    <a:pt x="40" y="11"/>
                    <a:pt x="40" y="7"/>
                    <a:pt x="40" y="6"/>
                  </a:cubicBezTo>
                  <a:cubicBezTo>
                    <a:pt x="40" y="5"/>
                    <a:pt x="40" y="5"/>
                    <a:pt x="40" y="5"/>
                  </a:cubicBezTo>
                  <a:moveTo>
                    <a:pt x="30" y="14"/>
                  </a:moveTo>
                  <a:cubicBezTo>
                    <a:pt x="29" y="14"/>
                    <a:pt x="29" y="14"/>
                    <a:pt x="29" y="14"/>
                  </a:cubicBezTo>
                  <a:cubicBezTo>
                    <a:pt x="29" y="14"/>
                    <a:pt x="29" y="14"/>
                    <a:pt x="29" y="14"/>
                  </a:cubicBezTo>
                  <a:cubicBezTo>
                    <a:pt x="30" y="14"/>
                    <a:pt x="30" y="14"/>
                    <a:pt x="30" y="14"/>
                  </a:cubicBezTo>
                  <a:moveTo>
                    <a:pt x="24" y="2"/>
                  </a:moveTo>
                  <a:cubicBezTo>
                    <a:pt x="25" y="3"/>
                    <a:pt x="28" y="4"/>
                    <a:pt x="29" y="6"/>
                  </a:cubicBezTo>
                  <a:cubicBezTo>
                    <a:pt x="29" y="8"/>
                    <a:pt x="29" y="11"/>
                    <a:pt x="28" y="12"/>
                  </a:cubicBezTo>
                  <a:cubicBezTo>
                    <a:pt x="27" y="12"/>
                    <a:pt x="27" y="11"/>
                    <a:pt x="26" y="11"/>
                  </a:cubicBezTo>
                  <a:cubicBezTo>
                    <a:pt x="25" y="10"/>
                    <a:pt x="25" y="10"/>
                    <a:pt x="24" y="9"/>
                  </a:cubicBezTo>
                  <a:cubicBezTo>
                    <a:pt x="24" y="9"/>
                    <a:pt x="24" y="8"/>
                    <a:pt x="24" y="8"/>
                  </a:cubicBezTo>
                  <a:cubicBezTo>
                    <a:pt x="23" y="6"/>
                    <a:pt x="24" y="3"/>
                    <a:pt x="24" y="2"/>
                  </a:cubicBezTo>
                  <a:moveTo>
                    <a:pt x="28" y="13"/>
                  </a:moveTo>
                  <a:cubicBezTo>
                    <a:pt x="27" y="14"/>
                    <a:pt x="27" y="14"/>
                    <a:pt x="27" y="14"/>
                  </a:cubicBezTo>
                  <a:cubicBezTo>
                    <a:pt x="27" y="13"/>
                    <a:pt x="27" y="13"/>
                    <a:pt x="27" y="13"/>
                  </a:cubicBezTo>
                  <a:cubicBezTo>
                    <a:pt x="28" y="13"/>
                    <a:pt x="28" y="13"/>
                    <a:pt x="28" y="13"/>
                  </a:cubicBezTo>
                  <a:moveTo>
                    <a:pt x="22" y="10"/>
                  </a:moveTo>
                  <a:cubicBezTo>
                    <a:pt x="22" y="10"/>
                    <a:pt x="23" y="10"/>
                    <a:pt x="23" y="11"/>
                  </a:cubicBezTo>
                  <a:cubicBezTo>
                    <a:pt x="24" y="11"/>
                    <a:pt x="24" y="11"/>
                    <a:pt x="25" y="12"/>
                  </a:cubicBezTo>
                  <a:cubicBezTo>
                    <a:pt x="25" y="12"/>
                    <a:pt x="26" y="13"/>
                    <a:pt x="26" y="14"/>
                  </a:cubicBezTo>
                  <a:cubicBezTo>
                    <a:pt x="26" y="16"/>
                    <a:pt x="25" y="19"/>
                    <a:pt x="24" y="20"/>
                  </a:cubicBezTo>
                  <a:cubicBezTo>
                    <a:pt x="23" y="19"/>
                    <a:pt x="21" y="18"/>
                    <a:pt x="21" y="15"/>
                  </a:cubicBezTo>
                  <a:cubicBezTo>
                    <a:pt x="20" y="13"/>
                    <a:pt x="21" y="11"/>
                    <a:pt x="22" y="10"/>
                  </a:cubicBezTo>
                  <a:moveTo>
                    <a:pt x="23" y="21"/>
                  </a:moveTo>
                  <a:cubicBezTo>
                    <a:pt x="23" y="21"/>
                    <a:pt x="23" y="21"/>
                    <a:pt x="23" y="21"/>
                  </a:cubicBezTo>
                  <a:cubicBezTo>
                    <a:pt x="23" y="22"/>
                    <a:pt x="23" y="22"/>
                    <a:pt x="22" y="22"/>
                  </a:cubicBezTo>
                  <a:cubicBezTo>
                    <a:pt x="23" y="22"/>
                    <a:pt x="23" y="21"/>
                    <a:pt x="23" y="21"/>
                  </a:cubicBezTo>
                  <a:moveTo>
                    <a:pt x="17" y="15"/>
                  </a:moveTo>
                  <a:cubicBezTo>
                    <a:pt x="18" y="16"/>
                    <a:pt x="20" y="18"/>
                    <a:pt x="21" y="20"/>
                  </a:cubicBezTo>
                  <a:cubicBezTo>
                    <a:pt x="21" y="22"/>
                    <a:pt x="20" y="25"/>
                    <a:pt x="19" y="26"/>
                  </a:cubicBezTo>
                  <a:cubicBezTo>
                    <a:pt x="18" y="25"/>
                    <a:pt x="16" y="23"/>
                    <a:pt x="16" y="21"/>
                  </a:cubicBezTo>
                  <a:cubicBezTo>
                    <a:pt x="15" y="19"/>
                    <a:pt x="16" y="17"/>
                    <a:pt x="17" y="15"/>
                  </a:cubicBezTo>
                  <a:moveTo>
                    <a:pt x="10" y="25"/>
                  </a:moveTo>
                  <a:cubicBezTo>
                    <a:pt x="10" y="23"/>
                    <a:pt x="11" y="21"/>
                    <a:pt x="12" y="20"/>
                  </a:cubicBezTo>
                  <a:cubicBezTo>
                    <a:pt x="13" y="21"/>
                    <a:pt x="15" y="23"/>
                    <a:pt x="15" y="25"/>
                  </a:cubicBezTo>
                  <a:cubicBezTo>
                    <a:pt x="15" y="27"/>
                    <a:pt x="13" y="29"/>
                    <a:pt x="13" y="30"/>
                  </a:cubicBezTo>
                  <a:cubicBezTo>
                    <a:pt x="12" y="30"/>
                    <a:pt x="10" y="28"/>
                    <a:pt x="10" y="25"/>
                  </a:cubicBezTo>
                  <a:moveTo>
                    <a:pt x="17" y="26"/>
                  </a:moveTo>
                  <a:cubicBezTo>
                    <a:pt x="17" y="26"/>
                    <a:pt x="18" y="27"/>
                    <a:pt x="18" y="27"/>
                  </a:cubicBezTo>
                  <a:cubicBezTo>
                    <a:pt x="17" y="27"/>
                    <a:pt x="17" y="28"/>
                    <a:pt x="16" y="29"/>
                  </a:cubicBezTo>
                  <a:cubicBezTo>
                    <a:pt x="16" y="28"/>
                    <a:pt x="17" y="27"/>
                    <a:pt x="17" y="26"/>
                  </a:cubicBezTo>
                  <a:moveTo>
                    <a:pt x="24" y="34"/>
                  </a:moveTo>
                  <a:cubicBezTo>
                    <a:pt x="23" y="35"/>
                    <a:pt x="21" y="36"/>
                    <a:pt x="18" y="36"/>
                  </a:cubicBezTo>
                  <a:cubicBezTo>
                    <a:pt x="16" y="35"/>
                    <a:pt x="14" y="33"/>
                    <a:pt x="14" y="32"/>
                  </a:cubicBezTo>
                  <a:cubicBezTo>
                    <a:pt x="15" y="31"/>
                    <a:pt x="17" y="30"/>
                    <a:pt x="20" y="30"/>
                  </a:cubicBezTo>
                  <a:cubicBezTo>
                    <a:pt x="22" y="31"/>
                    <a:pt x="23" y="33"/>
                    <a:pt x="24" y="34"/>
                  </a:cubicBezTo>
                  <a:moveTo>
                    <a:pt x="20" y="29"/>
                  </a:moveTo>
                  <a:cubicBezTo>
                    <a:pt x="19" y="29"/>
                    <a:pt x="19" y="29"/>
                    <a:pt x="19" y="29"/>
                  </a:cubicBezTo>
                  <a:cubicBezTo>
                    <a:pt x="19" y="28"/>
                    <a:pt x="19" y="28"/>
                    <a:pt x="19" y="28"/>
                  </a:cubicBezTo>
                  <a:cubicBezTo>
                    <a:pt x="20" y="28"/>
                    <a:pt x="20" y="29"/>
                    <a:pt x="21" y="29"/>
                  </a:cubicBezTo>
                  <a:cubicBezTo>
                    <a:pt x="21" y="29"/>
                    <a:pt x="20" y="29"/>
                    <a:pt x="20" y="29"/>
                  </a:cubicBezTo>
                  <a:moveTo>
                    <a:pt x="26" y="29"/>
                  </a:moveTo>
                  <a:cubicBezTo>
                    <a:pt x="24" y="29"/>
                    <a:pt x="22" y="28"/>
                    <a:pt x="21" y="27"/>
                  </a:cubicBezTo>
                  <a:cubicBezTo>
                    <a:pt x="22" y="26"/>
                    <a:pt x="24" y="24"/>
                    <a:pt x="26" y="24"/>
                  </a:cubicBezTo>
                  <a:cubicBezTo>
                    <a:pt x="28" y="24"/>
                    <a:pt x="30" y="25"/>
                    <a:pt x="31" y="26"/>
                  </a:cubicBezTo>
                  <a:cubicBezTo>
                    <a:pt x="30" y="27"/>
                    <a:pt x="28" y="29"/>
                    <a:pt x="26" y="29"/>
                  </a:cubicBezTo>
                  <a:moveTo>
                    <a:pt x="35" y="16"/>
                  </a:moveTo>
                  <a:cubicBezTo>
                    <a:pt x="35" y="17"/>
                    <a:pt x="34" y="20"/>
                    <a:pt x="32" y="21"/>
                  </a:cubicBezTo>
                  <a:cubicBezTo>
                    <a:pt x="30" y="22"/>
                    <a:pt x="27" y="21"/>
                    <a:pt x="26" y="21"/>
                  </a:cubicBezTo>
                  <a:cubicBezTo>
                    <a:pt x="26" y="20"/>
                    <a:pt x="27" y="17"/>
                    <a:pt x="29" y="16"/>
                  </a:cubicBezTo>
                  <a:cubicBezTo>
                    <a:pt x="31" y="15"/>
                    <a:pt x="34" y="16"/>
                    <a:pt x="35" y="16"/>
                  </a:cubicBezTo>
                  <a:moveTo>
                    <a:pt x="36" y="12"/>
                  </a:moveTo>
                  <a:cubicBezTo>
                    <a:pt x="34" y="13"/>
                    <a:pt x="31" y="13"/>
                    <a:pt x="30" y="12"/>
                  </a:cubicBezTo>
                  <a:cubicBezTo>
                    <a:pt x="30" y="11"/>
                    <a:pt x="31" y="9"/>
                    <a:pt x="33" y="7"/>
                  </a:cubicBezTo>
                  <a:cubicBezTo>
                    <a:pt x="34" y="6"/>
                    <a:pt x="37" y="6"/>
                    <a:pt x="38" y="6"/>
                  </a:cubicBezTo>
                  <a:cubicBezTo>
                    <a:pt x="38" y="8"/>
                    <a:pt x="38" y="10"/>
                    <a:pt x="36" y="12"/>
                  </a:cubicBezTo>
                </a:path>
              </a:pathLst>
            </a:custGeom>
            <a:solidFill>
              <a:srgbClr val="318A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T"/>
            </a:p>
          </p:txBody>
        </p:sp>
        <p:sp>
          <p:nvSpPr>
            <p:cNvPr id="134" name="Freeform 924">
              <a:extLst>
                <a:ext uri="{FF2B5EF4-FFF2-40B4-BE49-F238E27FC236}">
                  <a16:creationId xmlns:a16="http://schemas.microsoft.com/office/drawing/2014/main" id="{7550ABC0-B0DA-4628-A601-C95B4D6F2035}"/>
                </a:ext>
              </a:extLst>
            </p:cNvPr>
            <p:cNvSpPr>
              <a:spLocks noEditPoints="1"/>
            </p:cNvSpPr>
            <p:nvPr/>
          </p:nvSpPr>
          <p:spPr bwMode="auto">
            <a:xfrm>
              <a:off x="9645340" y="6284098"/>
              <a:ext cx="420336" cy="69191"/>
            </a:xfrm>
            <a:custGeom>
              <a:avLst/>
              <a:gdLst>
                <a:gd name="T0" fmla="*/ 3 w 121"/>
                <a:gd name="T1" fmla="*/ 1 h 20"/>
                <a:gd name="T2" fmla="*/ 6 w 121"/>
                <a:gd name="T3" fmla="*/ 17 h 20"/>
                <a:gd name="T4" fmla="*/ 13 w 121"/>
                <a:gd name="T5" fmla="*/ 1 h 20"/>
                <a:gd name="T6" fmla="*/ 16 w 121"/>
                <a:gd name="T7" fmla="*/ 17 h 20"/>
                <a:gd name="T8" fmla="*/ 23 w 121"/>
                <a:gd name="T9" fmla="*/ 1 h 20"/>
                <a:gd name="T10" fmla="*/ 13 w 121"/>
                <a:gd name="T11" fmla="*/ 10 h 20"/>
                <a:gd name="T12" fmla="*/ 10 w 121"/>
                <a:gd name="T13" fmla="*/ 10 h 20"/>
                <a:gd name="T14" fmla="*/ 31 w 121"/>
                <a:gd name="T15" fmla="*/ 20 h 20"/>
                <a:gd name="T16" fmla="*/ 27 w 121"/>
                <a:gd name="T17" fmla="*/ 20 h 20"/>
                <a:gd name="T18" fmla="*/ 31 w 121"/>
                <a:gd name="T19" fmla="*/ 11 h 20"/>
                <a:gd name="T20" fmla="*/ 24 w 121"/>
                <a:gd name="T21" fmla="*/ 7 h 20"/>
                <a:gd name="T22" fmla="*/ 33 w 121"/>
                <a:gd name="T23" fmla="*/ 17 h 20"/>
                <a:gd name="T24" fmla="*/ 31 w 121"/>
                <a:gd name="T25" fmla="*/ 13 h 20"/>
                <a:gd name="T26" fmla="*/ 31 w 121"/>
                <a:gd name="T27" fmla="*/ 16 h 20"/>
                <a:gd name="T28" fmla="*/ 40 w 121"/>
                <a:gd name="T29" fmla="*/ 3 h 20"/>
                <a:gd name="T30" fmla="*/ 44 w 121"/>
                <a:gd name="T31" fmla="*/ 8 h 20"/>
                <a:gd name="T32" fmla="*/ 42 w 121"/>
                <a:gd name="T33" fmla="*/ 18 h 20"/>
                <a:gd name="T34" fmla="*/ 41 w 121"/>
                <a:gd name="T35" fmla="*/ 20 h 20"/>
                <a:gd name="T36" fmla="*/ 38 w 121"/>
                <a:gd name="T37" fmla="*/ 8 h 20"/>
                <a:gd name="T38" fmla="*/ 38 w 121"/>
                <a:gd name="T39" fmla="*/ 7 h 20"/>
                <a:gd name="T40" fmla="*/ 47 w 121"/>
                <a:gd name="T41" fmla="*/ 14 h 20"/>
                <a:gd name="T42" fmla="*/ 56 w 121"/>
                <a:gd name="T43" fmla="*/ 19 h 20"/>
                <a:gd name="T44" fmla="*/ 51 w 121"/>
                <a:gd name="T45" fmla="*/ 6 h 20"/>
                <a:gd name="T46" fmla="*/ 47 w 121"/>
                <a:gd name="T47" fmla="*/ 14 h 20"/>
                <a:gd name="T48" fmla="*/ 47 w 121"/>
                <a:gd name="T49" fmla="*/ 12 h 20"/>
                <a:gd name="T50" fmla="*/ 60 w 121"/>
                <a:gd name="T51" fmla="*/ 7 h 20"/>
                <a:gd name="T52" fmla="*/ 62 w 121"/>
                <a:gd name="T53" fmla="*/ 9 h 20"/>
                <a:gd name="T54" fmla="*/ 66 w 121"/>
                <a:gd name="T55" fmla="*/ 9 h 20"/>
                <a:gd name="T56" fmla="*/ 62 w 121"/>
                <a:gd name="T57" fmla="*/ 13 h 20"/>
                <a:gd name="T58" fmla="*/ 60 w 121"/>
                <a:gd name="T59" fmla="*/ 11 h 20"/>
                <a:gd name="T60" fmla="*/ 73 w 121"/>
                <a:gd name="T61" fmla="*/ 8 h 20"/>
                <a:gd name="T62" fmla="*/ 75 w 121"/>
                <a:gd name="T63" fmla="*/ 6 h 20"/>
                <a:gd name="T64" fmla="*/ 85 w 121"/>
                <a:gd name="T65" fmla="*/ 1 h 20"/>
                <a:gd name="T66" fmla="*/ 82 w 121"/>
                <a:gd name="T67" fmla="*/ 2 h 20"/>
                <a:gd name="T68" fmla="*/ 77 w 121"/>
                <a:gd name="T69" fmla="*/ 7 h 20"/>
                <a:gd name="T70" fmla="*/ 77 w 121"/>
                <a:gd name="T71" fmla="*/ 8 h 20"/>
                <a:gd name="T72" fmla="*/ 101 w 121"/>
                <a:gd name="T73" fmla="*/ 13 h 20"/>
                <a:gd name="T74" fmla="*/ 94 w 121"/>
                <a:gd name="T75" fmla="*/ 6 h 20"/>
                <a:gd name="T76" fmla="*/ 94 w 121"/>
                <a:gd name="T77" fmla="*/ 18 h 20"/>
                <a:gd name="T78" fmla="*/ 90 w 121"/>
                <a:gd name="T79" fmla="*/ 13 h 20"/>
                <a:gd name="T80" fmla="*/ 107 w 121"/>
                <a:gd name="T81" fmla="*/ 18 h 20"/>
                <a:gd name="T82" fmla="*/ 111 w 121"/>
                <a:gd name="T83" fmla="*/ 7 h 20"/>
                <a:gd name="T84" fmla="*/ 116 w 121"/>
                <a:gd name="T85" fmla="*/ 18 h 20"/>
                <a:gd name="T86" fmla="*/ 119 w 121"/>
                <a:gd name="T87" fmla="*/ 7 h 20"/>
                <a:gd name="T88" fmla="*/ 115 w 121"/>
                <a:gd name="T89" fmla="*/ 20 h 20"/>
                <a:gd name="T90" fmla="*/ 112 w 121"/>
                <a:gd name="T91" fmla="*/ 9 h 20"/>
                <a:gd name="T92" fmla="*/ 106 w 121"/>
                <a:gd name="T93"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1" h="20">
                  <a:moveTo>
                    <a:pt x="5" y="20"/>
                  </a:moveTo>
                  <a:cubicBezTo>
                    <a:pt x="0" y="1"/>
                    <a:pt x="0" y="1"/>
                    <a:pt x="0" y="1"/>
                  </a:cubicBezTo>
                  <a:cubicBezTo>
                    <a:pt x="3" y="1"/>
                    <a:pt x="3" y="1"/>
                    <a:pt x="3" y="1"/>
                  </a:cubicBezTo>
                  <a:cubicBezTo>
                    <a:pt x="5" y="11"/>
                    <a:pt x="5" y="11"/>
                    <a:pt x="5" y="11"/>
                  </a:cubicBezTo>
                  <a:cubicBezTo>
                    <a:pt x="6" y="13"/>
                    <a:pt x="6" y="15"/>
                    <a:pt x="6" y="17"/>
                  </a:cubicBezTo>
                  <a:cubicBezTo>
                    <a:pt x="6" y="17"/>
                    <a:pt x="6" y="17"/>
                    <a:pt x="6" y="17"/>
                  </a:cubicBezTo>
                  <a:cubicBezTo>
                    <a:pt x="7" y="15"/>
                    <a:pt x="7" y="13"/>
                    <a:pt x="8" y="11"/>
                  </a:cubicBezTo>
                  <a:cubicBezTo>
                    <a:pt x="10" y="1"/>
                    <a:pt x="10" y="1"/>
                    <a:pt x="10" y="1"/>
                  </a:cubicBezTo>
                  <a:cubicBezTo>
                    <a:pt x="13" y="1"/>
                    <a:pt x="13" y="1"/>
                    <a:pt x="13" y="1"/>
                  </a:cubicBezTo>
                  <a:cubicBezTo>
                    <a:pt x="15" y="11"/>
                    <a:pt x="15" y="11"/>
                    <a:pt x="15" y="11"/>
                  </a:cubicBezTo>
                  <a:cubicBezTo>
                    <a:pt x="16" y="13"/>
                    <a:pt x="16" y="15"/>
                    <a:pt x="16" y="17"/>
                  </a:cubicBezTo>
                  <a:cubicBezTo>
                    <a:pt x="16" y="17"/>
                    <a:pt x="16" y="17"/>
                    <a:pt x="16" y="17"/>
                  </a:cubicBezTo>
                  <a:cubicBezTo>
                    <a:pt x="17" y="15"/>
                    <a:pt x="17" y="13"/>
                    <a:pt x="18" y="11"/>
                  </a:cubicBezTo>
                  <a:cubicBezTo>
                    <a:pt x="20" y="1"/>
                    <a:pt x="20" y="1"/>
                    <a:pt x="20" y="1"/>
                  </a:cubicBezTo>
                  <a:cubicBezTo>
                    <a:pt x="23" y="1"/>
                    <a:pt x="23" y="1"/>
                    <a:pt x="23" y="1"/>
                  </a:cubicBezTo>
                  <a:cubicBezTo>
                    <a:pt x="18" y="20"/>
                    <a:pt x="18" y="20"/>
                    <a:pt x="18" y="20"/>
                  </a:cubicBezTo>
                  <a:cubicBezTo>
                    <a:pt x="15" y="20"/>
                    <a:pt x="15" y="20"/>
                    <a:pt x="15" y="20"/>
                  </a:cubicBezTo>
                  <a:cubicBezTo>
                    <a:pt x="13" y="10"/>
                    <a:pt x="13" y="10"/>
                    <a:pt x="13" y="10"/>
                  </a:cubicBezTo>
                  <a:cubicBezTo>
                    <a:pt x="12" y="8"/>
                    <a:pt x="12" y="6"/>
                    <a:pt x="12" y="4"/>
                  </a:cubicBezTo>
                  <a:cubicBezTo>
                    <a:pt x="11" y="4"/>
                    <a:pt x="11" y="4"/>
                    <a:pt x="11" y="4"/>
                  </a:cubicBezTo>
                  <a:cubicBezTo>
                    <a:pt x="11" y="6"/>
                    <a:pt x="11" y="8"/>
                    <a:pt x="10" y="10"/>
                  </a:cubicBezTo>
                  <a:cubicBezTo>
                    <a:pt x="7" y="20"/>
                    <a:pt x="7" y="20"/>
                    <a:pt x="7" y="20"/>
                  </a:cubicBezTo>
                  <a:lnTo>
                    <a:pt x="5" y="20"/>
                  </a:lnTo>
                  <a:close/>
                  <a:moveTo>
                    <a:pt x="31" y="20"/>
                  </a:moveTo>
                  <a:cubicBezTo>
                    <a:pt x="31" y="18"/>
                    <a:pt x="31" y="18"/>
                    <a:pt x="31" y="18"/>
                  </a:cubicBezTo>
                  <a:cubicBezTo>
                    <a:pt x="31" y="18"/>
                    <a:pt x="31" y="18"/>
                    <a:pt x="31" y="18"/>
                  </a:cubicBezTo>
                  <a:cubicBezTo>
                    <a:pt x="30" y="19"/>
                    <a:pt x="29" y="20"/>
                    <a:pt x="27" y="20"/>
                  </a:cubicBezTo>
                  <a:cubicBezTo>
                    <a:pt x="24" y="20"/>
                    <a:pt x="23" y="18"/>
                    <a:pt x="23" y="16"/>
                  </a:cubicBezTo>
                  <a:cubicBezTo>
                    <a:pt x="23" y="13"/>
                    <a:pt x="26" y="11"/>
                    <a:pt x="31" y="11"/>
                  </a:cubicBezTo>
                  <a:cubicBezTo>
                    <a:pt x="31" y="11"/>
                    <a:pt x="31" y="11"/>
                    <a:pt x="31" y="11"/>
                  </a:cubicBezTo>
                  <a:cubicBezTo>
                    <a:pt x="31" y="10"/>
                    <a:pt x="31" y="8"/>
                    <a:pt x="28" y="8"/>
                  </a:cubicBezTo>
                  <a:cubicBezTo>
                    <a:pt x="27" y="8"/>
                    <a:pt x="26" y="8"/>
                    <a:pt x="25" y="9"/>
                  </a:cubicBezTo>
                  <a:cubicBezTo>
                    <a:pt x="24" y="7"/>
                    <a:pt x="24" y="7"/>
                    <a:pt x="24" y="7"/>
                  </a:cubicBezTo>
                  <a:cubicBezTo>
                    <a:pt x="25" y="7"/>
                    <a:pt x="27" y="6"/>
                    <a:pt x="28" y="6"/>
                  </a:cubicBezTo>
                  <a:cubicBezTo>
                    <a:pt x="32" y="6"/>
                    <a:pt x="33" y="9"/>
                    <a:pt x="33" y="12"/>
                  </a:cubicBezTo>
                  <a:cubicBezTo>
                    <a:pt x="33" y="17"/>
                    <a:pt x="33" y="17"/>
                    <a:pt x="33" y="17"/>
                  </a:cubicBezTo>
                  <a:cubicBezTo>
                    <a:pt x="33" y="18"/>
                    <a:pt x="33" y="19"/>
                    <a:pt x="34" y="20"/>
                  </a:cubicBezTo>
                  <a:lnTo>
                    <a:pt x="31" y="20"/>
                  </a:lnTo>
                  <a:close/>
                  <a:moveTo>
                    <a:pt x="31" y="13"/>
                  </a:moveTo>
                  <a:cubicBezTo>
                    <a:pt x="28" y="13"/>
                    <a:pt x="25" y="13"/>
                    <a:pt x="25" y="16"/>
                  </a:cubicBezTo>
                  <a:cubicBezTo>
                    <a:pt x="25" y="18"/>
                    <a:pt x="27" y="18"/>
                    <a:pt x="28" y="18"/>
                  </a:cubicBezTo>
                  <a:cubicBezTo>
                    <a:pt x="29" y="18"/>
                    <a:pt x="31" y="17"/>
                    <a:pt x="31" y="16"/>
                  </a:cubicBezTo>
                  <a:cubicBezTo>
                    <a:pt x="31" y="15"/>
                    <a:pt x="31" y="15"/>
                    <a:pt x="31" y="15"/>
                  </a:cubicBezTo>
                  <a:lnTo>
                    <a:pt x="31" y="13"/>
                  </a:lnTo>
                  <a:close/>
                  <a:moveTo>
                    <a:pt x="40" y="3"/>
                  </a:moveTo>
                  <a:cubicBezTo>
                    <a:pt x="40" y="7"/>
                    <a:pt x="40" y="7"/>
                    <a:pt x="40" y="7"/>
                  </a:cubicBezTo>
                  <a:cubicBezTo>
                    <a:pt x="44" y="7"/>
                    <a:pt x="44" y="7"/>
                    <a:pt x="44" y="7"/>
                  </a:cubicBezTo>
                  <a:cubicBezTo>
                    <a:pt x="44" y="8"/>
                    <a:pt x="44" y="8"/>
                    <a:pt x="44" y="8"/>
                  </a:cubicBezTo>
                  <a:cubicBezTo>
                    <a:pt x="40" y="8"/>
                    <a:pt x="40" y="8"/>
                    <a:pt x="40" y="8"/>
                  </a:cubicBezTo>
                  <a:cubicBezTo>
                    <a:pt x="40" y="16"/>
                    <a:pt x="40" y="16"/>
                    <a:pt x="40" y="16"/>
                  </a:cubicBezTo>
                  <a:cubicBezTo>
                    <a:pt x="40" y="17"/>
                    <a:pt x="41" y="18"/>
                    <a:pt x="42" y="18"/>
                  </a:cubicBezTo>
                  <a:cubicBezTo>
                    <a:pt x="43" y="18"/>
                    <a:pt x="43" y="18"/>
                    <a:pt x="43" y="18"/>
                  </a:cubicBezTo>
                  <a:cubicBezTo>
                    <a:pt x="43" y="20"/>
                    <a:pt x="43" y="20"/>
                    <a:pt x="43" y="20"/>
                  </a:cubicBezTo>
                  <a:cubicBezTo>
                    <a:pt x="43" y="20"/>
                    <a:pt x="42" y="20"/>
                    <a:pt x="41" y="20"/>
                  </a:cubicBezTo>
                  <a:cubicBezTo>
                    <a:pt x="40" y="20"/>
                    <a:pt x="39" y="20"/>
                    <a:pt x="39" y="19"/>
                  </a:cubicBezTo>
                  <a:cubicBezTo>
                    <a:pt x="38" y="18"/>
                    <a:pt x="38" y="17"/>
                    <a:pt x="38" y="16"/>
                  </a:cubicBezTo>
                  <a:cubicBezTo>
                    <a:pt x="38" y="8"/>
                    <a:pt x="38" y="8"/>
                    <a:pt x="38" y="8"/>
                  </a:cubicBezTo>
                  <a:cubicBezTo>
                    <a:pt x="36" y="8"/>
                    <a:pt x="36" y="8"/>
                    <a:pt x="36" y="8"/>
                  </a:cubicBezTo>
                  <a:cubicBezTo>
                    <a:pt x="36" y="7"/>
                    <a:pt x="36" y="7"/>
                    <a:pt x="36" y="7"/>
                  </a:cubicBezTo>
                  <a:cubicBezTo>
                    <a:pt x="38" y="7"/>
                    <a:pt x="38" y="7"/>
                    <a:pt x="38" y="7"/>
                  </a:cubicBezTo>
                  <a:cubicBezTo>
                    <a:pt x="38" y="3"/>
                    <a:pt x="38" y="3"/>
                    <a:pt x="38" y="3"/>
                  </a:cubicBezTo>
                  <a:lnTo>
                    <a:pt x="40" y="3"/>
                  </a:lnTo>
                  <a:close/>
                  <a:moveTo>
                    <a:pt x="47" y="14"/>
                  </a:moveTo>
                  <a:cubicBezTo>
                    <a:pt x="47" y="17"/>
                    <a:pt x="50" y="18"/>
                    <a:pt x="52" y="18"/>
                  </a:cubicBezTo>
                  <a:cubicBezTo>
                    <a:pt x="54" y="18"/>
                    <a:pt x="55" y="18"/>
                    <a:pt x="56" y="18"/>
                  </a:cubicBezTo>
                  <a:cubicBezTo>
                    <a:pt x="56" y="19"/>
                    <a:pt x="56" y="19"/>
                    <a:pt x="56" y="19"/>
                  </a:cubicBezTo>
                  <a:cubicBezTo>
                    <a:pt x="55" y="20"/>
                    <a:pt x="54" y="20"/>
                    <a:pt x="52" y="20"/>
                  </a:cubicBezTo>
                  <a:cubicBezTo>
                    <a:pt x="48" y="20"/>
                    <a:pt x="45" y="17"/>
                    <a:pt x="45" y="13"/>
                  </a:cubicBezTo>
                  <a:cubicBezTo>
                    <a:pt x="45" y="9"/>
                    <a:pt x="47" y="6"/>
                    <a:pt x="51" y="6"/>
                  </a:cubicBezTo>
                  <a:cubicBezTo>
                    <a:pt x="56" y="6"/>
                    <a:pt x="57" y="10"/>
                    <a:pt x="57" y="13"/>
                  </a:cubicBezTo>
                  <a:cubicBezTo>
                    <a:pt x="57" y="13"/>
                    <a:pt x="57" y="13"/>
                    <a:pt x="57" y="14"/>
                  </a:cubicBezTo>
                  <a:lnTo>
                    <a:pt x="47" y="14"/>
                  </a:lnTo>
                  <a:close/>
                  <a:moveTo>
                    <a:pt x="54" y="12"/>
                  </a:moveTo>
                  <a:cubicBezTo>
                    <a:pt x="55" y="10"/>
                    <a:pt x="54" y="8"/>
                    <a:pt x="51" y="8"/>
                  </a:cubicBezTo>
                  <a:cubicBezTo>
                    <a:pt x="49" y="8"/>
                    <a:pt x="48" y="10"/>
                    <a:pt x="47" y="12"/>
                  </a:cubicBezTo>
                  <a:lnTo>
                    <a:pt x="54" y="12"/>
                  </a:lnTo>
                  <a:close/>
                  <a:moveTo>
                    <a:pt x="60" y="11"/>
                  </a:moveTo>
                  <a:cubicBezTo>
                    <a:pt x="60" y="9"/>
                    <a:pt x="60" y="8"/>
                    <a:pt x="60" y="7"/>
                  </a:cubicBezTo>
                  <a:cubicBezTo>
                    <a:pt x="62" y="7"/>
                    <a:pt x="62" y="7"/>
                    <a:pt x="62" y="7"/>
                  </a:cubicBezTo>
                  <a:cubicBezTo>
                    <a:pt x="62" y="9"/>
                    <a:pt x="62" y="9"/>
                    <a:pt x="62" y="9"/>
                  </a:cubicBezTo>
                  <a:cubicBezTo>
                    <a:pt x="62" y="9"/>
                    <a:pt x="62" y="9"/>
                    <a:pt x="62" y="9"/>
                  </a:cubicBezTo>
                  <a:cubicBezTo>
                    <a:pt x="63" y="7"/>
                    <a:pt x="64" y="6"/>
                    <a:pt x="66" y="6"/>
                  </a:cubicBezTo>
                  <a:cubicBezTo>
                    <a:pt x="66" y="6"/>
                    <a:pt x="66" y="6"/>
                    <a:pt x="66" y="6"/>
                  </a:cubicBezTo>
                  <a:cubicBezTo>
                    <a:pt x="66" y="9"/>
                    <a:pt x="66" y="9"/>
                    <a:pt x="66" y="9"/>
                  </a:cubicBezTo>
                  <a:cubicBezTo>
                    <a:pt x="66" y="9"/>
                    <a:pt x="66" y="9"/>
                    <a:pt x="66" y="9"/>
                  </a:cubicBezTo>
                  <a:cubicBezTo>
                    <a:pt x="64" y="9"/>
                    <a:pt x="63" y="10"/>
                    <a:pt x="62" y="12"/>
                  </a:cubicBezTo>
                  <a:cubicBezTo>
                    <a:pt x="62" y="12"/>
                    <a:pt x="62" y="12"/>
                    <a:pt x="62" y="13"/>
                  </a:cubicBezTo>
                  <a:cubicBezTo>
                    <a:pt x="62" y="20"/>
                    <a:pt x="62" y="20"/>
                    <a:pt x="62" y="20"/>
                  </a:cubicBezTo>
                  <a:cubicBezTo>
                    <a:pt x="60" y="20"/>
                    <a:pt x="60" y="20"/>
                    <a:pt x="60" y="20"/>
                  </a:cubicBezTo>
                  <a:lnTo>
                    <a:pt x="60" y="11"/>
                  </a:lnTo>
                  <a:close/>
                  <a:moveTo>
                    <a:pt x="75" y="20"/>
                  </a:moveTo>
                  <a:cubicBezTo>
                    <a:pt x="75" y="8"/>
                    <a:pt x="75" y="8"/>
                    <a:pt x="75" y="8"/>
                  </a:cubicBezTo>
                  <a:cubicBezTo>
                    <a:pt x="73" y="8"/>
                    <a:pt x="73" y="8"/>
                    <a:pt x="73" y="8"/>
                  </a:cubicBezTo>
                  <a:cubicBezTo>
                    <a:pt x="73" y="7"/>
                    <a:pt x="73" y="7"/>
                    <a:pt x="73" y="7"/>
                  </a:cubicBezTo>
                  <a:cubicBezTo>
                    <a:pt x="75" y="7"/>
                    <a:pt x="75" y="7"/>
                    <a:pt x="75" y="7"/>
                  </a:cubicBezTo>
                  <a:cubicBezTo>
                    <a:pt x="75" y="6"/>
                    <a:pt x="75" y="6"/>
                    <a:pt x="75" y="6"/>
                  </a:cubicBezTo>
                  <a:cubicBezTo>
                    <a:pt x="75" y="4"/>
                    <a:pt x="75" y="3"/>
                    <a:pt x="77" y="1"/>
                  </a:cubicBezTo>
                  <a:cubicBezTo>
                    <a:pt x="78" y="1"/>
                    <a:pt x="79" y="0"/>
                    <a:pt x="81" y="0"/>
                  </a:cubicBezTo>
                  <a:cubicBezTo>
                    <a:pt x="82" y="0"/>
                    <a:pt x="84" y="0"/>
                    <a:pt x="85" y="1"/>
                  </a:cubicBezTo>
                  <a:cubicBezTo>
                    <a:pt x="85" y="20"/>
                    <a:pt x="85" y="20"/>
                    <a:pt x="85" y="20"/>
                  </a:cubicBezTo>
                  <a:cubicBezTo>
                    <a:pt x="82" y="20"/>
                    <a:pt x="82" y="20"/>
                    <a:pt x="82" y="20"/>
                  </a:cubicBezTo>
                  <a:cubicBezTo>
                    <a:pt x="82" y="2"/>
                    <a:pt x="82" y="2"/>
                    <a:pt x="82" y="2"/>
                  </a:cubicBezTo>
                  <a:cubicBezTo>
                    <a:pt x="82" y="2"/>
                    <a:pt x="81" y="2"/>
                    <a:pt x="80" y="2"/>
                  </a:cubicBezTo>
                  <a:cubicBezTo>
                    <a:pt x="78" y="2"/>
                    <a:pt x="77" y="4"/>
                    <a:pt x="77" y="6"/>
                  </a:cubicBezTo>
                  <a:cubicBezTo>
                    <a:pt x="77" y="7"/>
                    <a:pt x="77" y="7"/>
                    <a:pt x="77" y="7"/>
                  </a:cubicBezTo>
                  <a:cubicBezTo>
                    <a:pt x="80" y="7"/>
                    <a:pt x="80" y="7"/>
                    <a:pt x="80" y="7"/>
                  </a:cubicBezTo>
                  <a:cubicBezTo>
                    <a:pt x="80" y="8"/>
                    <a:pt x="80" y="8"/>
                    <a:pt x="80" y="8"/>
                  </a:cubicBezTo>
                  <a:cubicBezTo>
                    <a:pt x="77" y="8"/>
                    <a:pt x="77" y="8"/>
                    <a:pt x="77" y="8"/>
                  </a:cubicBezTo>
                  <a:cubicBezTo>
                    <a:pt x="77" y="20"/>
                    <a:pt x="77" y="20"/>
                    <a:pt x="77" y="20"/>
                  </a:cubicBezTo>
                  <a:lnTo>
                    <a:pt x="75" y="20"/>
                  </a:lnTo>
                  <a:close/>
                  <a:moveTo>
                    <a:pt x="101" y="13"/>
                  </a:moveTo>
                  <a:cubicBezTo>
                    <a:pt x="101" y="18"/>
                    <a:pt x="97" y="20"/>
                    <a:pt x="94" y="20"/>
                  </a:cubicBezTo>
                  <a:cubicBezTo>
                    <a:pt x="91" y="20"/>
                    <a:pt x="88" y="18"/>
                    <a:pt x="88" y="13"/>
                  </a:cubicBezTo>
                  <a:cubicBezTo>
                    <a:pt x="88" y="9"/>
                    <a:pt x="91" y="6"/>
                    <a:pt x="94" y="6"/>
                  </a:cubicBezTo>
                  <a:cubicBezTo>
                    <a:pt x="98" y="6"/>
                    <a:pt x="101" y="9"/>
                    <a:pt x="101" y="13"/>
                  </a:cubicBezTo>
                  <a:close/>
                  <a:moveTo>
                    <a:pt x="90" y="13"/>
                  </a:moveTo>
                  <a:cubicBezTo>
                    <a:pt x="90" y="16"/>
                    <a:pt x="92" y="18"/>
                    <a:pt x="94" y="18"/>
                  </a:cubicBezTo>
                  <a:cubicBezTo>
                    <a:pt x="97" y="18"/>
                    <a:pt x="98" y="16"/>
                    <a:pt x="98" y="13"/>
                  </a:cubicBezTo>
                  <a:cubicBezTo>
                    <a:pt x="98" y="11"/>
                    <a:pt x="97" y="8"/>
                    <a:pt x="94" y="8"/>
                  </a:cubicBezTo>
                  <a:cubicBezTo>
                    <a:pt x="92" y="8"/>
                    <a:pt x="90" y="11"/>
                    <a:pt x="90" y="13"/>
                  </a:cubicBezTo>
                  <a:close/>
                  <a:moveTo>
                    <a:pt x="105" y="7"/>
                  </a:moveTo>
                  <a:cubicBezTo>
                    <a:pt x="106" y="13"/>
                    <a:pt x="106" y="13"/>
                    <a:pt x="106" y="13"/>
                  </a:cubicBezTo>
                  <a:cubicBezTo>
                    <a:pt x="107" y="15"/>
                    <a:pt x="107" y="16"/>
                    <a:pt x="107" y="18"/>
                  </a:cubicBezTo>
                  <a:cubicBezTo>
                    <a:pt x="107" y="18"/>
                    <a:pt x="107" y="18"/>
                    <a:pt x="107" y="18"/>
                  </a:cubicBezTo>
                  <a:cubicBezTo>
                    <a:pt x="108" y="16"/>
                    <a:pt x="108" y="15"/>
                    <a:pt x="109" y="13"/>
                  </a:cubicBezTo>
                  <a:cubicBezTo>
                    <a:pt x="111" y="7"/>
                    <a:pt x="111" y="7"/>
                    <a:pt x="111" y="7"/>
                  </a:cubicBezTo>
                  <a:cubicBezTo>
                    <a:pt x="113" y="7"/>
                    <a:pt x="113" y="7"/>
                    <a:pt x="113" y="7"/>
                  </a:cubicBezTo>
                  <a:cubicBezTo>
                    <a:pt x="115" y="13"/>
                    <a:pt x="115" y="13"/>
                    <a:pt x="115" y="13"/>
                  </a:cubicBezTo>
                  <a:cubicBezTo>
                    <a:pt x="115" y="15"/>
                    <a:pt x="116" y="16"/>
                    <a:pt x="116" y="18"/>
                  </a:cubicBezTo>
                  <a:cubicBezTo>
                    <a:pt x="116" y="18"/>
                    <a:pt x="116" y="18"/>
                    <a:pt x="116" y="18"/>
                  </a:cubicBezTo>
                  <a:cubicBezTo>
                    <a:pt x="116" y="16"/>
                    <a:pt x="117" y="15"/>
                    <a:pt x="117" y="13"/>
                  </a:cubicBezTo>
                  <a:cubicBezTo>
                    <a:pt x="119" y="7"/>
                    <a:pt x="119" y="7"/>
                    <a:pt x="119" y="7"/>
                  </a:cubicBezTo>
                  <a:cubicBezTo>
                    <a:pt x="121" y="7"/>
                    <a:pt x="121" y="7"/>
                    <a:pt x="121" y="7"/>
                  </a:cubicBezTo>
                  <a:cubicBezTo>
                    <a:pt x="117" y="20"/>
                    <a:pt x="117" y="20"/>
                    <a:pt x="117" y="20"/>
                  </a:cubicBezTo>
                  <a:cubicBezTo>
                    <a:pt x="115" y="20"/>
                    <a:pt x="115" y="20"/>
                    <a:pt x="115" y="20"/>
                  </a:cubicBezTo>
                  <a:cubicBezTo>
                    <a:pt x="113" y="14"/>
                    <a:pt x="113" y="14"/>
                    <a:pt x="113" y="14"/>
                  </a:cubicBezTo>
                  <a:cubicBezTo>
                    <a:pt x="112" y="12"/>
                    <a:pt x="112" y="11"/>
                    <a:pt x="112" y="9"/>
                  </a:cubicBezTo>
                  <a:cubicBezTo>
                    <a:pt x="112" y="9"/>
                    <a:pt x="112" y="9"/>
                    <a:pt x="112" y="9"/>
                  </a:cubicBezTo>
                  <a:cubicBezTo>
                    <a:pt x="111" y="11"/>
                    <a:pt x="111" y="12"/>
                    <a:pt x="110" y="14"/>
                  </a:cubicBezTo>
                  <a:cubicBezTo>
                    <a:pt x="108" y="20"/>
                    <a:pt x="108" y="20"/>
                    <a:pt x="108" y="20"/>
                  </a:cubicBezTo>
                  <a:cubicBezTo>
                    <a:pt x="106" y="20"/>
                    <a:pt x="106" y="20"/>
                    <a:pt x="106" y="20"/>
                  </a:cubicBezTo>
                  <a:cubicBezTo>
                    <a:pt x="102" y="7"/>
                    <a:pt x="102" y="7"/>
                    <a:pt x="102" y="7"/>
                  </a:cubicBezTo>
                  <a:lnTo>
                    <a:pt x="105"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T"/>
            </a:p>
          </p:txBody>
        </p:sp>
        <p:sp>
          <p:nvSpPr>
            <p:cNvPr id="135" name="Rectangle 925">
              <a:extLst>
                <a:ext uri="{FF2B5EF4-FFF2-40B4-BE49-F238E27FC236}">
                  <a16:creationId xmlns:a16="http://schemas.microsoft.com/office/drawing/2014/main" id="{E62669A5-C1E5-4D0D-BDF1-7F579A8B62E2}"/>
                </a:ext>
              </a:extLst>
            </p:cNvPr>
            <p:cNvSpPr>
              <a:spLocks noChangeArrowheads="1"/>
            </p:cNvSpPr>
            <p:nvPr/>
          </p:nvSpPr>
          <p:spPr bwMode="auto">
            <a:xfrm>
              <a:off x="10406442" y="6261611"/>
              <a:ext cx="93408" cy="138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AT" altLang="en-AT" sz="700" b="0" i="0" u="none" strike="noStrike" cap="none" normalizeH="0" baseline="0">
                  <a:ln>
                    <a:noFill/>
                  </a:ln>
                  <a:solidFill>
                    <a:srgbClr val="000000"/>
                  </a:solidFill>
                  <a:effectLst/>
                  <a:latin typeface="Myriad Pro" panose="020B0503030403020204" pitchFamily="34" charset="0"/>
                </a:rPr>
                <a:t>E</a:t>
              </a:r>
              <a:endParaRPr kumimoji="0" lang="en-AT" altLang="en-AT" sz="1800" b="0" i="0" u="none" strike="noStrike" cap="none" normalizeH="0" baseline="0">
                <a:ln>
                  <a:noFill/>
                </a:ln>
                <a:solidFill>
                  <a:schemeClr val="tx1"/>
                </a:solidFill>
                <a:effectLst/>
                <a:latin typeface="Arial" panose="020B0604020202020204" pitchFamily="34" charset="0"/>
              </a:endParaRPr>
            </a:p>
          </p:txBody>
        </p:sp>
        <p:sp>
          <p:nvSpPr>
            <p:cNvPr id="136" name="Rectangle 926">
              <a:extLst>
                <a:ext uri="{FF2B5EF4-FFF2-40B4-BE49-F238E27FC236}">
                  <a16:creationId xmlns:a16="http://schemas.microsoft.com/office/drawing/2014/main" id="{919E18BF-295F-4120-8FDF-7DDEEA609863}"/>
                </a:ext>
              </a:extLst>
            </p:cNvPr>
            <p:cNvSpPr>
              <a:spLocks noChangeArrowheads="1"/>
            </p:cNvSpPr>
            <p:nvPr/>
          </p:nvSpPr>
          <p:spPr bwMode="auto">
            <a:xfrm>
              <a:off x="10453146" y="6261611"/>
              <a:ext cx="65732" cy="138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AT" altLang="en-AT" sz="700" b="0" i="0" u="none" strike="noStrike" cap="none" normalizeH="0" baseline="0">
                  <a:ln>
                    <a:noFill/>
                  </a:ln>
                  <a:solidFill>
                    <a:srgbClr val="000000"/>
                  </a:solidFill>
                  <a:effectLst/>
                  <a:latin typeface="Myriad Pro" panose="020B0503030403020204" pitchFamily="34" charset="0"/>
                </a:rPr>
                <a:t>l</a:t>
              </a:r>
              <a:endParaRPr kumimoji="0" lang="en-AT" altLang="en-AT" sz="1800" b="0" i="0" u="none" strike="noStrike" cap="none" normalizeH="0" baseline="0">
                <a:ln>
                  <a:noFill/>
                </a:ln>
                <a:solidFill>
                  <a:schemeClr val="tx1"/>
                </a:solidFill>
                <a:effectLst/>
                <a:latin typeface="Arial" panose="020B0604020202020204" pitchFamily="34" charset="0"/>
              </a:endParaRPr>
            </a:p>
          </p:txBody>
        </p:sp>
        <p:sp>
          <p:nvSpPr>
            <p:cNvPr id="137" name="Rectangle 927">
              <a:extLst>
                <a:ext uri="{FF2B5EF4-FFF2-40B4-BE49-F238E27FC236}">
                  <a16:creationId xmlns:a16="http://schemas.microsoft.com/office/drawing/2014/main" id="{0A494C96-214B-4B16-AAA1-FD8206FC25AF}"/>
                </a:ext>
              </a:extLst>
            </p:cNvPr>
            <p:cNvSpPr>
              <a:spLocks noChangeArrowheads="1"/>
            </p:cNvSpPr>
            <p:nvPr/>
          </p:nvSpPr>
          <p:spPr bwMode="auto">
            <a:xfrm>
              <a:off x="10475633" y="6261611"/>
              <a:ext cx="93408" cy="138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AT" altLang="en-AT" sz="700" b="0" i="0" u="none" strike="noStrike" cap="none" normalizeH="0" baseline="0">
                  <a:ln>
                    <a:noFill/>
                  </a:ln>
                  <a:solidFill>
                    <a:srgbClr val="000000"/>
                  </a:solidFill>
                  <a:effectLst/>
                  <a:latin typeface="Myriad Pro" panose="020B0503030403020204" pitchFamily="34" charset="0"/>
                </a:rPr>
                <a:t>e</a:t>
              </a:r>
              <a:endParaRPr kumimoji="0" lang="en-AT" altLang="en-AT" sz="1800" b="0" i="0" u="none" strike="noStrike" cap="none" normalizeH="0" baseline="0">
                <a:ln>
                  <a:noFill/>
                </a:ln>
                <a:solidFill>
                  <a:schemeClr val="tx1"/>
                </a:solidFill>
                <a:effectLst/>
                <a:latin typeface="Arial" panose="020B0604020202020204" pitchFamily="34" charset="0"/>
              </a:endParaRPr>
            </a:p>
          </p:txBody>
        </p:sp>
        <p:sp>
          <p:nvSpPr>
            <p:cNvPr id="138" name="Rectangle 928">
              <a:extLst>
                <a:ext uri="{FF2B5EF4-FFF2-40B4-BE49-F238E27FC236}">
                  <a16:creationId xmlns:a16="http://schemas.microsoft.com/office/drawing/2014/main" id="{45ED04AF-B503-4275-808E-19ECE30FF107}"/>
                </a:ext>
              </a:extLst>
            </p:cNvPr>
            <p:cNvSpPr>
              <a:spLocks noChangeArrowheads="1"/>
            </p:cNvSpPr>
            <p:nvPr/>
          </p:nvSpPr>
          <p:spPr bwMode="auto">
            <a:xfrm>
              <a:off x="10522337" y="6261611"/>
              <a:ext cx="86489" cy="138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AT" altLang="en-AT" sz="700" b="0" i="0" u="none" strike="noStrike" cap="none" normalizeH="0" baseline="0">
                  <a:ln>
                    <a:noFill/>
                  </a:ln>
                  <a:solidFill>
                    <a:srgbClr val="000000"/>
                  </a:solidFill>
                  <a:effectLst/>
                  <a:latin typeface="Myriad Pro" panose="020B0503030403020204" pitchFamily="34" charset="0"/>
                </a:rPr>
                <a:t>c</a:t>
              </a:r>
              <a:endParaRPr kumimoji="0" lang="en-AT" altLang="en-AT" sz="1800" b="0" i="0" u="none" strike="noStrike" cap="none" normalizeH="0" baseline="0">
                <a:ln>
                  <a:noFill/>
                </a:ln>
                <a:solidFill>
                  <a:schemeClr val="tx1"/>
                </a:solidFill>
                <a:effectLst/>
                <a:latin typeface="Arial" panose="020B0604020202020204" pitchFamily="34" charset="0"/>
              </a:endParaRPr>
            </a:p>
          </p:txBody>
        </p:sp>
        <p:sp>
          <p:nvSpPr>
            <p:cNvPr id="139" name="Rectangle 929">
              <a:extLst>
                <a:ext uri="{FF2B5EF4-FFF2-40B4-BE49-F238E27FC236}">
                  <a16:creationId xmlns:a16="http://schemas.microsoft.com/office/drawing/2014/main" id="{6681B21F-4862-46D3-91FB-0CEC2DF46BC2}"/>
                </a:ext>
              </a:extLst>
            </p:cNvPr>
            <p:cNvSpPr>
              <a:spLocks noChangeArrowheads="1"/>
            </p:cNvSpPr>
            <p:nvPr/>
          </p:nvSpPr>
          <p:spPr bwMode="auto">
            <a:xfrm>
              <a:off x="10567312" y="6261611"/>
              <a:ext cx="76110" cy="138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AT" altLang="en-AT" sz="700" b="0" i="0" u="none" strike="noStrike" cap="none" normalizeH="0" baseline="0">
                  <a:ln>
                    <a:noFill/>
                  </a:ln>
                  <a:solidFill>
                    <a:srgbClr val="000000"/>
                  </a:solidFill>
                  <a:effectLst/>
                  <a:latin typeface="Myriad Pro" panose="020B0503030403020204" pitchFamily="34" charset="0"/>
                </a:rPr>
                <a:t>t</a:t>
              </a:r>
              <a:endParaRPr kumimoji="0" lang="en-AT" altLang="en-AT" sz="1800" b="0" i="0" u="none" strike="noStrike" cap="none" normalizeH="0" baseline="0">
                <a:ln>
                  <a:noFill/>
                </a:ln>
                <a:solidFill>
                  <a:schemeClr val="tx1"/>
                </a:solidFill>
                <a:effectLst/>
                <a:latin typeface="Arial" panose="020B0604020202020204" pitchFamily="34" charset="0"/>
              </a:endParaRPr>
            </a:p>
          </p:txBody>
        </p:sp>
        <p:sp>
          <p:nvSpPr>
            <p:cNvPr id="140" name="Rectangle 930">
              <a:extLst>
                <a:ext uri="{FF2B5EF4-FFF2-40B4-BE49-F238E27FC236}">
                  <a16:creationId xmlns:a16="http://schemas.microsoft.com/office/drawing/2014/main" id="{CC4C70C7-F207-4EA8-B855-9A41A94CC4F8}"/>
                </a:ext>
              </a:extLst>
            </p:cNvPr>
            <p:cNvSpPr>
              <a:spLocks noChangeArrowheads="1"/>
            </p:cNvSpPr>
            <p:nvPr/>
          </p:nvSpPr>
          <p:spPr bwMode="auto">
            <a:xfrm>
              <a:off x="10598448" y="6261611"/>
              <a:ext cx="76110" cy="138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AT" altLang="en-AT" sz="700" b="0" i="0" u="none" strike="noStrike" cap="none" normalizeH="0" baseline="0">
                  <a:ln>
                    <a:noFill/>
                  </a:ln>
                  <a:solidFill>
                    <a:srgbClr val="000000"/>
                  </a:solidFill>
                  <a:effectLst/>
                  <a:latin typeface="Myriad Pro" panose="020B0503030403020204" pitchFamily="34" charset="0"/>
                </a:rPr>
                <a:t>r</a:t>
              </a:r>
              <a:endParaRPr kumimoji="0" lang="en-AT" altLang="en-AT" sz="1800" b="0" i="0" u="none" strike="noStrike" cap="none" normalizeH="0" baseline="0">
                <a:ln>
                  <a:noFill/>
                </a:ln>
                <a:solidFill>
                  <a:schemeClr val="tx1"/>
                </a:solidFill>
                <a:effectLst/>
                <a:latin typeface="Arial" panose="020B0604020202020204" pitchFamily="34" charset="0"/>
              </a:endParaRPr>
            </a:p>
          </p:txBody>
        </p:sp>
        <p:sp>
          <p:nvSpPr>
            <p:cNvPr id="141" name="Rectangle 931">
              <a:extLst>
                <a:ext uri="{FF2B5EF4-FFF2-40B4-BE49-F238E27FC236}">
                  <a16:creationId xmlns:a16="http://schemas.microsoft.com/office/drawing/2014/main" id="{89C013DE-9F85-42F3-81AB-7A06A2C65DD1}"/>
                </a:ext>
              </a:extLst>
            </p:cNvPr>
            <p:cNvSpPr>
              <a:spLocks noChangeArrowheads="1"/>
            </p:cNvSpPr>
            <p:nvPr/>
          </p:nvSpPr>
          <p:spPr bwMode="auto">
            <a:xfrm>
              <a:off x="10629584" y="6261611"/>
              <a:ext cx="65732" cy="138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AT" altLang="en-AT" sz="700" b="0" i="0" u="none" strike="noStrike" cap="none" normalizeH="0" baseline="0">
                  <a:ln>
                    <a:noFill/>
                  </a:ln>
                  <a:solidFill>
                    <a:srgbClr val="000000"/>
                  </a:solidFill>
                  <a:effectLst/>
                  <a:latin typeface="Myriad Pro" panose="020B0503030403020204" pitchFamily="34" charset="0"/>
                </a:rPr>
                <a:t>i</a:t>
              </a:r>
              <a:endParaRPr kumimoji="0" lang="en-AT" altLang="en-AT" sz="1800" b="0" i="0" u="none" strike="noStrike" cap="none" normalizeH="0" baseline="0">
                <a:ln>
                  <a:noFill/>
                </a:ln>
                <a:solidFill>
                  <a:schemeClr val="tx1"/>
                </a:solidFill>
                <a:effectLst/>
                <a:latin typeface="Arial" panose="020B0604020202020204" pitchFamily="34" charset="0"/>
              </a:endParaRPr>
            </a:p>
          </p:txBody>
        </p:sp>
        <p:sp>
          <p:nvSpPr>
            <p:cNvPr id="142" name="Rectangle 932">
              <a:extLst>
                <a:ext uri="{FF2B5EF4-FFF2-40B4-BE49-F238E27FC236}">
                  <a16:creationId xmlns:a16="http://schemas.microsoft.com/office/drawing/2014/main" id="{6F9591C2-C5B0-4C8E-8DF9-AA4527409203}"/>
                </a:ext>
              </a:extLst>
            </p:cNvPr>
            <p:cNvSpPr>
              <a:spLocks noChangeArrowheads="1"/>
            </p:cNvSpPr>
            <p:nvPr/>
          </p:nvSpPr>
          <p:spPr bwMode="auto">
            <a:xfrm>
              <a:off x="10652071" y="6261611"/>
              <a:ext cx="86489" cy="138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AT" altLang="en-AT" sz="700" b="0" i="0" u="none" strike="noStrike" cap="none" normalizeH="0" baseline="0">
                  <a:ln>
                    <a:noFill/>
                  </a:ln>
                  <a:solidFill>
                    <a:srgbClr val="000000"/>
                  </a:solidFill>
                  <a:effectLst/>
                  <a:latin typeface="Myriad Pro" panose="020B0503030403020204" pitchFamily="34" charset="0"/>
                </a:rPr>
                <a:t>c</a:t>
              </a:r>
              <a:endParaRPr kumimoji="0" lang="en-AT" altLang="en-AT" sz="1800" b="0" i="0" u="none" strike="noStrike" cap="none" normalizeH="0" baseline="0">
                <a:ln>
                  <a:noFill/>
                </a:ln>
                <a:solidFill>
                  <a:schemeClr val="tx1"/>
                </a:solidFill>
                <a:effectLst/>
                <a:latin typeface="Arial" panose="020B0604020202020204" pitchFamily="34" charset="0"/>
              </a:endParaRPr>
            </a:p>
          </p:txBody>
        </p:sp>
        <p:sp>
          <p:nvSpPr>
            <p:cNvPr id="143" name="Rectangle 933">
              <a:extLst>
                <a:ext uri="{FF2B5EF4-FFF2-40B4-BE49-F238E27FC236}">
                  <a16:creationId xmlns:a16="http://schemas.microsoft.com/office/drawing/2014/main" id="{E3ED2F50-9417-47FF-8234-694D10741E3B}"/>
                </a:ext>
              </a:extLst>
            </p:cNvPr>
            <p:cNvSpPr>
              <a:spLocks noChangeArrowheads="1"/>
            </p:cNvSpPr>
            <p:nvPr/>
          </p:nvSpPr>
          <p:spPr bwMode="auto">
            <a:xfrm>
              <a:off x="10693585" y="6261611"/>
              <a:ext cx="65732" cy="138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AT" altLang="en-AT" sz="700" b="0" i="0" u="none" strike="noStrike" cap="none" normalizeH="0" baseline="0">
                  <a:ln>
                    <a:noFill/>
                  </a:ln>
                  <a:solidFill>
                    <a:srgbClr val="000000"/>
                  </a:solidFill>
                  <a:effectLst/>
                  <a:latin typeface="Myriad Pro" panose="020B0503030403020204" pitchFamily="34" charset="0"/>
                </a:rPr>
                <a:t>i</a:t>
              </a:r>
              <a:endParaRPr kumimoji="0" lang="en-AT" altLang="en-AT" sz="1800" b="0" i="0" u="none" strike="noStrike" cap="none" normalizeH="0" baseline="0">
                <a:ln>
                  <a:noFill/>
                </a:ln>
                <a:solidFill>
                  <a:schemeClr val="tx1"/>
                </a:solidFill>
                <a:effectLst/>
                <a:latin typeface="Arial" panose="020B0604020202020204" pitchFamily="34" charset="0"/>
              </a:endParaRPr>
            </a:p>
          </p:txBody>
        </p:sp>
        <p:sp>
          <p:nvSpPr>
            <p:cNvPr id="144" name="Rectangle 934">
              <a:extLst>
                <a:ext uri="{FF2B5EF4-FFF2-40B4-BE49-F238E27FC236}">
                  <a16:creationId xmlns:a16="http://schemas.microsoft.com/office/drawing/2014/main" id="{0DAE675E-F87C-4202-BD58-B887F67A2281}"/>
                </a:ext>
              </a:extLst>
            </p:cNvPr>
            <p:cNvSpPr>
              <a:spLocks noChangeArrowheads="1"/>
            </p:cNvSpPr>
            <p:nvPr/>
          </p:nvSpPr>
          <p:spPr bwMode="auto">
            <a:xfrm>
              <a:off x="10716072" y="6261611"/>
              <a:ext cx="76110" cy="138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AT" altLang="en-AT" sz="700" b="0" i="0" u="none" strike="noStrike" cap="none" normalizeH="0" baseline="0">
                  <a:ln>
                    <a:noFill/>
                  </a:ln>
                  <a:solidFill>
                    <a:srgbClr val="000000"/>
                  </a:solidFill>
                  <a:effectLst/>
                  <a:latin typeface="Myriad Pro" panose="020B0503030403020204" pitchFamily="34" charset="0"/>
                </a:rPr>
                <a:t>t</a:t>
              </a:r>
              <a:endParaRPr kumimoji="0" lang="en-AT" altLang="en-AT" sz="1800" b="0" i="0" u="none" strike="noStrike" cap="none" normalizeH="0" baseline="0">
                <a:ln>
                  <a:noFill/>
                </a:ln>
                <a:solidFill>
                  <a:schemeClr val="tx1"/>
                </a:solidFill>
                <a:effectLst/>
                <a:latin typeface="Arial" panose="020B0604020202020204" pitchFamily="34" charset="0"/>
              </a:endParaRPr>
            </a:p>
          </p:txBody>
        </p:sp>
        <p:sp>
          <p:nvSpPr>
            <p:cNvPr id="145" name="Rectangle 935">
              <a:extLst>
                <a:ext uri="{FF2B5EF4-FFF2-40B4-BE49-F238E27FC236}">
                  <a16:creationId xmlns:a16="http://schemas.microsoft.com/office/drawing/2014/main" id="{221F8D9C-EEC9-4D8D-9B7B-7DA2725E7DB3}"/>
                </a:ext>
              </a:extLst>
            </p:cNvPr>
            <p:cNvSpPr>
              <a:spLocks noChangeArrowheads="1"/>
            </p:cNvSpPr>
            <p:nvPr/>
          </p:nvSpPr>
          <p:spPr bwMode="auto">
            <a:xfrm>
              <a:off x="10748938" y="6261611"/>
              <a:ext cx="89948" cy="138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AT" altLang="en-AT" sz="700" b="0" i="0" u="none" strike="noStrike" cap="none" normalizeH="0" baseline="0">
                  <a:ln>
                    <a:noFill/>
                  </a:ln>
                  <a:solidFill>
                    <a:srgbClr val="000000"/>
                  </a:solidFill>
                  <a:effectLst/>
                  <a:latin typeface="Myriad Pro" panose="020B0503030403020204" pitchFamily="34" charset="0"/>
                </a:rPr>
                <a:t>y</a:t>
              </a:r>
              <a:endParaRPr kumimoji="0" lang="en-AT" altLang="en-AT" sz="1800" b="0" i="0" u="none" strike="noStrike" cap="none" normalizeH="0" baseline="0">
                <a:ln>
                  <a:noFill/>
                </a:ln>
                <a:solidFill>
                  <a:schemeClr val="tx1"/>
                </a:solidFill>
                <a:effectLst/>
                <a:latin typeface="Arial" panose="020B0604020202020204" pitchFamily="34" charset="0"/>
              </a:endParaRPr>
            </a:p>
          </p:txBody>
        </p:sp>
        <p:sp>
          <p:nvSpPr>
            <p:cNvPr id="146" name="Rectangle 936">
              <a:extLst>
                <a:ext uri="{FF2B5EF4-FFF2-40B4-BE49-F238E27FC236}">
                  <a16:creationId xmlns:a16="http://schemas.microsoft.com/office/drawing/2014/main" id="{372A0509-2255-4B1A-8492-0EA9D486E572}"/>
                </a:ext>
              </a:extLst>
            </p:cNvPr>
            <p:cNvSpPr>
              <a:spLocks noChangeArrowheads="1"/>
            </p:cNvSpPr>
            <p:nvPr/>
          </p:nvSpPr>
          <p:spPr bwMode="auto">
            <a:xfrm>
              <a:off x="11112191" y="6261611"/>
              <a:ext cx="89948" cy="138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AT" altLang="en-AT" sz="700" b="0" i="0" u="none" strike="noStrike" cap="none" normalizeH="0" baseline="0">
                  <a:ln>
                    <a:noFill/>
                  </a:ln>
                  <a:solidFill>
                    <a:srgbClr val="000000"/>
                  </a:solidFill>
                  <a:effectLst/>
                  <a:latin typeface="Myriad Pro" panose="020B0503030403020204" pitchFamily="34" charset="0"/>
                </a:rPr>
                <a:t>F</a:t>
              </a:r>
              <a:endParaRPr kumimoji="0" lang="en-AT" altLang="en-AT" sz="1800" b="0" i="0" u="none" strike="noStrike" cap="none" normalizeH="0" baseline="0">
                <a:ln>
                  <a:noFill/>
                </a:ln>
                <a:solidFill>
                  <a:schemeClr val="tx1"/>
                </a:solidFill>
                <a:effectLst/>
                <a:latin typeface="Arial" panose="020B0604020202020204" pitchFamily="34" charset="0"/>
              </a:endParaRPr>
            </a:p>
          </p:txBody>
        </p:sp>
        <p:sp>
          <p:nvSpPr>
            <p:cNvPr id="147" name="Rectangle 937">
              <a:extLst>
                <a:ext uri="{FF2B5EF4-FFF2-40B4-BE49-F238E27FC236}">
                  <a16:creationId xmlns:a16="http://schemas.microsoft.com/office/drawing/2014/main" id="{1E13A577-B801-4BC8-B713-B2E479CEEED5}"/>
                </a:ext>
              </a:extLst>
            </p:cNvPr>
            <p:cNvSpPr>
              <a:spLocks noChangeArrowheads="1"/>
            </p:cNvSpPr>
            <p:nvPr/>
          </p:nvSpPr>
          <p:spPr bwMode="auto">
            <a:xfrm>
              <a:off x="11155436" y="6261611"/>
              <a:ext cx="96868" cy="138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AT" altLang="en-AT" sz="700" b="0" i="0" u="none" strike="noStrike" cap="none" normalizeH="0" baseline="0">
                  <a:ln>
                    <a:noFill/>
                  </a:ln>
                  <a:solidFill>
                    <a:srgbClr val="000000"/>
                  </a:solidFill>
                  <a:effectLst/>
                  <a:latin typeface="Myriad Pro" panose="020B0503030403020204" pitchFamily="34" charset="0"/>
                </a:rPr>
                <a:t>o</a:t>
              </a:r>
              <a:endParaRPr kumimoji="0" lang="en-AT" altLang="en-AT" sz="1800" b="0" i="0" u="none" strike="noStrike" cap="none" normalizeH="0" baseline="0">
                <a:ln>
                  <a:noFill/>
                </a:ln>
                <a:solidFill>
                  <a:schemeClr val="tx1"/>
                </a:solidFill>
                <a:effectLst/>
                <a:latin typeface="Arial" panose="020B0604020202020204" pitchFamily="34" charset="0"/>
              </a:endParaRPr>
            </a:p>
          </p:txBody>
        </p:sp>
        <p:sp>
          <p:nvSpPr>
            <p:cNvPr id="148" name="Rectangle 938">
              <a:extLst>
                <a:ext uri="{FF2B5EF4-FFF2-40B4-BE49-F238E27FC236}">
                  <a16:creationId xmlns:a16="http://schemas.microsoft.com/office/drawing/2014/main" id="{C7F45449-A1DB-4124-9A3A-3F8BED3C9D5F}"/>
                </a:ext>
              </a:extLst>
            </p:cNvPr>
            <p:cNvSpPr>
              <a:spLocks noChangeArrowheads="1"/>
            </p:cNvSpPr>
            <p:nvPr/>
          </p:nvSpPr>
          <p:spPr bwMode="auto">
            <a:xfrm>
              <a:off x="11207329" y="6261611"/>
              <a:ext cx="83029" cy="138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AT" altLang="en-AT" sz="700" b="0" i="0" u="none" strike="noStrike" cap="none" normalizeH="0" baseline="0">
                  <a:ln>
                    <a:noFill/>
                  </a:ln>
                  <a:solidFill>
                    <a:srgbClr val="000000"/>
                  </a:solidFill>
                  <a:effectLst/>
                  <a:latin typeface="Myriad Pro" panose="020B0503030403020204" pitchFamily="34" charset="0"/>
                </a:rPr>
                <a:t>s</a:t>
              </a:r>
              <a:endParaRPr kumimoji="0" lang="en-AT" altLang="en-AT" sz="1800" b="0" i="0" u="none" strike="noStrike" cap="none" normalizeH="0" baseline="0">
                <a:ln>
                  <a:noFill/>
                </a:ln>
                <a:solidFill>
                  <a:schemeClr val="tx1"/>
                </a:solidFill>
                <a:effectLst/>
                <a:latin typeface="Arial" panose="020B0604020202020204" pitchFamily="34" charset="0"/>
              </a:endParaRPr>
            </a:p>
          </p:txBody>
        </p:sp>
        <p:sp>
          <p:nvSpPr>
            <p:cNvPr id="149" name="Rectangle 939">
              <a:extLst>
                <a:ext uri="{FF2B5EF4-FFF2-40B4-BE49-F238E27FC236}">
                  <a16:creationId xmlns:a16="http://schemas.microsoft.com/office/drawing/2014/main" id="{5A078518-59FB-4C5D-810B-EBB38D1B4AD0}"/>
                </a:ext>
              </a:extLst>
            </p:cNvPr>
            <p:cNvSpPr>
              <a:spLocks noChangeArrowheads="1"/>
            </p:cNvSpPr>
            <p:nvPr/>
          </p:nvSpPr>
          <p:spPr bwMode="auto">
            <a:xfrm>
              <a:off x="11245384" y="6261611"/>
              <a:ext cx="83029" cy="138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AT" altLang="en-AT" sz="700" b="0" i="0" u="none" strike="noStrike" cap="none" normalizeH="0" baseline="0">
                  <a:ln>
                    <a:noFill/>
                  </a:ln>
                  <a:solidFill>
                    <a:srgbClr val="000000"/>
                  </a:solidFill>
                  <a:effectLst/>
                  <a:latin typeface="Myriad Pro" panose="020B0503030403020204" pitchFamily="34" charset="0"/>
                </a:rPr>
                <a:t>s</a:t>
              </a:r>
              <a:endParaRPr kumimoji="0" lang="en-AT" altLang="en-AT" sz="1800" b="0" i="0" u="none" strike="noStrike" cap="none" normalizeH="0" baseline="0">
                <a:ln>
                  <a:noFill/>
                </a:ln>
                <a:solidFill>
                  <a:schemeClr val="tx1"/>
                </a:solidFill>
                <a:effectLst/>
                <a:latin typeface="Arial" panose="020B0604020202020204" pitchFamily="34" charset="0"/>
              </a:endParaRPr>
            </a:p>
          </p:txBody>
        </p:sp>
        <p:sp>
          <p:nvSpPr>
            <p:cNvPr id="150" name="Rectangle 940">
              <a:extLst>
                <a:ext uri="{FF2B5EF4-FFF2-40B4-BE49-F238E27FC236}">
                  <a16:creationId xmlns:a16="http://schemas.microsoft.com/office/drawing/2014/main" id="{0E890932-3A3F-453C-9923-AAD7089BFA7A}"/>
                </a:ext>
              </a:extLst>
            </p:cNvPr>
            <p:cNvSpPr>
              <a:spLocks noChangeArrowheads="1"/>
            </p:cNvSpPr>
            <p:nvPr/>
          </p:nvSpPr>
          <p:spPr bwMode="auto">
            <a:xfrm>
              <a:off x="11281709" y="6261611"/>
              <a:ext cx="65732" cy="138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AT" altLang="en-AT" sz="700" b="0" i="0" u="none" strike="noStrike" cap="none" normalizeH="0" baseline="0">
                  <a:ln>
                    <a:noFill/>
                  </a:ln>
                  <a:solidFill>
                    <a:srgbClr val="000000"/>
                  </a:solidFill>
                  <a:effectLst/>
                  <a:latin typeface="Myriad Pro" panose="020B0503030403020204" pitchFamily="34" charset="0"/>
                </a:rPr>
                <a:t>i</a:t>
              </a:r>
              <a:endParaRPr kumimoji="0" lang="en-AT" altLang="en-AT" sz="1800" b="0" i="0" u="none" strike="noStrike" cap="none" normalizeH="0" baseline="0">
                <a:ln>
                  <a:noFill/>
                </a:ln>
                <a:solidFill>
                  <a:schemeClr val="tx1"/>
                </a:solidFill>
                <a:effectLst/>
                <a:latin typeface="Arial" panose="020B0604020202020204" pitchFamily="34" charset="0"/>
              </a:endParaRPr>
            </a:p>
          </p:txBody>
        </p:sp>
        <p:sp>
          <p:nvSpPr>
            <p:cNvPr id="151" name="Rectangle 941">
              <a:extLst>
                <a:ext uri="{FF2B5EF4-FFF2-40B4-BE49-F238E27FC236}">
                  <a16:creationId xmlns:a16="http://schemas.microsoft.com/office/drawing/2014/main" id="{8F1A44E7-57AC-43AD-9791-15F7A14E817E}"/>
                </a:ext>
              </a:extLst>
            </p:cNvPr>
            <p:cNvSpPr>
              <a:spLocks noChangeArrowheads="1"/>
            </p:cNvSpPr>
            <p:nvPr/>
          </p:nvSpPr>
          <p:spPr bwMode="auto">
            <a:xfrm>
              <a:off x="11304197" y="6261611"/>
              <a:ext cx="65732" cy="138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AT" altLang="en-AT" sz="700" b="0" i="0" u="none" strike="noStrike" cap="none" normalizeH="0" baseline="0">
                  <a:ln>
                    <a:noFill/>
                  </a:ln>
                  <a:solidFill>
                    <a:srgbClr val="000000"/>
                  </a:solidFill>
                  <a:effectLst/>
                  <a:latin typeface="Myriad Pro" panose="020B0503030403020204" pitchFamily="34" charset="0"/>
                </a:rPr>
                <a:t>l</a:t>
              </a:r>
              <a:endParaRPr kumimoji="0" lang="en-AT" altLang="en-AT" sz="1800" b="0" i="0" u="none" strike="noStrike" cap="none" normalizeH="0" baseline="0">
                <a:ln>
                  <a:noFill/>
                </a:ln>
                <a:solidFill>
                  <a:schemeClr val="tx1"/>
                </a:solidFill>
                <a:effectLst/>
                <a:latin typeface="Arial" panose="020B0604020202020204" pitchFamily="34" charset="0"/>
              </a:endParaRPr>
            </a:p>
          </p:txBody>
        </p:sp>
        <p:sp>
          <p:nvSpPr>
            <p:cNvPr id="152" name="Rectangle 942">
              <a:extLst>
                <a:ext uri="{FF2B5EF4-FFF2-40B4-BE49-F238E27FC236}">
                  <a16:creationId xmlns:a16="http://schemas.microsoft.com/office/drawing/2014/main" id="{0722B2C8-6B5A-48E3-AB66-C23CBBF9C385}"/>
                </a:ext>
              </a:extLst>
            </p:cNvPr>
            <p:cNvSpPr>
              <a:spLocks noChangeArrowheads="1"/>
            </p:cNvSpPr>
            <p:nvPr/>
          </p:nvSpPr>
          <p:spPr bwMode="auto">
            <a:xfrm>
              <a:off x="11347441" y="6261611"/>
              <a:ext cx="72651" cy="138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AT" altLang="en-AT" sz="700" b="0" i="0" u="none" strike="noStrike" cap="none" normalizeH="0" baseline="0">
                  <a:ln>
                    <a:noFill/>
                  </a:ln>
                  <a:solidFill>
                    <a:srgbClr val="000000"/>
                  </a:solidFill>
                  <a:effectLst/>
                  <a:latin typeface="Myriad Pro" panose="020B0503030403020204" pitchFamily="34" charset="0"/>
                </a:rPr>
                <a:t>f</a:t>
              </a:r>
              <a:endParaRPr kumimoji="0" lang="en-AT" altLang="en-AT" sz="1800" b="0" i="0" u="none" strike="noStrike" cap="none" normalizeH="0" baseline="0">
                <a:ln>
                  <a:noFill/>
                </a:ln>
                <a:solidFill>
                  <a:schemeClr val="tx1"/>
                </a:solidFill>
                <a:effectLst/>
                <a:latin typeface="Arial" panose="020B0604020202020204" pitchFamily="34" charset="0"/>
              </a:endParaRPr>
            </a:p>
          </p:txBody>
        </p:sp>
        <p:sp>
          <p:nvSpPr>
            <p:cNvPr id="153" name="Rectangle 943">
              <a:extLst>
                <a:ext uri="{FF2B5EF4-FFF2-40B4-BE49-F238E27FC236}">
                  <a16:creationId xmlns:a16="http://schemas.microsoft.com/office/drawing/2014/main" id="{3835F732-B5F4-4013-90AE-A6C68EDA20E4}"/>
                </a:ext>
              </a:extLst>
            </p:cNvPr>
            <p:cNvSpPr>
              <a:spLocks noChangeArrowheads="1"/>
            </p:cNvSpPr>
            <p:nvPr/>
          </p:nvSpPr>
          <p:spPr bwMode="auto">
            <a:xfrm>
              <a:off x="11375117" y="6261611"/>
              <a:ext cx="96868" cy="138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AT" altLang="en-AT" sz="700" b="0" i="0" u="none" strike="noStrike" cap="none" normalizeH="0" baseline="0">
                  <a:ln>
                    <a:noFill/>
                  </a:ln>
                  <a:solidFill>
                    <a:srgbClr val="000000"/>
                  </a:solidFill>
                  <a:effectLst/>
                  <a:latin typeface="Myriad Pro" panose="020B0503030403020204" pitchFamily="34" charset="0"/>
                </a:rPr>
                <a:t>u</a:t>
              </a:r>
              <a:endParaRPr kumimoji="0" lang="en-AT" altLang="en-AT" sz="1800" b="0" i="0" u="none" strike="noStrike" cap="none" normalizeH="0" baseline="0">
                <a:ln>
                  <a:noFill/>
                </a:ln>
                <a:solidFill>
                  <a:schemeClr val="tx1"/>
                </a:solidFill>
                <a:effectLst/>
                <a:latin typeface="Arial" panose="020B0604020202020204" pitchFamily="34" charset="0"/>
              </a:endParaRPr>
            </a:p>
          </p:txBody>
        </p:sp>
        <p:sp>
          <p:nvSpPr>
            <p:cNvPr id="154" name="Rectangle 944">
              <a:extLst>
                <a:ext uri="{FF2B5EF4-FFF2-40B4-BE49-F238E27FC236}">
                  <a16:creationId xmlns:a16="http://schemas.microsoft.com/office/drawing/2014/main" id="{6C74BF03-08D8-4873-A4E6-CFD1517296E4}"/>
                </a:ext>
              </a:extLst>
            </p:cNvPr>
            <p:cNvSpPr>
              <a:spLocks noChangeArrowheads="1"/>
            </p:cNvSpPr>
            <p:nvPr/>
          </p:nvSpPr>
          <p:spPr bwMode="auto">
            <a:xfrm>
              <a:off x="11427011" y="6261611"/>
              <a:ext cx="93408" cy="138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AT" altLang="en-AT" sz="700" b="0" i="0" u="none" strike="noStrike" cap="none" normalizeH="0" baseline="0">
                  <a:ln>
                    <a:noFill/>
                  </a:ln>
                  <a:solidFill>
                    <a:srgbClr val="000000"/>
                  </a:solidFill>
                  <a:effectLst/>
                  <a:latin typeface="Myriad Pro" panose="020B0503030403020204" pitchFamily="34" charset="0"/>
                </a:rPr>
                <a:t>e</a:t>
              </a:r>
              <a:endParaRPr kumimoji="0" lang="en-AT" altLang="en-AT" sz="1800" b="0" i="0" u="none" strike="noStrike" cap="none" normalizeH="0" baseline="0">
                <a:ln>
                  <a:noFill/>
                </a:ln>
                <a:solidFill>
                  <a:schemeClr val="tx1"/>
                </a:solidFill>
                <a:effectLst/>
                <a:latin typeface="Arial" panose="020B0604020202020204" pitchFamily="34" charset="0"/>
              </a:endParaRPr>
            </a:p>
          </p:txBody>
        </p:sp>
        <p:sp>
          <p:nvSpPr>
            <p:cNvPr id="155" name="Rectangle 945">
              <a:extLst>
                <a:ext uri="{FF2B5EF4-FFF2-40B4-BE49-F238E27FC236}">
                  <a16:creationId xmlns:a16="http://schemas.microsoft.com/office/drawing/2014/main" id="{CA1505D2-24F6-4E99-92E2-2EDA3180AE24}"/>
                </a:ext>
              </a:extLst>
            </p:cNvPr>
            <p:cNvSpPr>
              <a:spLocks noChangeArrowheads="1"/>
            </p:cNvSpPr>
            <p:nvPr/>
          </p:nvSpPr>
          <p:spPr bwMode="auto">
            <a:xfrm>
              <a:off x="11473715" y="6261611"/>
              <a:ext cx="65732" cy="138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AT" altLang="en-AT" sz="700" b="0" i="0" u="none" strike="noStrike" cap="none" normalizeH="0" baseline="0">
                  <a:ln>
                    <a:noFill/>
                  </a:ln>
                  <a:solidFill>
                    <a:srgbClr val="000000"/>
                  </a:solidFill>
                  <a:effectLst/>
                  <a:latin typeface="Myriad Pro" panose="020B0503030403020204" pitchFamily="34" charset="0"/>
                </a:rPr>
                <a:t>l</a:t>
              </a:r>
              <a:endParaRPr kumimoji="0" lang="en-AT" altLang="en-AT" sz="1800" b="0" i="0" u="none" strike="noStrike" cap="none" normalizeH="0" baseline="0">
                <a:ln>
                  <a:noFill/>
                </a:ln>
                <a:solidFill>
                  <a:schemeClr val="tx1"/>
                </a:solidFill>
                <a:effectLst/>
                <a:latin typeface="Arial" panose="020B0604020202020204" pitchFamily="34" charset="0"/>
              </a:endParaRPr>
            </a:p>
          </p:txBody>
        </p:sp>
        <p:sp>
          <p:nvSpPr>
            <p:cNvPr id="156" name="Rectangle 946">
              <a:extLst>
                <a:ext uri="{FF2B5EF4-FFF2-40B4-BE49-F238E27FC236}">
                  <a16:creationId xmlns:a16="http://schemas.microsoft.com/office/drawing/2014/main" id="{858635A8-831C-4EFB-A4BB-2735774FDCED}"/>
                </a:ext>
              </a:extLst>
            </p:cNvPr>
            <p:cNvSpPr>
              <a:spLocks noChangeArrowheads="1"/>
            </p:cNvSpPr>
            <p:nvPr/>
          </p:nvSpPr>
          <p:spPr bwMode="auto">
            <a:xfrm>
              <a:off x="11496202" y="6261611"/>
              <a:ext cx="83029" cy="138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AT" altLang="en-AT" sz="700" b="0" i="0" u="none" strike="noStrike" cap="none" normalizeH="0" baseline="0">
                  <a:ln>
                    <a:noFill/>
                  </a:ln>
                  <a:solidFill>
                    <a:srgbClr val="000000"/>
                  </a:solidFill>
                  <a:effectLst/>
                  <a:latin typeface="Myriad Pro" panose="020B0503030403020204" pitchFamily="34" charset="0"/>
                </a:rPr>
                <a:t>s</a:t>
              </a:r>
              <a:endParaRPr kumimoji="0" lang="en-AT" altLang="en-AT" sz="1800" b="0" i="0" u="none" strike="noStrike" cap="none" normalizeH="0" baseline="0">
                <a:ln>
                  <a:noFill/>
                </a:ln>
                <a:solidFill>
                  <a:schemeClr val="tx1"/>
                </a:solidFill>
                <a:effectLst/>
                <a:latin typeface="Arial" panose="020B0604020202020204" pitchFamily="34" charset="0"/>
              </a:endParaRPr>
            </a:p>
          </p:txBody>
        </p:sp>
        <p:sp>
          <p:nvSpPr>
            <p:cNvPr id="157" name="Rectangle 947">
              <a:extLst>
                <a:ext uri="{FF2B5EF4-FFF2-40B4-BE49-F238E27FC236}">
                  <a16:creationId xmlns:a16="http://schemas.microsoft.com/office/drawing/2014/main" id="{F14FC00B-0584-4827-9BED-CBFFB97F9122}"/>
                </a:ext>
              </a:extLst>
            </p:cNvPr>
            <p:cNvSpPr>
              <a:spLocks noChangeArrowheads="1"/>
            </p:cNvSpPr>
            <p:nvPr/>
          </p:nvSpPr>
          <p:spPr bwMode="auto">
            <a:xfrm>
              <a:off x="9645340" y="6483022"/>
              <a:ext cx="89948" cy="138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AT" altLang="en-AT" sz="700" b="0" i="0" u="none" strike="noStrike" cap="none" normalizeH="0" baseline="0">
                  <a:ln>
                    <a:noFill/>
                  </a:ln>
                  <a:solidFill>
                    <a:srgbClr val="000000"/>
                  </a:solidFill>
                  <a:effectLst/>
                  <a:latin typeface="Myriad Pro" panose="020B0503030403020204" pitchFamily="34" charset="0"/>
                </a:rPr>
                <a:t>F</a:t>
              </a:r>
              <a:endParaRPr kumimoji="0" lang="en-AT" altLang="en-AT" sz="1800" b="0" i="0" u="none" strike="noStrike" cap="none" normalizeH="0" baseline="0">
                <a:ln>
                  <a:noFill/>
                </a:ln>
                <a:solidFill>
                  <a:schemeClr val="tx1"/>
                </a:solidFill>
                <a:effectLst/>
                <a:latin typeface="Arial" panose="020B0604020202020204" pitchFamily="34" charset="0"/>
              </a:endParaRPr>
            </a:p>
          </p:txBody>
        </p:sp>
        <p:sp>
          <p:nvSpPr>
            <p:cNvPr id="158" name="Rectangle 948">
              <a:extLst>
                <a:ext uri="{FF2B5EF4-FFF2-40B4-BE49-F238E27FC236}">
                  <a16:creationId xmlns:a16="http://schemas.microsoft.com/office/drawing/2014/main" id="{1D8B6BCB-18D3-47D0-8E31-F225428A8BDA}"/>
                </a:ext>
              </a:extLst>
            </p:cNvPr>
            <p:cNvSpPr>
              <a:spLocks noChangeArrowheads="1"/>
            </p:cNvSpPr>
            <p:nvPr/>
          </p:nvSpPr>
          <p:spPr bwMode="auto">
            <a:xfrm>
              <a:off x="9688585" y="6483022"/>
              <a:ext cx="96868" cy="138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AT" altLang="en-AT" sz="700" b="0" i="0" u="none" strike="noStrike" cap="none" normalizeH="0" baseline="0">
                  <a:ln>
                    <a:noFill/>
                  </a:ln>
                  <a:solidFill>
                    <a:srgbClr val="000000"/>
                  </a:solidFill>
                  <a:effectLst/>
                  <a:latin typeface="Myriad Pro" panose="020B0503030403020204" pitchFamily="34" charset="0"/>
                </a:rPr>
                <a:t>o</a:t>
              </a:r>
              <a:endParaRPr kumimoji="0" lang="en-AT" altLang="en-AT" sz="1800" b="0" i="0" u="none" strike="noStrike" cap="none" normalizeH="0" baseline="0">
                <a:ln>
                  <a:noFill/>
                </a:ln>
                <a:solidFill>
                  <a:schemeClr val="tx1"/>
                </a:solidFill>
                <a:effectLst/>
                <a:latin typeface="Arial" panose="020B0604020202020204" pitchFamily="34" charset="0"/>
              </a:endParaRPr>
            </a:p>
          </p:txBody>
        </p:sp>
        <p:sp>
          <p:nvSpPr>
            <p:cNvPr id="159" name="Rectangle 949">
              <a:extLst>
                <a:ext uri="{FF2B5EF4-FFF2-40B4-BE49-F238E27FC236}">
                  <a16:creationId xmlns:a16="http://schemas.microsoft.com/office/drawing/2014/main" id="{FA39CFA5-9EFB-4F70-A833-AD230E63EA2A}"/>
                </a:ext>
              </a:extLst>
            </p:cNvPr>
            <p:cNvSpPr>
              <a:spLocks noChangeArrowheads="1"/>
            </p:cNvSpPr>
            <p:nvPr/>
          </p:nvSpPr>
          <p:spPr bwMode="auto">
            <a:xfrm>
              <a:off x="9740478" y="6483022"/>
              <a:ext cx="96868" cy="138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AT" altLang="en-AT" sz="700" b="0" i="0" u="none" strike="noStrike" cap="none" normalizeH="0" baseline="0">
                  <a:ln>
                    <a:noFill/>
                  </a:ln>
                  <a:solidFill>
                    <a:srgbClr val="000000"/>
                  </a:solidFill>
                  <a:effectLst/>
                  <a:latin typeface="Myriad Pro" panose="020B0503030403020204" pitchFamily="34" charset="0"/>
                </a:rPr>
                <a:t>o</a:t>
              </a:r>
              <a:endParaRPr kumimoji="0" lang="en-AT" altLang="en-AT" sz="1800" b="0" i="0" u="none" strike="noStrike" cap="none" normalizeH="0" baseline="0">
                <a:ln>
                  <a:noFill/>
                </a:ln>
                <a:solidFill>
                  <a:schemeClr val="tx1"/>
                </a:solidFill>
                <a:effectLst/>
                <a:latin typeface="Arial" panose="020B0604020202020204" pitchFamily="34" charset="0"/>
              </a:endParaRPr>
            </a:p>
          </p:txBody>
        </p:sp>
        <p:sp>
          <p:nvSpPr>
            <p:cNvPr id="160" name="Rectangle 950">
              <a:extLst>
                <a:ext uri="{FF2B5EF4-FFF2-40B4-BE49-F238E27FC236}">
                  <a16:creationId xmlns:a16="http://schemas.microsoft.com/office/drawing/2014/main" id="{58D32EB9-01E1-4E5F-80F9-D5816377034C}"/>
                </a:ext>
              </a:extLst>
            </p:cNvPr>
            <p:cNvSpPr>
              <a:spLocks noChangeArrowheads="1"/>
            </p:cNvSpPr>
            <p:nvPr/>
          </p:nvSpPr>
          <p:spPr bwMode="auto">
            <a:xfrm>
              <a:off x="9792371" y="6483022"/>
              <a:ext cx="100327" cy="138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AT" altLang="en-AT" sz="700" b="0" i="0" u="none" strike="noStrike" cap="none" normalizeH="0" baseline="0">
                  <a:ln>
                    <a:noFill/>
                  </a:ln>
                  <a:solidFill>
                    <a:srgbClr val="000000"/>
                  </a:solidFill>
                  <a:effectLst/>
                  <a:latin typeface="Myriad Pro" panose="020B0503030403020204" pitchFamily="34" charset="0"/>
                </a:rPr>
                <a:t>d</a:t>
              </a:r>
              <a:endParaRPr kumimoji="0" lang="en-AT" altLang="en-AT" sz="1800" b="0" i="0" u="none" strike="noStrike" cap="none" normalizeH="0" baseline="0">
                <a:ln>
                  <a:noFill/>
                </a:ln>
                <a:solidFill>
                  <a:schemeClr val="tx1"/>
                </a:solidFill>
                <a:effectLst/>
                <a:latin typeface="Arial" panose="020B0604020202020204" pitchFamily="34" charset="0"/>
              </a:endParaRPr>
            </a:p>
          </p:txBody>
        </p:sp>
        <p:sp>
          <p:nvSpPr>
            <p:cNvPr id="161" name="Rectangle 951">
              <a:extLst>
                <a:ext uri="{FF2B5EF4-FFF2-40B4-BE49-F238E27FC236}">
                  <a16:creationId xmlns:a16="http://schemas.microsoft.com/office/drawing/2014/main" id="{18749443-B7DF-4AB5-9353-C011CA2E2099}"/>
                </a:ext>
              </a:extLst>
            </p:cNvPr>
            <p:cNvSpPr>
              <a:spLocks noChangeArrowheads="1"/>
            </p:cNvSpPr>
            <p:nvPr/>
          </p:nvSpPr>
          <p:spPr bwMode="auto">
            <a:xfrm>
              <a:off x="10406442" y="6483022"/>
              <a:ext cx="96868" cy="138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AT" altLang="en-AT" sz="700" b="0" i="0" u="none" strike="noStrike" cap="none" normalizeH="0" baseline="0">
                  <a:ln>
                    <a:noFill/>
                  </a:ln>
                  <a:solidFill>
                    <a:srgbClr val="000000"/>
                  </a:solidFill>
                  <a:effectLst/>
                  <a:latin typeface="Myriad Pro" panose="020B0503030403020204" pitchFamily="34" charset="0"/>
                </a:rPr>
                <a:t>B</a:t>
              </a:r>
              <a:endParaRPr kumimoji="0" lang="en-AT" altLang="en-AT" sz="1800" b="0" i="0" u="none" strike="noStrike" cap="none" normalizeH="0" baseline="0">
                <a:ln>
                  <a:noFill/>
                </a:ln>
                <a:solidFill>
                  <a:schemeClr val="tx1"/>
                </a:solidFill>
                <a:effectLst/>
                <a:latin typeface="Arial" panose="020B0604020202020204" pitchFamily="34" charset="0"/>
              </a:endParaRPr>
            </a:p>
          </p:txBody>
        </p:sp>
        <p:sp>
          <p:nvSpPr>
            <p:cNvPr id="162" name="Rectangle 952">
              <a:extLst>
                <a:ext uri="{FF2B5EF4-FFF2-40B4-BE49-F238E27FC236}">
                  <a16:creationId xmlns:a16="http://schemas.microsoft.com/office/drawing/2014/main" id="{8BFED6CC-90C3-4EEF-9761-2E91E95AAF98}"/>
                </a:ext>
              </a:extLst>
            </p:cNvPr>
            <p:cNvSpPr>
              <a:spLocks noChangeArrowheads="1"/>
            </p:cNvSpPr>
            <p:nvPr/>
          </p:nvSpPr>
          <p:spPr bwMode="auto">
            <a:xfrm>
              <a:off x="10458336" y="6483022"/>
              <a:ext cx="65732" cy="138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AT" altLang="en-AT" sz="700" b="0" i="0" u="none" strike="noStrike" cap="none" normalizeH="0" baseline="0">
                  <a:ln>
                    <a:noFill/>
                  </a:ln>
                  <a:solidFill>
                    <a:srgbClr val="000000"/>
                  </a:solidFill>
                  <a:effectLst/>
                  <a:latin typeface="Myriad Pro" panose="020B0503030403020204" pitchFamily="34" charset="0"/>
                </a:rPr>
                <a:t>i</a:t>
              </a:r>
              <a:endParaRPr kumimoji="0" lang="en-AT" altLang="en-AT" sz="1800" b="0" i="0" u="none" strike="noStrike" cap="none" normalizeH="0" baseline="0">
                <a:ln>
                  <a:noFill/>
                </a:ln>
                <a:solidFill>
                  <a:schemeClr val="tx1"/>
                </a:solidFill>
                <a:effectLst/>
                <a:latin typeface="Arial" panose="020B0604020202020204" pitchFamily="34" charset="0"/>
              </a:endParaRPr>
            </a:p>
          </p:txBody>
        </p:sp>
        <p:sp>
          <p:nvSpPr>
            <p:cNvPr id="163" name="Rectangle 953">
              <a:extLst>
                <a:ext uri="{FF2B5EF4-FFF2-40B4-BE49-F238E27FC236}">
                  <a16:creationId xmlns:a16="http://schemas.microsoft.com/office/drawing/2014/main" id="{DBF25E0B-35DE-4920-B8A1-737D5475E110}"/>
                </a:ext>
              </a:extLst>
            </p:cNvPr>
            <p:cNvSpPr>
              <a:spLocks noChangeArrowheads="1"/>
            </p:cNvSpPr>
            <p:nvPr/>
          </p:nvSpPr>
          <p:spPr bwMode="auto">
            <a:xfrm>
              <a:off x="10480823" y="6483022"/>
              <a:ext cx="96868" cy="138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AT" altLang="en-AT" sz="700" b="0" i="0" u="none" strike="noStrike" cap="none" normalizeH="0" baseline="0">
                  <a:ln>
                    <a:noFill/>
                  </a:ln>
                  <a:solidFill>
                    <a:srgbClr val="000000"/>
                  </a:solidFill>
                  <a:effectLst/>
                  <a:latin typeface="Myriad Pro" panose="020B0503030403020204" pitchFamily="34" charset="0"/>
                </a:rPr>
                <a:t>o</a:t>
              </a:r>
              <a:endParaRPr kumimoji="0" lang="en-AT" altLang="en-AT" sz="1800" b="0" i="0" u="none" strike="noStrike" cap="none" normalizeH="0" baseline="0">
                <a:ln>
                  <a:noFill/>
                </a:ln>
                <a:solidFill>
                  <a:schemeClr val="tx1"/>
                </a:solidFill>
                <a:effectLst/>
                <a:latin typeface="Arial" panose="020B0604020202020204" pitchFamily="34" charset="0"/>
              </a:endParaRPr>
            </a:p>
          </p:txBody>
        </p:sp>
        <p:sp>
          <p:nvSpPr>
            <p:cNvPr id="164" name="Rectangle 954">
              <a:extLst>
                <a:ext uri="{FF2B5EF4-FFF2-40B4-BE49-F238E27FC236}">
                  <a16:creationId xmlns:a16="http://schemas.microsoft.com/office/drawing/2014/main" id="{E9BB5B17-F568-47FA-822E-E9EA81385053}"/>
                </a:ext>
              </a:extLst>
            </p:cNvPr>
            <p:cNvSpPr>
              <a:spLocks noChangeArrowheads="1"/>
            </p:cNvSpPr>
            <p:nvPr/>
          </p:nvSpPr>
          <p:spPr bwMode="auto">
            <a:xfrm>
              <a:off x="10532716" y="6483022"/>
              <a:ext cx="72651" cy="138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AT" altLang="en-AT" sz="700" b="0" i="0" u="none" strike="noStrike" cap="none" normalizeH="0" baseline="0">
                  <a:ln>
                    <a:noFill/>
                  </a:ln>
                  <a:solidFill>
                    <a:srgbClr val="000000"/>
                  </a:solidFill>
                  <a:effectLst/>
                  <a:latin typeface="Myriad Pro" panose="020B0503030403020204" pitchFamily="34" charset="0"/>
                </a:rPr>
                <a:t>-</a:t>
              </a:r>
              <a:endParaRPr kumimoji="0" lang="en-AT" altLang="en-AT" sz="1800" b="0" i="0" u="none" strike="noStrike" cap="none" normalizeH="0" baseline="0">
                <a:ln>
                  <a:noFill/>
                </a:ln>
                <a:solidFill>
                  <a:schemeClr val="tx1"/>
                </a:solidFill>
                <a:effectLst/>
                <a:latin typeface="Arial" panose="020B0604020202020204" pitchFamily="34" charset="0"/>
              </a:endParaRPr>
            </a:p>
          </p:txBody>
        </p:sp>
        <p:sp>
          <p:nvSpPr>
            <p:cNvPr id="165" name="Rectangle 955">
              <a:extLst>
                <a:ext uri="{FF2B5EF4-FFF2-40B4-BE49-F238E27FC236}">
                  <a16:creationId xmlns:a16="http://schemas.microsoft.com/office/drawing/2014/main" id="{70A32DF1-DFF3-4AA2-8377-44274886FB42}"/>
                </a:ext>
              </a:extLst>
            </p:cNvPr>
            <p:cNvSpPr>
              <a:spLocks noChangeArrowheads="1"/>
            </p:cNvSpPr>
            <p:nvPr/>
          </p:nvSpPr>
          <p:spPr bwMode="auto">
            <a:xfrm>
              <a:off x="10563852" y="6483022"/>
              <a:ext cx="93408" cy="138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AT" altLang="en-AT" sz="700" b="0" i="0" u="none" strike="noStrike" cap="none" normalizeH="0" baseline="0">
                  <a:ln>
                    <a:noFill/>
                  </a:ln>
                  <a:solidFill>
                    <a:srgbClr val="000000"/>
                  </a:solidFill>
                  <a:effectLst/>
                  <a:latin typeface="Myriad Pro" panose="020B0503030403020204" pitchFamily="34" charset="0"/>
                </a:rPr>
                <a:t>e</a:t>
              </a:r>
              <a:endParaRPr kumimoji="0" lang="en-AT" altLang="en-AT" sz="1800" b="0" i="0" u="none" strike="noStrike" cap="none" normalizeH="0" baseline="0">
                <a:ln>
                  <a:noFill/>
                </a:ln>
                <a:solidFill>
                  <a:schemeClr val="tx1"/>
                </a:solidFill>
                <a:effectLst/>
                <a:latin typeface="Arial" panose="020B0604020202020204" pitchFamily="34" charset="0"/>
              </a:endParaRPr>
            </a:p>
          </p:txBody>
        </p:sp>
        <p:sp>
          <p:nvSpPr>
            <p:cNvPr id="166" name="Rectangle 956">
              <a:extLst>
                <a:ext uri="{FF2B5EF4-FFF2-40B4-BE49-F238E27FC236}">
                  <a16:creationId xmlns:a16="http://schemas.microsoft.com/office/drawing/2014/main" id="{4A799D32-AF34-4117-B821-CA0C8D4BA9CB}"/>
                </a:ext>
              </a:extLst>
            </p:cNvPr>
            <p:cNvSpPr>
              <a:spLocks noChangeArrowheads="1"/>
            </p:cNvSpPr>
            <p:nvPr/>
          </p:nvSpPr>
          <p:spPr bwMode="auto">
            <a:xfrm>
              <a:off x="10612286" y="6483022"/>
              <a:ext cx="96868" cy="138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AT" altLang="en-AT" sz="700" b="0" i="0" u="none" strike="noStrike" cap="none" normalizeH="0" baseline="0">
                  <a:ln>
                    <a:noFill/>
                  </a:ln>
                  <a:solidFill>
                    <a:srgbClr val="000000"/>
                  </a:solidFill>
                  <a:effectLst/>
                  <a:latin typeface="Myriad Pro" panose="020B0503030403020204" pitchFamily="34" charset="0"/>
                </a:rPr>
                <a:t>n</a:t>
              </a:r>
              <a:endParaRPr kumimoji="0" lang="en-AT" altLang="en-AT" sz="1800" b="0" i="0" u="none" strike="noStrike" cap="none" normalizeH="0" baseline="0">
                <a:ln>
                  <a:noFill/>
                </a:ln>
                <a:solidFill>
                  <a:schemeClr val="tx1"/>
                </a:solidFill>
                <a:effectLst/>
                <a:latin typeface="Arial" panose="020B0604020202020204" pitchFamily="34" charset="0"/>
              </a:endParaRPr>
            </a:p>
          </p:txBody>
        </p:sp>
        <p:sp>
          <p:nvSpPr>
            <p:cNvPr id="167" name="Rectangle 957">
              <a:extLst>
                <a:ext uri="{FF2B5EF4-FFF2-40B4-BE49-F238E27FC236}">
                  <a16:creationId xmlns:a16="http://schemas.microsoft.com/office/drawing/2014/main" id="{455F3248-CB2A-431C-8B53-6DC053D56DAE}"/>
                </a:ext>
              </a:extLst>
            </p:cNvPr>
            <p:cNvSpPr>
              <a:spLocks noChangeArrowheads="1"/>
            </p:cNvSpPr>
            <p:nvPr/>
          </p:nvSpPr>
          <p:spPr bwMode="auto">
            <a:xfrm>
              <a:off x="10664179" y="6483022"/>
              <a:ext cx="93408" cy="138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AT" altLang="en-AT" sz="700" b="0" i="0" u="none" strike="noStrike" cap="none" normalizeH="0" baseline="0">
                  <a:ln>
                    <a:noFill/>
                  </a:ln>
                  <a:solidFill>
                    <a:srgbClr val="000000"/>
                  </a:solidFill>
                  <a:effectLst/>
                  <a:latin typeface="Myriad Pro" panose="020B0503030403020204" pitchFamily="34" charset="0"/>
                </a:rPr>
                <a:t>e</a:t>
              </a:r>
              <a:endParaRPr kumimoji="0" lang="en-AT" altLang="en-AT" sz="1800" b="0" i="0" u="none" strike="noStrike" cap="none" normalizeH="0" baseline="0">
                <a:ln>
                  <a:noFill/>
                </a:ln>
                <a:solidFill>
                  <a:schemeClr val="tx1"/>
                </a:solidFill>
                <a:effectLst/>
                <a:latin typeface="Arial" panose="020B0604020202020204" pitchFamily="34" charset="0"/>
              </a:endParaRPr>
            </a:p>
          </p:txBody>
        </p:sp>
        <p:sp>
          <p:nvSpPr>
            <p:cNvPr id="168" name="Rectangle 958">
              <a:extLst>
                <a:ext uri="{FF2B5EF4-FFF2-40B4-BE49-F238E27FC236}">
                  <a16:creationId xmlns:a16="http://schemas.microsoft.com/office/drawing/2014/main" id="{5AAB3F16-02A6-419D-BAE2-DBE160CB691F}"/>
                </a:ext>
              </a:extLst>
            </p:cNvPr>
            <p:cNvSpPr>
              <a:spLocks noChangeArrowheads="1"/>
            </p:cNvSpPr>
            <p:nvPr/>
          </p:nvSpPr>
          <p:spPr bwMode="auto">
            <a:xfrm>
              <a:off x="10710883" y="6483022"/>
              <a:ext cx="76110" cy="138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AT" altLang="en-AT" sz="700" b="0" i="0" u="none" strike="noStrike" cap="none" normalizeH="0" baseline="0">
                  <a:ln>
                    <a:noFill/>
                  </a:ln>
                  <a:solidFill>
                    <a:srgbClr val="000000"/>
                  </a:solidFill>
                  <a:effectLst/>
                  <a:latin typeface="Myriad Pro" panose="020B0503030403020204" pitchFamily="34" charset="0"/>
                </a:rPr>
                <a:t>r</a:t>
              </a:r>
              <a:endParaRPr kumimoji="0" lang="en-AT" altLang="en-AT" sz="1800" b="0" i="0" u="none" strike="noStrike" cap="none" normalizeH="0" baseline="0">
                <a:ln>
                  <a:noFill/>
                </a:ln>
                <a:solidFill>
                  <a:schemeClr val="tx1"/>
                </a:solidFill>
                <a:effectLst/>
                <a:latin typeface="Arial" panose="020B0604020202020204" pitchFamily="34" charset="0"/>
              </a:endParaRPr>
            </a:p>
          </p:txBody>
        </p:sp>
        <p:sp>
          <p:nvSpPr>
            <p:cNvPr id="169" name="Rectangle 959">
              <a:extLst>
                <a:ext uri="{FF2B5EF4-FFF2-40B4-BE49-F238E27FC236}">
                  <a16:creationId xmlns:a16="http://schemas.microsoft.com/office/drawing/2014/main" id="{9ED7FCF7-1926-4647-9B80-557E2E572B6A}"/>
                </a:ext>
              </a:extLst>
            </p:cNvPr>
            <p:cNvSpPr>
              <a:spLocks noChangeArrowheads="1"/>
            </p:cNvSpPr>
            <p:nvPr/>
          </p:nvSpPr>
          <p:spPr bwMode="auto">
            <a:xfrm>
              <a:off x="10742019" y="6483022"/>
              <a:ext cx="96868" cy="138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AT" altLang="en-AT" sz="700" b="0" i="0" u="none" strike="noStrike" cap="none" normalizeH="0" baseline="0">
                  <a:ln>
                    <a:noFill/>
                  </a:ln>
                  <a:solidFill>
                    <a:srgbClr val="000000"/>
                  </a:solidFill>
                  <a:effectLst/>
                  <a:latin typeface="Myriad Pro" panose="020B0503030403020204" pitchFamily="34" charset="0"/>
                </a:rPr>
                <a:t>g</a:t>
              </a:r>
              <a:endParaRPr kumimoji="0" lang="en-AT" altLang="en-AT" sz="1800" b="0" i="0" u="none" strike="noStrike" cap="none" normalizeH="0" baseline="0">
                <a:ln>
                  <a:noFill/>
                </a:ln>
                <a:solidFill>
                  <a:schemeClr val="tx1"/>
                </a:solidFill>
                <a:effectLst/>
                <a:latin typeface="Arial" panose="020B0604020202020204" pitchFamily="34" charset="0"/>
              </a:endParaRPr>
            </a:p>
          </p:txBody>
        </p:sp>
        <p:sp>
          <p:nvSpPr>
            <p:cNvPr id="170" name="Rectangle 960">
              <a:extLst>
                <a:ext uri="{FF2B5EF4-FFF2-40B4-BE49-F238E27FC236}">
                  <a16:creationId xmlns:a16="http://schemas.microsoft.com/office/drawing/2014/main" id="{2A3EE9BB-25E2-4349-AC98-9B197D390A8D}"/>
                </a:ext>
              </a:extLst>
            </p:cNvPr>
            <p:cNvSpPr>
              <a:spLocks noChangeArrowheads="1"/>
            </p:cNvSpPr>
            <p:nvPr/>
          </p:nvSpPr>
          <p:spPr bwMode="auto">
            <a:xfrm>
              <a:off x="10795642" y="6483022"/>
              <a:ext cx="89948" cy="138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AT" altLang="en-AT" sz="700" b="0" i="0" u="none" strike="noStrike" cap="none" normalizeH="0" baseline="0">
                  <a:ln>
                    <a:noFill/>
                  </a:ln>
                  <a:solidFill>
                    <a:srgbClr val="000000"/>
                  </a:solidFill>
                  <a:effectLst/>
                  <a:latin typeface="Myriad Pro" panose="020B0503030403020204" pitchFamily="34" charset="0"/>
                </a:rPr>
                <a:t>y</a:t>
              </a:r>
              <a:endParaRPr kumimoji="0" lang="en-AT" altLang="en-AT" sz="1800" b="0" i="0" u="none" strike="noStrike" cap="none" normalizeH="0" baseline="0">
                <a:ln>
                  <a:noFill/>
                </a:ln>
                <a:solidFill>
                  <a:schemeClr val="tx1"/>
                </a:solidFill>
                <a:effectLst/>
                <a:latin typeface="Arial" panose="020B0604020202020204" pitchFamily="34" charset="0"/>
              </a:endParaRPr>
            </a:p>
          </p:txBody>
        </p:sp>
      </p:grpSp>
      <p:sp>
        <p:nvSpPr>
          <p:cNvPr id="2" name="TextBox 1">
            <a:extLst>
              <a:ext uri="{FF2B5EF4-FFF2-40B4-BE49-F238E27FC236}">
                <a16:creationId xmlns:a16="http://schemas.microsoft.com/office/drawing/2014/main" id="{76B91745-B6B8-448E-984D-0C8B7CC2AABA}"/>
              </a:ext>
            </a:extLst>
          </p:cNvPr>
          <p:cNvSpPr txBox="1"/>
          <p:nvPr/>
        </p:nvSpPr>
        <p:spPr>
          <a:xfrm>
            <a:off x="8029509" y="2118244"/>
            <a:ext cx="3981320" cy="2677656"/>
          </a:xfrm>
          <a:prstGeom prst="rect">
            <a:avLst/>
          </a:prstGeom>
          <a:noFill/>
        </p:spPr>
        <p:txBody>
          <a:bodyPr wrap="square" rtlCol="0">
            <a:spAutoFit/>
          </a:bodyPr>
          <a:lstStyle/>
          <a:p>
            <a:pPr marL="342900" indent="-342900">
              <a:buFont typeface="+mj-lt"/>
              <a:buAutoNum type="arabicPeriod"/>
            </a:pPr>
            <a:r>
              <a:rPr lang="en-US" sz="2400" dirty="0"/>
              <a:t>WHEN IS CLEW NEXUS RELEVANT?</a:t>
            </a:r>
          </a:p>
          <a:p>
            <a:pPr marL="342900" indent="-342900">
              <a:buFont typeface="+mj-lt"/>
              <a:buAutoNum type="arabicPeriod"/>
            </a:pPr>
            <a:r>
              <a:rPr lang="en-US" sz="2400" dirty="0"/>
              <a:t>CURRENT GAPS AND LIMITATIONS</a:t>
            </a:r>
          </a:p>
          <a:p>
            <a:pPr marL="342900" indent="-342900">
              <a:buFont typeface="+mj-lt"/>
              <a:buAutoNum type="arabicPeriod"/>
            </a:pPr>
            <a:r>
              <a:rPr lang="en-US" sz="2400" dirty="0"/>
              <a:t>RECOMMENDATIONS TO FOSTER THE USE OF NEXUS TOOLS</a:t>
            </a:r>
            <a:endParaRPr lang="en-AT" sz="2400" dirty="0"/>
          </a:p>
        </p:txBody>
      </p:sp>
      <p:sp>
        <p:nvSpPr>
          <p:cNvPr id="3" name="TextBox 2">
            <a:extLst>
              <a:ext uri="{FF2B5EF4-FFF2-40B4-BE49-F238E27FC236}">
                <a16:creationId xmlns:a16="http://schemas.microsoft.com/office/drawing/2014/main" id="{444F360B-08CC-4356-B3CC-97C843B9D023}"/>
              </a:ext>
            </a:extLst>
          </p:cNvPr>
          <p:cNvSpPr txBox="1"/>
          <p:nvPr/>
        </p:nvSpPr>
        <p:spPr>
          <a:xfrm>
            <a:off x="665824" y="6630718"/>
            <a:ext cx="3897297" cy="261610"/>
          </a:xfrm>
          <a:prstGeom prst="rect">
            <a:avLst/>
          </a:prstGeom>
          <a:noFill/>
        </p:spPr>
        <p:txBody>
          <a:bodyPr wrap="square" rtlCol="0">
            <a:spAutoFit/>
          </a:bodyPr>
          <a:lstStyle/>
          <a:p>
            <a:r>
              <a:rPr lang="en-US" sz="1100" dirty="0">
                <a:solidFill>
                  <a:schemeClr val="bg1">
                    <a:lumMod val="50000"/>
                  </a:schemeClr>
                </a:solidFill>
              </a:rPr>
              <a:t>Vinca et al., 2021 Frontiers in Environmental Science </a:t>
            </a:r>
          </a:p>
        </p:txBody>
      </p:sp>
    </p:spTree>
    <p:extLst>
      <p:ext uri="{BB962C8B-B14F-4D97-AF65-F5344CB8AC3E}">
        <p14:creationId xmlns:p14="http://schemas.microsoft.com/office/powerpoint/2010/main" val="22414713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7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6"/>
          </p:nvPr>
        </p:nvSpPr>
        <p:spPr/>
        <p:txBody>
          <a:bodyPr/>
          <a:lstStyle/>
          <a:p>
            <a:fld id="{838B0777-827F-8D42-90B1-61394C340E65}" type="slidenum">
              <a:rPr lang="en-GB" noProof="0" smtClean="0"/>
              <a:pPr/>
              <a:t>30</a:t>
            </a:fld>
            <a:endParaRPr lang="en-GB" noProof="0"/>
          </a:p>
        </p:txBody>
      </p:sp>
      <p:sp>
        <p:nvSpPr>
          <p:cNvPr id="3" name="Title 2"/>
          <p:cNvSpPr>
            <a:spLocks noGrp="1"/>
          </p:cNvSpPr>
          <p:nvPr>
            <p:ph type="title"/>
          </p:nvPr>
        </p:nvSpPr>
        <p:spPr/>
        <p:txBody>
          <a:bodyPr/>
          <a:lstStyle/>
          <a:p>
            <a:r>
              <a:rPr lang="en-US" dirty="0"/>
              <a:t>Multiple objective: cross-sectorial flows</a:t>
            </a:r>
          </a:p>
        </p:txBody>
      </p:sp>
      <p:pic>
        <p:nvPicPr>
          <p:cNvPr id="10" name="Picture 9"/>
          <p:cNvPicPr>
            <a:picLocks noChangeAspect="1"/>
          </p:cNvPicPr>
          <p:nvPr/>
        </p:nvPicPr>
        <p:blipFill>
          <a:blip r:embed="rId2"/>
          <a:stretch>
            <a:fillRect/>
          </a:stretch>
        </p:blipFill>
        <p:spPr>
          <a:xfrm>
            <a:off x="1795462" y="1490662"/>
            <a:ext cx="8601075" cy="3876675"/>
          </a:xfrm>
          <a:prstGeom prst="rect">
            <a:avLst/>
          </a:prstGeom>
        </p:spPr>
      </p:pic>
    </p:spTree>
    <p:extLst>
      <p:ext uri="{BB962C8B-B14F-4D97-AF65-F5344CB8AC3E}">
        <p14:creationId xmlns:p14="http://schemas.microsoft.com/office/powerpoint/2010/main" val="25116673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6"/>
          </p:nvPr>
        </p:nvSpPr>
        <p:spPr/>
        <p:txBody>
          <a:bodyPr/>
          <a:lstStyle/>
          <a:p>
            <a:fld id="{838B0777-827F-8D42-90B1-61394C340E65}" type="slidenum">
              <a:rPr lang="en-GB" noProof="0" smtClean="0"/>
              <a:pPr/>
              <a:t>31</a:t>
            </a:fld>
            <a:endParaRPr lang="en-GB" noProof="0"/>
          </a:p>
        </p:txBody>
      </p:sp>
      <p:sp>
        <p:nvSpPr>
          <p:cNvPr id="3" name="Title 2"/>
          <p:cNvSpPr>
            <a:spLocks noGrp="1"/>
          </p:cNvSpPr>
          <p:nvPr>
            <p:ph type="title"/>
          </p:nvPr>
        </p:nvSpPr>
        <p:spPr/>
        <p:txBody>
          <a:bodyPr/>
          <a:lstStyle/>
          <a:p>
            <a:r>
              <a:rPr lang="en-US" dirty="0"/>
              <a:t>Multiple objective scenario: water use</a:t>
            </a:r>
          </a:p>
        </p:txBody>
      </p:sp>
      <p:sp>
        <p:nvSpPr>
          <p:cNvPr id="4" name="TextBox 3"/>
          <p:cNvSpPr txBox="1"/>
          <p:nvPr/>
        </p:nvSpPr>
        <p:spPr>
          <a:xfrm>
            <a:off x="356288" y="905522"/>
            <a:ext cx="10607634" cy="707886"/>
          </a:xfrm>
          <a:prstGeom prst="rect">
            <a:avLst/>
          </a:prstGeom>
          <a:noFill/>
        </p:spPr>
        <p:txBody>
          <a:bodyPr wrap="square" rtlCol="0">
            <a:spAutoFit/>
          </a:bodyPr>
          <a:lstStyle/>
          <a:p>
            <a:r>
              <a:rPr lang="en-US" sz="2000" dirty="0"/>
              <a:t>Mostly nuclear replacing fossil fuel, cooling technologies with low water consumption (e.g. air cooling)</a:t>
            </a:r>
            <a:endParaRPr lang="it-IT" sz="2000" dirty="0"/>
          </a:p>
        </p:txBody>
      </p:sp>
      <p:pic>
        <p:nvPicPr>
          <p:cNvPr id="6" name="Picture 5"/>
          <p:cNvPicPr>
            <a:picLocks noChangeAspect="1"/>
          </p:cNvPicPr>
          <p:nvPr/>
        </p:nvPicPr>
        <p:blipFill>
          <a:blip r:embed="rId2"/>
          <a:stretch>
            <a:fillRect/>
          </a:stretch>
        </p:blipFill>
        <p:spPr>
          <a:xfrm>
            <a:off x="2624137" y="1758749"/>
            <a:ext cx="6943725" cy="5029200"/>
          </a:xfrm>
          <a:prstGeom prst="rect">
            <a:avLst/>
          </a:prstGeom>
        </p:spPr>
      </p:pic>
    </p:spTree>
    <p:extLst>
      <p:ext uri="{BB962C8B-B14F-4D97-AF65-F5344CB8AC3E}">
        <p14:creationId xmlns:p14="http://schemas.microsoft.com/office/powerpoint/2010/main" val="17432869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6"/>
          </p:nvPr>
        </p:nvSpPr>
        <p:spPr/>
        <p:txBody>
          <a:bodyPr/>
          <a:lstStyle/>
          <a:p>
            <a:fld id="{838B0777-827F-8D42-90B1-61394C340E65}" type="slidenum">
              <a:rPr lang="en-GB" noProof="0" smtClean="0"/>
              <a:pPr/>
              <a:t>4</a:t>
            </a:fld>
            <a:endParaRPr lang="en-GB" noProof="0"/>
          </a:p>
        </p:txBody>
      </p:sp>
      <p:sp>
        <p:nvSpPr>
          <p:cNvPr id="20" name="Titel 19">
            <a:extLst>
              <a:ext uri="{FF2B5EF4-FFF2-40B4-BE49-F238E27FC236}">
                <a16:creationId xmlns:a16="http://schemas.microsoft.com/office/drawing/2014/main" id="{EF9A942D-03D2-FC4E-97C2-A6B8D79BFF0D}"/>
              </a:ext>
            </a:extLst>
          </p:cNvPr>
          <p:cNvSpPr>
            <a:spLocks noGrp="1"/>
          </p:cNvSpPr>
          <p:nvPr>
            <p:ph type="title"/>
          </p:nvPr>
        </p:nvSpPr>
        <p:spPr/>
        <p:txBody>
          <a:bodyPr/>
          <a:lstStyle/>
          <a:p>
            <a:r>
              <a:rPr lang="it-IT" dirty="0"/>
              <a:t>WEL nexus modelling and open-source</a:t>
            </a:r>
            <a:endParaRPr lang="en-GB" dirty="0"/>
          </a:p>
        </p:txBody>
      </p:sp>
      <p:sp>
        <p:nvSpPr>
          <p:cNvPr id="2" name="TextBox 1"/>
          <p:cNvSpPr txBox="1"/>
          <p:nvPr/>
        </p:nvSpPr>
        <p:spPr>
          <a:xfrm>
            <a:off x="362712" y="963245"/>
            <a:ext cx="10699356" cy="3170099"/>
          </a:xfrm>
          <a:prstGeom prst="rect">
            <a:avLst/>
          </a:prstGeom>
          <a:noFill/>
        </p:spPr>
        <p:txBody>
          <a:bodyPr wrap="square" numCol="2" rtlCol="0">
            <a:spAutoFit/>
          </a:bodyPr>
          <a:lstStyle/>
          <a:p>
            <a:pPr marL="342900" indent="-342900">
              <a:buFont typeface="Arial" panose="020B0604020202020204" pitchFamily="34" charset="0"/>
              <a:buChar char="•"/>
            </a:pPr>
            <a:r>
              <a:rPr lang="it-IT" sz="2000" dirty="0"/>
              <a:t>Recent boom of new models or interlinkages of existing models.</a:t>
            </a:r>
            <a:br>
              <a:rPr lang="it-IT" sz="2000" dirty="0"/>
            </a:br>
            <a:r>
              <a:rPr lang="it-IT" sz="2000" dirty="0"/>
              <a:t>Different scales, model configurations (soft link-integrated)</a:t>
            </a:r>
          </a:p>
          <a:p>
            <a:pPr marL="342900" indent="-342900">
              <a:buFont typeface="Arial" panose="020B0604020202020204" pitchFamily="34" charset="0"/>
              <a:buChar char="•"/>
            </a:pPr>
            <a:endParaRPr lang="it-IT" sz="2000" dirty="0"/>
          </a:p>
          <a:p>
            <a:pPr marL="800100" lvl="1" indent="-342900">
              <a:buFont typeface="Wingdings" panose="05000000000000000000" pitchFamily="2" charset="2"/>
              <a:buChar char="§"/>
            </a:pPr>
            <a:r>
              <a:rPr lang="it-IT" sz="2000" dirty="0"/>
              <a:t>Regional assessment, e.g. CLEWS</a:t>
            </a:r>
          </a:p>
          <a:p>
            <a:pPr marL="800100" lvl="1" indent="-342900">
              <a:buFont typeface="Wingdings" panose="05000000000000000000" pitchFamily="2" charset="2"/>
              <a:buChar char="§"/>
            </a:pPr>
            <a:r>
              <a:rPr lang="it-IT" sz="2000" dirty="0"/>
              <a:t>Global analysis, e.g. MESSAGE-GLOBIOM, GAMS</a:t>
            </a:r>
          </a:p>
          <a:p>
            <a:pPr marL="342900" indent="-342900">
              <a:buFont typeface="Arial" panose="020B0604020202020204" pitchFamily="34" charset="0"/>
              <a:buChar char="•"/>
            </a:pPr>
            <a:endParaRPr lang="it-IT" sz="2000" dirty="0"/>
          </a:p>
          <a:p>
            <a:pPr marL="342900" indent="-342900">
              <a:buFont typeface="Arial" panose="020B0604020202020204" pitchFamily="34" charset="0"/>
              <a:buChar char="•"/>
            </a:pPr>
            <a:r>
              <a:rPr lang="it-IT" sz="2000" dirty="0"/>
              <a:t>Clear advantages of modelling and capturing nexus interactions among sectors. </a:t>
            </a:r>
            <a:br>
              <a:rPr lang="it-IT" sz="2000" dirty="0"/>
            </a:br>
            <a:r>
              <a:rPr lang="it-IT" sz="2000" dirty="0"/>
              <a:t>Higher uncertainty, difficult to assess: not enough studies to allow comparison, or very different models, not always well documented</a:t>
            </a:r>
          </a:p>
          <a:p>
            <a:pPr marL="342900" indent="-342900">
              <a:buFont typeface="Arial" panose="020B0604020202020204" pitchFamily="34" charset="0"/>
              <a:buChar char="•"/>
            </a:pPr>
            <a:endParaRPr lang="it-IT" sz="2000" dirty="0"/>
          </a:p>
          <a:p>
            <a:pPr marL="342900" indent="-342900">
              <a:buFont typeface="Arial" panose="020B0604020202020204" pitchFamily="34" charset="0"/>
              <a:buChar char="•"/>
            </a:pPr>
            <a:r>
              <a:rPr lang="it-IT" sz="2000" dirty="0"/>
              <a:t>Open-source:</a:t>
            </a:r>
            <a:br>
              <a:rPr lang="it-IT" sz="2000" dirty="0"/>
            </a:br>
            <a:r>
              <a:rPr lang="it-IT" sz="2000" dirty="0"/>
              <a:t>code, software, data, analysis results</a:t>
            </a:r>
          </a:p>
        </p:txBody>
      </p:sp>
      <p:pic>
        <p:nvPicPr>
          <p:cNvPr id="1026" name="Picture 2" descr="Image result for clews modell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58104" y="4103149"/>
            <a:ext cx="6306875" cy="26555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28938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0D77F0B5-F5EF-4F23-ADB8-C83B8144A29E}"/>
              </a:ext>
            </a:extLst>
          </p:cNvPr>
          <p:cNvSpPr>
            <a:spLocks noGrp="1"/>
          </p:cNvSpPr>
          <p:nvPr>
            <p:ph type="sldNum" sz="quarter" idx="16"/>
          </p:nvPr>
        </p:nvSpPr>
        <p:spPr>
          <a:xfrm>
            <a:off x="356288" y="6557549"/>
            <a:ext cx="318415" cy="230400"/>
          </a:xfrm>
        </p:spPr>
        <p:txBody>
          <a:bodyPr/>
          <a:lstStyle/>
          <a:p>
            <a:fld id="{838B0777-827F-8D42-90B1-61394C340E65}" type="slidenum">
              <a:rPr lang="en-GB" noProof="0" smtClean="0"/>
              <a:pPr/>
              <a:t>5</a:t>
            </a:fld>
            <a:endParaRPr lang="en-GB" noProof="0"/>
          </a:p>
        </p:txBody>
      </p:sp>
      <p:sp>
        <p:nvSpPr>
          <p:cNvPr id="4" name="Title 3">
            <a:extLst>
              <a:ext uri="{FF2B5EF4-FFF2-40B4-BE49-F238E27FC236}">
                <a16:creationId xmlns:a16="http://schemas.microsoft.com/office/drawing/2014/main" id="{DD876E7E-4FA9-463C-A308-C891B20A7B43}"/>
              </a:ext>
            </a:extLst>
          </p:cNvPr>
          <p:cNvSpPr>
            <a:spLocks noGrp="1"/>
          </p:cNvSpPr>
          <p:nvPr>
            <p:ph type="title"/>
          </p:nvPr>
        </p:nvSpPr>
        <p:spPr>
          <a:xfrm>
            <a:off x="182954" y="197790"/>
            <a:ext cx="10514637" cy="612000"/>
          </a:xfrm>
        </p:spPr>
        <p:txBody>
          <a:bodyPr/>
          <a:lstStyle/>
          <a:p>
            <a:r>
              <a:rPr lang="en-US" dirty="0"/>
              <a:t>Sectoral gap – Theme gap</a:t>
            </a:r>
            <a:endParaRPr lang="en-AT" dirty="0"/>
          </a:p>
        </p:txBody>
      </p:sp>
      <p:sp>
        <p:nvSpPr>
          <p:cNvPr id="429" name="Freeform 465">
            <a:extLst>
              <a:ext uri="{FF2B5EF4-FFF2-40B4-BE49-F238E27FC236}">
                <a16:creationId xmlns:a16="http://schemas.microsoft.com/office/drawing/2014/main" id="{70D3EE09-AEAD-49BC-ACBF-C316C1D68D5D}"/>
              </a:ext>
            </a:extLst>
          </p:cNvPr>
          <p:cNvSpPr>
            <a:spLocks/>
          </p:cNvSpPr>
          <p:nvPr/>
        </p:nvSpPr>
        <p:spPr bwMode="auto">
          <a:xfrm>
            <a:off x="4819859" y="1292645"/>
            <a:ext cx="508554" cy="288873"/>
          </a:xfrm>
          <a:custGeom>
            <a:avLst/>
            <a:gdLst>
              <a:gd name="T0" fmla="*/ 147 w 147"/>
              <a:gd name="T1" fmla="*/ 57 h 83"/>
              <a:gd name="T2" fmla="*/ 122 w 147"/>
              <a:gd name="T3" fmla="*/ 31 h 83"/>
              <a:gd name="T4" fmla="*/ 94 w 147"/>
              <a:gd name="T5" fmla="*/ 9 h 83"/>
              <a:gd name="T6" fmla="*/ 85 w 147"/>
              <a:gd name="T7" fmla="*/ 11 h 83"/>
              <a:gd name="T8" fmla="*/ 59 w 147"/>
              <a:gd name="T9" fmla="*/ 0 h 83"/>
              <a:gd name="T10" fmla="*/ 23 w 147"/>
              <a:gd name="T11" fmla="*/ 32 h 83"/>
              <a:gd name="T12" fmla="*/ 0 w 147"/>
              <a:gd name="T13" fmla="*/ 58 h 83"/>
              <a:gd name="T14" fmla="*/ 26 w 147"/>
              <a:gd name="T15" fmla="*/ 83 h 83"/>
              <a:gd name="T16" fmla="*/ 122 w 147"/>
              <a:gd name="T17" fmla="*/ 83 h 83"/>
              <a:gd name="T18" fmla="*/ 122 w 147"/>
              <a:gd name="T19" fmla="*/ 83 h 83"/>
              <a:gd name="T20" fmla="*/ 147 w 147"/>
              <a:gd name="T21" fmla="*/ 57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7" h="83">
                <a:moveTo>
                  <a:pt x="147" y="57"/>
                </a:moveTo>
                <a:cubicBezTo>
                  <a:pt x="147" y="43"/>
                  <a:pt x="136" y="32"/>
                  <a:pt x="122" y="31"/>
                </a:cubicBezTo>
                <a:cubicBezTo>
                  <a:pt x="119" y="19"/>
                  <a:pt x="107" y="9"/>
                  <a:pt x="94" y="9"/>
                </a:cubicBezTo>
                <a:cubicBezTo>
                  <a:pt x="91" y="9"/>
                  <a:pt x="88" y="10"/>
                  <a:pt x="85" y="11"/>
                </a:cubicBezTo>
                <a:cubicBezTo>
                  <a:pt x="78" y="4"/>
                  <a:pt x="69" y="0"/>
                  <a:pt x="59" y="0"/>
                </a:cubicBezTo>
                <a:cubicBezTo>
                  <a:pt x="40" y="0"/>
                  <a:pt x="24" y="14"/>
                  <a:pt x="23" y="32"/>
                </a:cubicBezTo>
                <a:cubicBezTo>
                  <a:pt x="10" y="34"/>
                  <a:pt x="0" y="45"/>
                  <a:pt x="0" y="58"/>
                </a:cubicBezTo>
                <a:cubicBezTo>
                  <a:pt x="0" y="72"/>
                  <a:pt x="12" y="83"/>
                  <a:pt x="26" y="83"/>
                </a:cubicBezTo>
                <a:cubicBezTo>
                  <a:pt x="122" y="83"/>
                  <a:pt x="122" y="83"/>
                  <a:pt x="122" y="83"/>
                </a:cubicBezTo>
                <a:cubicBezTo>
                  <a:pt x="122" y="83"/>
                  <a:pt x="122" y="83"/>
                  <a:pt x="122" y="83"/>
                </a:cubicBezTo>
                <a:cubicBezTo>
                  <a:pt x="136" y="83"/>
                  <a:pt x="147" y="71"/>
                  <a:pt x="147" y="5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T"/>
          </a:p>
        </p:txBody>
      </p:sp>
      <p:pic>
        <p:nvPicPr>
          <p:cNvPr id="5" name="Picture 4" descr="Shape, polygon&#10;&#10;Description automatically generated">
            <a:extLst>
              <a:ext uri="{FF2B5EF4-FFF2-40B4-BE49-F238E27FC236}">
                <a16:creationId xmlns:a16="http://schemas.microsoft.com/office/drawing/2014/main" id="{D0A4D700-6442-41CF-BD0E-8E13EDB580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9543" y="1298885"/>
            <a:ext cx="9887154" cy="4129759"/>
          </a:xfrm>
          <a:prstGeom prst="rect">
            <a:avLst/>
          </a:prstGeom>
        </p:spPr>
      </p:pic>
      <p:sp>
        <p:nvSpPr>
          <p:cNvPr id="2" name="TextBox 1">
            <a:extLst>
              <a:ext uri="{FF2B5EF4-FFF2-40B4-BE49-F238E27FC236}">
                <a16:creationId xmlns:a16="http://schemas.microsoft.com/office/drawing/2014/main" id="{69116E42-EFD3-443C-9B1F-25FFCDDEA2C2}"/>
              </a:ext>
            </a:extLst>
          </p:cNvPr>
          <p:cNvSpPr txBox="1"/>
          <p:nvPr/>
        </p:nvSpPr>
        <p:spPr>
          <a:xfrm>
            <a:off x="1446415" y="5769033"/>
            <a:ext cx="4089862" cy="646331"/>
          </a:xfrm>
          <a:prstGeom prst="rect">
            <a:avLst/>
          </a:prstGeom>
          <a:noFill/>
        </p:spPr>
        <p:txBody>
          <a:bodyPr wrap="square" rtlCol="0">
            <a:spAutoFit/>
          </a:bodyPr>
          <a:lstStyle/>
          <a:p>
            <a:r>
              <a:rPr lang="en-US" dirty="0"/>
              <a:t>In average good balance in sectoral components</a:t>
            </a:r>
          </a:p>
        </p:txBody>
      </p:sp>
      <p:sp>
        <p:nvSpPr>
          <p:cNvPr id="8" name="TextBox 7">
            <a:extLst>
              <a:ext uri="{FF2B5EF4-FFF2-40B4-BE49-F238E27FC236}">
                <a16:creationId xmlns:a16="http://schemas.microsoft.com/office/drawing/2014/main" id="{7E30D111-F28B-4956-B46A-01CECB0820D1}"/>
              </a:ext>
            </a:extLst>
          </p:cNvPr>
          <p:cNvSpPr txBox="1"/>
          <p:nvPr/>
        </p:nvSpPr>
        <p:spPr>
          <a:xfrm>
            <a:off x="6118166" y="5539048"/>
            <a:ext cx="5054138" cy="1200329"/>
          </a:xfrm>
          <a:prstGeom prst="rect">
            <a:avLst/>
          </a:prstGeom>
          <a:noFill/>
        </p:spPr>
        <p:txBody>
          <a:bodyPr wrap="square" rtlCol="0">
            <a:spAutoFit/>
          </a:bodyPr>
          <a:lstStyle/>
          <a:p>
            <a:r>
              <a:rPr lang="en-US" dirty="0"/>
              <a:t>Simple macro-economic assumptions.</a:t>
            </a:r>
          </a:p>
          <a:p>
            <a:r>
              <a:rPr lang="en-US" dirty="0"/>
              <a:t>Lack of socioeconomic aspects: </a:t>
            </a:r>
            <a:r>
              <a:rPr lang="en-US" sz="1800" b="0" i="0" dirty="0">
                <a:solidFill>
                  <a:srgbClr val="000000"/>
                </a:solidFill>
                <a:effectLst/>
                <a:latin typeface="NimbusRomNo9L-Regu"/>
              </a:rPr>
              <a:t>inequality, individual/corporate choices, governance</a:t>
            </a:r>
            <a:endParaRPr lang="en-US" dirty="0"/>
          </a:p>
          <a:p>
            <a:r>
              <a:rPr lang="en-US" dirty="0"/>
              <a:t>Stakeholder engagement → empirical models, ABMs</a:t>
            </a:r>
          </a:p>
        </p:txBody>
      </p:sp>
      <p:sp>
        <p:nvSpPr>
          <p:cNvPr id="6" name="TextBox 5">
            <a:extLst>
              <a:ext uri="{FF2B5EF4-FFF2-40B4-BE49-F238E27FC236}">
                <a16:creationId xmlns:a16="http://schemas.microsoft.com/office/drawing/2014/main" id="{CA06F069-20DE-EC96-F54D-C590B8FA5907}"/>
              </a:ext>
            </a:extLst>
          </p:cNvPr>
          <p:cNvSpPr txBox="1"/>
          <p:nvPr/>
        </p:nvSpPr>
        <p:spPr>
          <a:xfrm>
            <a:off x="818224" y="6608572"/>
            <a:ext cx="3897297" cy="261610"/>
          </a:xfrm>
          <a:prstGeom prst="rect">
            <a:avLst/>
          </a:prstGeom>
          <a:noFill/>
        </p:spPr>
        <p:txBody>
          <a:bodyPr wrap="square" rtlCol="0">
            <a:spAutoFit/>
          </a:bodyPr>
          <a:lstStyle/>
          <a:p>
            <a:r>
              <a:rPr lang="en-US" sz="1100" dirty="0">
                <a:solidFill>
                  <a:schemeClr val="bg1">
                    <a:lumMod val="50000"/>
                  </a:schemeClr>
                </a:solidFill>
              </a:rPr>
              <a:t>Vinca et al., 2021 Frontiers in Environmental Science </a:t>
            </a:r>
          </a:p>
        </p:txBody>
      </p:sp>
    </p:spTree>
    <p:extLst>
      <p:ext uri="{BB962C8B-B14F-4D97-AF65-F5344CB8AC3E}">
        <p14:creationId xmlns:p14="http://schemas.microsoft.com/office/powerpoint/2010/main" val="31637677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6"/>
          </p:nvPr>
        </p:nvSpPr>
        <p:spPr/>
        <p:txBody>
          <a:bodyPr/>
          <a:lstStyle/>
          <a:p>
            <a:fld id="{838B0777-827F-8D42-90B1-61394C340E65}" type="slidenum">
              <a:rPr lang="en-GB" noProof="0" smtClean="0"/>
              <a:pPr/>
              <a:t>6</a:t>
            </a:fld>
            <a:endParaRPr lang="en-GB" noProof="0"/>
          </a:p>
        </p:txBody>
      </p:sp>
      <p:sp>
        <p:nvSpPr>
          <p:cNvPr id="20" name="Titel 19">
            <a:extLst>
              <a:ext uri="{FF2B5EF4-FFF2-40B4-BE49-F238E27FC236}">
                <a16:creationId xmlns:a16="http://schemas.microsoft.com/office/drawing/2014/main" id="{EF9A942D-03D2-FC4E-97C2-A6B8D79BFF0D}"/>
              </a:ext>
            </a:extLst>
          </p:cNvPr>
          <p:cNvSpPr>
            <a:spLocks noGrp="1"/>
          </p:cNvSpPr>
          <p:nvPr>
            <p:ph type="title"/>
          </p:nvPr>
        </p:nvSpPr>
        <p:spPr/>
        <p:txBody>
          <a:bodyPr/>
          <a:lstStyle/>
          <a:p>
            <a:r>
              <a:rPr lang="it-IT" dirty="0"/>
              <a:t>NExus Solutions Tools (NEST)</a:t>
            </a:r>
          </a:p>
        </p:txBody>
      </p:sp>
      <p:grpSp>
        <p:nvGrpSpPr>
          <p:cNvPr id="77" name="Group 76"/>
          <p:cNvGrpSpPr/>
          <p:nvPr/>
        </p:nvGrpSpPr>
        <p:grpSpPr>
          <a:xfrm>
            <a:off x="1469905" y="996887"/>
            <a:ext cx="8882007" cy="5694445"/>
            <a:chOff x="1473883" y="625475"/>
            <a:chExt cx="19071155" cy="12226925"/>
          </a:xfrm>
        </p:grpSpPr>
        <p:sp>
          <p:nvSpPr>
            <p:cNvPr id="7" name="Flowchart: Process 6"/>
            <p:cNvSpPr/>
            <p:nvPr/>
          </p:nvSpPr>
          <p:spPr>
            <a:xfrm>
              <a:off x="6468758" y="1482726"/>
              <a:ext cx="9127395" cy="10783848"/>
            </a:xfrm>
            <a:prstGeom prst="flowChartProcess">
              <a:avLst/>
            </a:prstGeom>
            <a:solidFill>
              <a:schemeClr val="accent4">
                <a:lumMod val="20000"/>
                <a:lumOff val="80000"/>
                <a:alpha val="65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900">
                <a:latin typeface="Century Gothic" panose="020B0502020202020204" pitchFamily="34" charset="0"/>
              </a:endParaRPr>
            </a:p>
          </p:txBody>
        </p:sp>
        <p:sp>
          <p:nvSpPr>
            <p:cNvPr id="8" name="Rectangle 7"/>
            <p:cNvSpPr/>
            <p:nvPr/>
          </p:nvSpPr>
          <p:spPr>
            <a:xfrm>
              <a:off x="7174868" y="2771247"/>
              <a:ext cx="7715250" cy="3228069"/>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9" name="Rectangle 8"/>
            <p:cNvSpPr/>
            <p:nvPr/>
          </p:nvSpPr>
          <p:spPr>
            <a:xfrm>
              <a:off x="7748137" y="4649102"/>
              <a:ext cx="2092938" cy="96202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solidFill>
                  <a:schemeClr val="tx1"/>
                </a:solidFill>
                <a:latin typeface="Century Gothic" panose="020B0502020202020204" pitchFamily="34" charset="0"/>
              </a:endParaRPr>
            </a:p>
          </p:txBody>
        </p:sp>
        <p:sp>
          <p:nvSpPr>
            <p:cNvPr id="10" name="Rectangle 9"/>
            <p:cNvSpPr/>
            <p:nvPr/>
          </p:nvSpPr>
          <p:spPr>
            <a:xfrm>
              <a:off x="7200900" y="8124927"/>
              <a:ext cx="7715250" cy="3442219"/>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p>
          </p:txBody>
        </p:sp>
        <p:sp>
          <p:nvSpPr>
            <p:cNvPr id="11" name="Flowchart: Process 10"/>
            <p:cNvSpPr/>
            <p:nvPr/>
          </p:nvSpPr>
          <p:spPr>
            <a:xfrm>
              <a:off x="1473883" y="625475"/>
              <a:ext cx="3441667" cy="12201525"/>
            </a:xfrm>
            <a:prstGeom prst="flowChartProcess">
              <a:avLst/>
            </a:prstGeom>
            <a:solidFill>
              <a:schemeClr val="accent1">
                <a:lumMod val="20000"/>
                <a:lumOff val="80000"/>
                <a:alpha val="40000"/>
              </a:schemeClr>
            </a:solidFill>
            <a:ln w="254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900">
                <a:latin typeface="Century Gothic" panose="020B0502020202020204" pitchFamily="34" charset="0"/>
              </a:endParaRPr>
            </a:p>
          </p:txBody>
        </p:sp>
        <p:sp>
          <p:nvSpPr>
            <p:cNvPr id="12" name="Flowchart: Multidocument 11"/>
            <p:cNvSpPr/>
            <p:nvPr/>
          </p:nvSpPr>
          <p:spPr>
            <a:xfrm>
              <a:off x="1847585" y="7438356"/>
              <a:ext cx="2599932" cy="1436285"/>
            </a:xfrm>
            <a:prstGeom prst="flowChartMultidocumen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900">
                <a:latin typeface="Century Gothic" panose="020B0502020202020204" pitchFamily="34" charset="0"/>
              </a:endParaRPr>
            </a:p>
          </p:txBody>
        </p:sp>
        <p:sp>
          <p:nvSpPr>
            <p:cNvPr id="13" name="TextBox 12"/>
            <p:cNvSpPr txBox="1"/>
            <p:nvPr/>
          </p:nvSpPr>
          <p:spPr>
            <a:xfrm>
              <a:off x="1949184" y="7799298"/>
              <a:ext cx="1866648" cy="892144"/>
            </a:xfrm>
            <a:prstGeom prst="rect">
              <a:avLst/>
            </a:prstGeom>
            <a:noFill/>
          </p:spPr>
          <p:txBody>
            <a:bodyPr wrap="square" rtlCol="0">
              <a:spAutoFit/>
            </a:bodyPr>
            <a:lstStyle/>
            <a:p>
              <a:r>
                <a:rPr lang="en-US" sz="1050" dirty="0">
                  <a:latin typeface="Century Gothic" panose="020B0502020202020204" pitchFamily="34" charset="0"/>
                </a:rPr>
                <a:t>Resource potentials</a:t>
              </a:r>
            </a:p>
          </p:txBody>
        </p:sp>
        <p:sp>
          <p:nvSpPr>
            <p:cNvPr id="14" name="Flowchart: Multidocument 13"/>
            <p:cNvSpPr/>
            <p:nvPr/>
          </p:nvSpPr>
          <p:spPr>
            <a:xfrm>
              <a:off x="1847585" y="9182203"/>
              <a:ext cx="2599932" cy="1436285"/>
            </a:xfrm>
            <a:prstGeom prst="flowChartMultidocumen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900">
                <a:latin typeface="Century Gothic" panose="020B0502020202020204" pitchFamily="34" charset="0"/>
              </a:endParaRPr>
            </a:p>
          </p:txBody>
        </p:sp>
        <p:sp>
          <p:nvSpPr>
            <p:cNvPr id="15" name="Flowchart: Multidocument 14"/>
            <p:cNvSpPr/>
            <p:nvPr/>
          </p:nvSpPr>
          <p:spPr>
            <a:xfrm>
              <a:off x="1847585" y="3963408"/>
              <a:ext cx="2599932" cy="1436285"/>
            </a:xfrm>
            <a:prstGeom prst="flowChartMultidocumen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900">
                <a:latin typeface="Century Gothic" panose="020B0502020202020204" pitchFamily="34" charset="0"/>
              </a:endParaRPr>
            </a:p>
          </p:txBody>
        </p:sp>
        <p:sp>
          <p:nvSpPr>
            <p:cNvPr id="16" name="TextBox 15"/>
            <p:cNvSpPr txBox="1"/>
            <p:nvPr/>
          </p:nvSpPr>
          <p:spPr>
            <a:xfrm>
              <a:off x="1949184" y="4367180"/>
              <a:ext cx="2151233" cy="873863"/>
            </a:xfrm>
            <a:prstGeom prst="rect">
              <a:avLst/>
            </a:prstGeom>
            <a:noFill/>
          </p:spPr>
          <p:txBody>
            <a:bodyPr wrap="square" rtlCol="0">
              <a:spAutoFit/>
            </a:bodyPr>
            <a:lstStyle/>
            <a:p>
              <a:r>
                <a:rPr lang="en-US" sz="1050" dirty="0">
                  <a:latin typeface="Century Gothic" panose="020B0502020202020204" pitchFamily="34" charset="0"/>
                </a:rPr>
                <a:t>Climate scenarios</a:t>
              </a:r>
            </a:p>
          </p:txBody>
        </p:sp>
        <p:sp>
          <p:nvSpPr>
            <p:cNvPr id="17" name="Flowchart: Multidocument 16"/>
            <p:cNvSpPr/>
            <p:nvPr/>
          </p:nvSpPr>
          <p:spPr>
            <a:xfrm>
              <a:off x="1847585" y="2274399"/>
              <a:ext cx="2599932" cy="1385548"/>
            </a:xfrm>
            <a:prstGeom prst="flowChartMultidocumen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900">
                <a:latin typeface="Century Gothic" panose="020B0502020202020204" pitchFamily="34" charset="0"/>
              </a:endParaRPr>
            </a:p>
          </p:txBody>
        </p:sp>
        <p:sp>
          <p:nvSpPr>
            <p:cNvPr id="18" name="Flowchart: Multidocument 17"/>
            <p:cNvSpPr/>
            <p:nvPr/>
          </p:nvSpPr>
          <p:spPr>
            <a:xfrm>
              <a:off x="1847585" y="5697054"/>
              <a:ext cx="2599932" cy="1436285"/>
            </a:xfrm>
            <a:prstGeom prst="flowChartMultidocumen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900">
                <a:latin typeface="Century Gothic" panose="020B0502020202020204" pitchFamily="34" charset="0"/>
              </a:endParaRPr>
            </a:p>
          </p:txBody>
        </p:sp>
        <p:sp>
          <p:nvSpPr>
            <p:cNvPr id="19" name="TextBox 18"/>
            <p:cNvSpPr txBox="1"/>
            <p:nvPr/>
          </p:nvSpPr>
          <p:spPr>
            <a:xfrm>
              <a:off x="1949184" y="9605107"/>
              <a:ext cx="2023889" cy="873863"/>
            </a:xfrm>
            <a:prstGeom prst="rect">
              <a:avLst/>
            </a:prstGeom>
            <a:noFill/>
          </p:spPr>
          <p:txBody>
            <a:bodyPr wrap="square" rtlCol="0">
              <a:spAutoFit/>
            </a:bodyPr>
            <a:lstStyle/>
            <a:p>
              <a:r>
                <a:rPr lang="en-US" sz="1050" dirty="0">
                  <a:latin typeface="Century Gothic" panose="020B0502020202020204" pitchFamily="34" charset="0"/>
                </a:rPr>
                <a:t>Costs and policies</a:t>
              </a:r>
            </a:p>
          </p:txBody>
        </p:sp>
        <p:sp>
          <p:nvSpPr>
            <p:cNvPr id="21" name="TextBox 20"/>
            <p:cNvSpPr txBox="1"/>
            <p:nvPr/>
          </p:nvSpPr>
          <p:spPr>
            <a:xfrm>
              <a:off x="2180082" y="952836"/>
              <a:ext cx="2029260" cy="936282"/>
            </a:xfrm>
            <a:prstGeom prst="rect">
              <a:avLst/>
            </a:prstGeom>
            <a:noFill/>
          </p:spPr>
          <p:txBody>
            <a:bodyPr wrap="none" rtlCol="0">
              <a:spAutoFit/>
            </a:bodyPr>
            <a:lstStyle/>
            <a:p>
              <a:pPr algn="ctr"/>
              <a:r>
                <a:rPr lang="en-US" sz="1200" b="1" dirty="0">
                  <a:latin typeface="Century Gothic" panose="020B0502020202020204" pitchFamily="34" charset="0"/>
                </a:rPr>
                <a:t>Geospatial</a:t>
              </a:r>
            </a:p>
            <a:p>
              <a:pPr algn="ctr"/>
              <a:r>
                <a:rPr lang="en-US" sz="1200" b="1" dirty="0">
                  <a:latin typeface="Century Gothic" panose="020B0502020202020204" pitchFamily="34" charset="0"/>
                </a:rPr>
                <a:t>Database</a:t>
              </a:r>
            </a:p>
          </p:txBody>
        </p:sp>
        <p:sp>
          <p:nvSpPr>
            <p:cNvPr id="22" name="Flowchart: Multidocument 21"/>
            <p:cNvSpPr/>
            <p:nvPr/>
          </p:nvSpPr>
          <p:spPr>
            <a:xfrm>
              <a:off x="1847585" y="11004636"/>
              <a:ext cx="2599932" cy="1436285"/>
            </a:xfrm>
            <a:prstGeom prst="flowChartMultidocumen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900">
                <a:latin typeface="Century Gothic" panose="020B0502020202020204" pitchFamily="34" charset="0"/>
              </a:endParaRPr>
            </a:p>
          </p:txBody>
        </p:sp>
        <p:sp>
          <p:nvSpPr>
            <p:cNvPr id="23" name="TextBox 22"/>
            <p:cNvSpPr txBox="1"/>
            <p:nvPr/>
          </p:nvSpPr>
          <p:spPr>
            <a:xfrm>
              <a:off x="8253734" y="1710839"/>
              <a:ext cx="5748380" cy="624189"/>
            </a:xfrm>
            <a:prstGeom prst="rect">
              <a:avLst/>
            </a:prstGeom>
            <a:noFill/>
          </p:spPr>
          <p:txBody>
            <a:bodyPr wrap="none" rtlCol="0">
              <a:spAutoFit/>
            </a:bodyPr>
            <a:lstStyle/>
            <a:p>
              <a:pPr algn="ctr"/>
              <a:r>
                <a:rPr lang="en-US" sz="1400" b="1" dirty="0">
                  <a:latin typeface="Century Gothic" panose="020B0502020202020204" pitchFamily="34" charset="0"/>
                </a:rPr>
                <a:t>The </a:t>
              </a:r>
              <a:r>
                <a:rPr lang="en-US" sz="1400" b="1" u="sng" dirty="0" err="1">
                  <a:latin typeface="Century Gothic" panose="020B0502020202020204" pitchFamily="34" charset="0"/>
                </a:rPr>
                <a:t>NE</a:t>
              </a:r>
              <a:r>
                <a:rPr lang="en-US" sz="1400" b="1" dirty="0" err="1">
                  <a:latin typeface="Century Gothic" panose="020B0502020202020204" pitchFamily="34" charset="0"/>
                </a:rPr>
                <a:t>xus</a:t>
              </a:r>
              <a:r>
                <a:rPr lang="en-US" sz="1400" b="1" dirty="0">
                  <a:latin typeface="Century Gothic" panose="020B0502020202020204" pitchFamily="34" charset="0"/>
                </a:rPr>
                <a:t> </a:t>
              </a:r>
              <a:r>
                <a:rPr lang="en-US" sz="1400" b="1" u="sng" dirty="0">
                  <a:latin typeface="Century Gothic" panose="020B0502020202020204" pitchFamily="34" charset="0"/>
                </a:rPr>
                <a:t>S</a:t>
              </a:r>
              <a:r>
                <a:rPr lang="en-US" sz="1400" b="1" dirty="0">
                  <a:latin typeface="Century Gothic" panose="020B0502020202020204" pitchFamily="34" charset="0"/>
                </a:rPr>
                <a:t>olutions </a:t>
              </a:r>
              <a:r>
                <a:rPr lang="en-US" sz="1400" b="1" u="sng" dirty="0">
                  <a:latin typeface="Century Gothic" panose="020B0502020202020204" pitchFamily="34" charset="0"/>
                </a:rPr>
                <a:t>T</a:t>
              </a:r>
              <a:r>
                <a:rPr lang="en-US" sz="1400" b="1" dirty="0">
                  <a:latin typeface="Century Gothic" panose="020B0502020202020204" pitchFamily="34" charset="0"/>
                </a:rPr>
                <a:t>ool (NEST)</a:t>
              </a:r>
            </a:p>
          </p:txBody>
        </p:sp>
        <p:sp>
          <p:nvSpPr>
            <p:cNvPr id="24" name="TextBox 23"/>
            <p:cNvSpPr txBox="1"/>
            <p:nvPr/>
          </p:nvSpPr>
          <p:spPr>
            <a:xfrm>
              <a:off x="1949186" y="6080069"/>
              <a:ext cx="2151233" cy="873863"/>
            </a:xfrm>
            <a:prstGeom prst="rect">
              <a:avLst/>
            </a:prstGeom>
            <a:noFill/>
          </p:spPr>
          <p:txBody>
            <a:bodyPr wrap="square" rtlCol="0">
              <a:spAutoFit/>
            </a:bodyPr>
            <a:lstStyle/>
            <a:p>
              <a:r>
                <a:rPr lang="en-US" sz="1050" dirty="0">
                  <a:latin typeface="Century Gothic" panose="020B0502020202020204" pitchFamily="34" charset="0"/>
                </a:rPr>
                <a:t>Human dev. scenarios</a:t>
              </a:r>
            </a:p>
          </p:txBody>
        </p:sp>
        <p:sp>
          <p:nvSpPr>
            <p:cNvPr id="25" name="TextBox 24"/>
            <p:cNvSpPr txBox="1"/>
            <p:nvPr/>
          </p:nvSpPr>
          <p:spPr>
            <a:xfrm>
              <a:off x="1949186" y="2625257"/>
              <a:ext cx="2151233" cy="873863"/>
            </a:xfrm>
            <a:prstGeom prst="rect">
              <a:avLst/>
            </a:prstGeom>
            <a:noFill/>
          </p:spPr>
          <p:txBody>
            <a:bodyPr wrap="square" rtlCol="0">
              <a:spAutoFit/>
            </a:bodyPr>
            <a:lstStyle/>
            <a:p>
              <a:r>
                <a:rPr lang="en-US" sz="1050" dirty="0">
                  <a:latin typeface="Century Gothic" panose="020B0502020202020204" pitchFamily="34" charset="0"/>
                </a:rPr>
                <a:t>River </a:t>
              </a:r>
            </a:p>
            <a:p>
              <a:r>
                <a:rPr lang="en-US" sz="1050" dirty="0">
                  <a:latin typeface="Century Gothic" panose="020B0502020202020204" pitchFamily="34" charset="0"/>
                </a:rPr>
                <a:t>networks</a:t>
              </a:r>
            </a:p>
          </p:txBody>
        </p:sp>
        <p:sp>
          <p:nvSpPr>
            <p:cNvPr id="26" name="Right Arrow 25"/>
            <p:cNvSpPr/>
            <p:nvPr/>
          </p:nvSpPr>
          <p:spPr>
            <a:xfrm>
              <a:off x="15732636" y="6155126"/>
              <a:ext cx="1234253" cy="1837863"/>
            </a:xfrm>
            <a:prstGeom prst="rightArrow">
              <a:avLst>
                <a:gd name="adj1" fmla="val 67610"/>
                <a:gd name="adj2" fmla="val 5000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900">
                <a:latin typeface="Century Gothic" panose="020B0502020202020204" pitchFamily="34" charset="0"/>
              </a:endParaRPr>
            </a:p>
          </p:txBody>
        </p:sp>
        <p:sp>
          <p:nvSpPr>
            <p:cNvPr id="27" name="Flowchart: Process 26"/>
            <p:cNvSpPr/>
            <p:nvPr/>
          </p:nvSpPr>
          <p:spPr>
            <a:xfrm>
              <a:off x="17103371" y="650875"/>
              <a:ext cx="3441667" cy="12201525"/>
            </a:xfrm>
            <a:prstGeom prst="flowChartProcess">
              <a:avLst/>
            </a:prstGeom>
            <a:solidFill>
              <a:schemeClr val="accent6">
                <a:lumMod val="40000"/>
                <a:lumOff val="60000"/>
                <a:alpha val="40000"/>
              </a:schemeClr>
            </a:solidFill>
            <a:ln w="254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900">
                <a:latin typeface="Century Gothic" panose="020B0502020202020204" pitchFamily="34" charset="0"/>
              </a:endParaRPr>
            </a:p>
          </p:txBody>
        </p:sp>
        <p:sp>
          <p:nvSpPr>
            <p:cNvPr id="28" name="TextBox 27"/>
            <p:cNvSpPr txBox="1"/>
            <p:nvPr/>
          </p:nvSpPr>
          <p:spPr>
            <a:xfrm>
              <a:off x="17376593" y="944117"/>
              <a:ext cx="2941337" cy="561769"/>
            </a:xfrm>
            <a:prstGeom prst="rect">
              <a:avLst/>
            </a:prstGeom>
            <a:noFill/>
          </p:spPr>
          <p:txBody>
            <a:bodyPr wrap="square" rtlCol="0">
              <a:spAutoFit/>
            </a:bodyPr>
            <a:lstStyle/>
            <a:p>
              <a:pPr algn="ctr"/>
              <a:r>
                <a:rPr lang="en-US" sz="1200" b="1" dirty="0">
                  <a:latin typeface="Century Gothic" panose="020B0502020202020204" pitchFamily="34" charset="0"/>
                </a:rPr>
                <a:t>Results Database</a:t>
              </a:r>
            </a:p>
          </p:txBody>
        </p:sp>
        <p:sp>
          <p:nvSpPr>
            <p:cNvPr id="29" name="TextBox 28"/>
            <p:cNvSpPr txBox="1"/>
            <p:nvPr/>
          </p:nvSpPr>
          <p:spPr>
            <a:xfrm>
              <a:off x="7200900" y="10547231"/>
              <a:ext cx="7715251" cy="991272"/>
            </a:xfrm>
            <a:prstGeom prst="rect">
              <a:avLst/>
            </a:prstGeom>
            <a:noFill/>
          </p:spPr>
          <p:txBody>
            <a:bodyPr wrap="square" rtlCol="0">
              <a:spAutoFit/>
            </a:bodyPr>
            <a:lstStyle/>
            <a:p>
              <a:pPr algn="ctr"/>
              <a:r>
                <a:rPr lang="en-US" sz="1200" b="1" dirty="0" err="1">
                  <a:latin typeface="Century Gothic" panose="020B0502020202020204" pitchFamily="34" charset="0"/>
                </a:rPr>
                <a:t>MESSAGEix</a:t>
              </a:r>
              <a:r>
                <a:rPr lang="en-US" sz="1200" b="1" dirty="0">
                  <a:latin typeface="Century Gothic" panose="020B0502020202020204" pitchFamily="34" charset="0"/>
                </a:rPr>
                <a:t> – Resource Planning</a:t>
              </a:r>
            </a:p>
            <a:p>
              <a:pPr algn="ctr"/>
              <a:r>
                <a:rPr lang="en-US" sz="1200" dirty="0">
                  <a:latin typeface="Century Gothic" panose="020B0502020202020204" pitchFamily="34" charset="0"/>
                </a:rPr>
                <a:t>Linear Programming Optimization Model</a:t>
              </a:r>
            </a:p>
          </p:txBody>
        </p:sp>
        <p:sp>
          <p:nvSpPr>
            <p:cNvPr id="30" name="Flowchart: Multidocument 29"/>
            <p:cNvSpPr/>
            <p:nvPr/>
          </p:nvSpPr>
          <p:spPr>
            <a:xfrm>
              <a:off x="17452723" y="2287057"/>
              <a:ext cx="2599932" cy="1436285"/>
            </a:xfrm>
            <a:prstGeom prst="flowChartMultidocumen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50">
                <a:latin typeface="Century Gothic" panose="020B0502020202020204" pitchFamily="34" charset="0"/>
              </a:endParaRPr>
            </a:p>
          </p:txBody>
        </p:sp>
        <p:sp>
          <p:nvSpPr>
            <p:cNvPr id="31" name="Flowchart: Multidocument 30"/>
            <p:cNvSpPr/>
            <p:nvPr/>
          </p:nvSpPr>
          <p:spPr>
            <a:xfrm>
              <a:off x="17376594" y="7448379"/>
              <a:ext cx="2599932" cy="1436285"/>
            </a:xfrm>
            <a:prstGeom prst="flowChartMultidocumen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50">
                <a:latin typeface="Century Gothic" panose="020B0502020202020204" pitchFamily="34" charset="0"/>
              </a:endParaRPr>
            </a:p>
          </p:txBody>
        </p:sp>
        <p:sp>
          <p:nvSpPr>
            <p:cNvPr id="32" name="Flowchart: Multidocument 31"/>
            <p:cNvSpPr/>
            <p:nvPr/>
          </p:nvSpPr>
          <p:spPr>
            <a:xfrm>
              <a:off x="17416978" y="9274074"/>
              <a:ext cx="2599932" cy="1436285"/>
            </a:xfrm>
            <a:prstGeom prst="flowChartMultidocumen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50">
                <a:latin typeface="Century Gothic" panose="020B0502020202020204" pitchFamily="34" charset="0"/>
              </a:endParaRPr>
            </a:p>
          </p:txBody>
        </p:sp>
        <p:sp>
          <p:nvSpPr>
            <p:cNvPr id="33" name="TextBox 32"/>
            <p:cNvSpPr txBox="1"/>
            <p:nvPr/>
          </p:nvSpPr>
          <p:spPr>
            <a:xfrm>
              <a:off x="1949186" y="11372096"/>
              <a:ext cx="1911959" cy="873863"/>
            </a:xfrm>
            <a:prstGeom prst="rect">
              <a:avLst/>
            </a:prstGeom>
            <a:noFill/>
          </p:spPr>
          <p:txBody>
            <a:bodyPr wrap="square" rtlCol="0">
              <a:spAutoFit/>
            </a:bodyPr>
            <a:lstStyle/>
            <a:p>
              <a:r>
                <a:rPr lang="en-US" sz="1050" dirty="0">
                  <a:latin typeface="Century Gothic" panose="020B0502020202020204" pitchFamily="34" charset="0"/>
                </a:rPr>
                <a:t>Existing assets</a:t>
              </a:r>
            </a:p>
          </p:txBody>
        </p:sp>
        <p:sp>
          <p:nvSpPr>
            <p:cNvPr id="34" name="TextBox 33"/>
            <p:cNvSpPr txBox="1"/>
            <p:nvPr/>
          </p:nvSpPr>
          <p:spPr>
            <a:xfrm>
              <a:off x="17575121" y="2566793"/>
              <a:ext cx="2383521" cy="892144"/>
            </a:xfrm>
            <a:prstGeom prst="rect">
              <a:avLst/>
            </a:prstGeom>
            <a:noFill/>
          </p:spPr>
          <p:txBody>
            <a:bodyPr wrap="square" rtlCol="0">
              <a:spAutoFit/>
            </a:bodyPr>
            <a:lstStyle/>
            <a:p>
              <a:r>
                <a:rPr lang="en-US" sz="1050" dirty="0">
                  <a:latin typeface="Century Gothic" panose="020B0502020202020204" pitchFamily="34" charset="0"/>
                </a:rPr>
                <a:t>Energy system pathways</a:t>
              </a:r>
            </a:p>
          </p:txBody>
        </p:sp>
        <p:sp>
          <p:nvSpPr>
            <p:cNvPr id="35" name="TextBox 34"/>
            <p:cNvSpPr txBox="1"/>
            <p:nvPr/>
          </p:nvSpPr>
          <p:spPr>
            <a:xfrm>
              <a:off x="17490892" y="7832978"/>
              <a:ext cx="2020061" cy="892144"/>
            </a:xfrm>
            <a:prstGeom prst="rect">
              <a:avLst/>
            </a:prstGeom>
            <a:noFill/>
          </p:spPr>
          <p:txBody>
            <a:bodyPr wrap="square" rtlCol="0">
              <a:spAutoFit/>
            </a:bodyPr>
            <a:lstStyle/>
            <a:p>
              <a:r>
                <a:rPr lang="en-US" sz="1050" dirty="0">
                  <a:latin typeface="Century Gothic" panose="020B0502020202020204" pitchFamily="34" charset="0"/>
                </a:rPr>
                <a:t>Investment pathways</a:t>
              </a:r>
            </a:p>
          </p:txBody>
        </p:sp>
        <p:sp>
          <p:nvSpPr>
            <p:cNvPr id="36" name="Flowchart: Multidocument 35"/>
            <p:cNvSpPr/>
            <p:nvPr/>
          </p:nvSpPr>
          <p:spPr>
            <a:xfrm>
              <a:off x="17432679" y="3925509"/>
              <a:ext cx="2599932" cy="1436285"/>
            </a:xfrm>
            <a:prstGeom prst="flowChartMultidocumen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50">
                <a:latin typeface="Century Gothic" panose="020B0502020202020204" pitchFamily="34" charset="0"/>
              </a:endParaRPr>
            </a:p>
          </p:txBody>
        </p:sp>
        <p:sp>
          <p:nvSpPr>
            <p:cNvPr id="37" name="TextBox 36"/>
            <p:cNvSpPr txBox="1"/>
            <p:nvPr/>
          </p:nvSpPr>
          <p:spPr>
            <a:xfrm>
              <a:off x="17555080" y="4314323"/>
              <a:ext cx="2403565" cy="892144"/>
            </a:xfrm>
            <a:prstGeom prst="rect">
              <a:avLst/>
            </a:prstGeom>
            <a:noFill/>
          </p:spPr>
          <p:txBody>
            <a:bodyPr wrap="square" rtlCol="0">
              <a:spAutoFit/>
            </a:bodyPr>
            <a:lstStyle/>
            <a:p>
              <a:r>
                <a:rPr lang="en-US" sz="1050" dirty="0">
                  <a:latin typeface="Century Gothic" panose="020B0502020202020204" pitchFamily="34" charset="0"/>
                </a:rPr>
                <a:t>Water system pathways</a:t>
              </a:r>
            </a:p>
          </p:txBody>
        </p:sp>
        <p:sp>
          <p:nvSpPr>
            <p:cNvPr id="38" name="Flowchart: Multidocument 37"/>
            <p:cNvSpPr/>
            <p:nvPr/>
          </p:nvSpPr>
          <p:spPr>
            <a:xfrm>
              <a:off x="17416978" y="5642408"/>
              <a:ext cx="2599932" cy="1436285"/>
            </a:xfrm>
            <a:prstGeom prst="flowChartMultidocumen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50">
                <a:latin typeface="Century Gothic" panose="020B0502020202020204" pitchFamily="34" charset="0"/>
              </a:endParaRPr>
            </a:p>
          </p:txBody>
        </p:sp>
        <p:sp>
          <p:nvSpPr>
            <p:cNvPr id="39" name="TextBox 38"/>
            <p:cNvSpPr txBox="1"/>
            <p:nvPr/>
          </p:nvSpPr>
          <p:spPr>
            <a:xfrm>
              <a:off x="17539379" y="6031221"/>
              <a:ext cx="2141624" cy="873863"/>
            </a:xfrm>
            <a:prstGeom prst="rect">
              <a:avLst/>
            </a:prstGeom>
            <a:noFill/>
          </p:spPr>
          <p:txBody>
            <a:bodyPr wrap="square" rtlCol="0">
              <a:spAutoFit/>
            </a:bodyPr>
            <a:lstStyle/>
            <a:p>
              <a:r>
                <a:rPr lang="en-US" sz="1050" dirty="0">
                  <a:latin typeface="Century Gothic" panose="020B0502020202020204" pitchFamily="34" charset="0"/>
                </a:rPr>
                <a:t>Land-use pathways</a:t>
              </a:r>
            </a:p>
          </p:txBody>
        </p:sp>
        <p:sp>
          <p:nvSpPr>
            <p:cNvPr id="40" name="TextBox 39"/>
            <p:cNvSpPr txBox="1"/>
            <p:nvPr/>
          </p:nvSpPr>
          <p:spPr>
            <a:xfrm>
              <a:off x="17575124" y="9664423"/>
              <a:ext cx="1911959" cy="873863"/>
            </a:xfrm>
            <a:prstGeom prst="rect">
              <a:avLst/>
            </a:prstGeom>
            <a:noFill/>
          </p:spPr>
          <p:txBody>
            <a:bodyPr wrap="square" rtlCol="0">
              <a:spAutoFit/>
            </a:bodyPr>
            <a:lstStyle/>
            <a:p>
              <a:r>
                <a:rPr lang="en-US" sz="1050" dirty="0">
                  <a:latin typeface="Century Gothic" panose="020B0502020202020204" pitchFamily="34" charset="0"/>
                </a:rPr>
                <a:t>Ecosystem indicators</a:t>
              </a:r>
            </a:p>
          </p:txBody>
        </p:sp>
        <p:sp>
          <p:nvSpPr>
            <p:cNvPr id="41" name="Flowchart: Multidocument 40"/>
            <p:cNvSpPr/>
            <p:nvPr/>
          </p:nvSpPr>
          <p:spPr>
            <a:xfrm>
              <a:off x="17392957" y="11101319"/>
              <a:ext cx="2599932" cy="1436285"/>
            </a:xfrm>
            <a:prstGeom prst="flowChartMultidocumen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50">
                <a:latin typeface="Century Gothic" panose="020B0502020202020204" pitchFamily="34" charset="0"/>
              </a:endParaRPr>
            </a:p>
          </p:txBody>
        </p:sp>
        <p:sp>
          <p:nvSpPr>
            <p:cNvPr id="42" name="TextBox 41"/>
            <p:cNvSpPr txBox="1"/>
            <p:nvPr/>
          </p:nvSpPr>
          <p:spPr>
            <a:xfrm>
              <a:off x="17551103" y="11564783"/>
              <a:ext cx="1911958" cy="873863"/>
            </a:xfrm>
            <a:prstGeom prst="rect">
              <a:avLst/>
            </a:prstGeom>
            <a:noFill/>
          </p:spPr>
          <p:txBody>
            <a:bodyPr wrap="square" rtlCol="0">
              <a:spAutoFit/>
            </a:bodyPr>
            <a:lstStyle/>
            <a:p>
              <a:r>
                <a:rPr lang="en-US" sz="1050" dirty="0">
                  <a:latin typeface="Century Gothic" panose="020B0502020202020204" pitchFamily="34" charset="0"/>
                </a:rPr>
                <a:t>Air emissions</a:t>
              </a:r>
            </a:p>
          </p:txBody>
        </p:sp>
        <p:sp>
          <p:nvSpPr>
            <p:cNvPr id="43" name="Rectangle 42"/>
            <p:cNvSpPr/>
            <p:nvPr/>
          </p:nvSpPr>
          <p:spPr>
            <a:xfrm>
              <a:off x="8043551" y="9495662"/>
              <a:ext cx="1754623" cy="96202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solidFill>
                  <a:schemeClr val="tx1"/>
                </a:solidFill>
                <a:latin typeface="Century Gothic" panose="020B0502020202020204" pitchFamily="34" charset="0"/>
              </a:endParaRPr>
            </a:p>
          </p:txBody>
        </p:sp>
        <p:sp>
          <p:nvSpPr>
            <p:cNvPr id="44" name="Rectangle 43"/>
            <p:cNvSpPr/>
            <p:nvPr/>
          </p:nvSpPr>
          <p:spPr>
            <a:xfrm>
              <a:off x="12356379" y="9495662"/>
              <a:ext cx="1609003" cy="96202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solidFill>
                  <a:schemeClr val="tx1"/>
                </a:solidFill>
                <a:latin typeface="Century Gothic" panose="020B0502020202020204" pitchFamily="34" charset="0"/>
              </a:endParaRPr>
            </a:p>
          </p:txBody>
        </p:sp>
        <p:sp>
          <p:nvSpPr>
            <p:cNvPr id="45" name="Rectangle 44"/>
            <p:cNvSpPr/>
            <p:nvPr/>
          </p:nvSpPr>
          <p:spPr>
            <a:xfrm>
              <a:off x="10363611" y="8378285"/>
              <a:ext cx="1606716" cy="96202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solidFill>
                  <a:schemeClr val="tx1"/>
                </a:solidFill>
                <a:latin typeface="Century Gothic" panose="020B0502020202020204" pitchFamily="34" charset="0"/>
              </a:endParaRPr>
            </a:p>
          </p:txBody>
        </p:sp>
        <p:cxnSp>
          <p:nvCxnSpPr>
            <p:cNvPr id="46" name="Elbow Connector 45"/>
            <p:cNvCxnSpPr>
              <a:stCxn id="45" idx="3"/>
              <a:endCxn id="44" idx="0"/>
            </p:cNvCxnSpPr>
            <p:nvPr/>
          </p:nvCxnSpPr>
          <p:spPr>
            <a:xfrm>
              <a:off x="11970327" y="8859299"/>
              <a:ext cx="1190554" cy="636363"/>
            </a:xfrm>
            <a:prstGeom prst="bentConnector2">
              <a:avLst/>
            </a:prstGeom>
            <a:ln w="38100">
              <a:solidFill>
                <a:srgbClr val="B2770E"/>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47" name="Elbow Connector 46"/>
            <p:cNvCxnSpPr>
              <a:stCxn id="45" idx="1"/>
              <a:endCxn id="43" idx="0"/>
            </p:cNvCxnSpPr>
            <p:nvPr/>
          </p:nvCxnSpPr>
          <p:spPr>
            <a:xfrm rot="10800000" flipV="1">
              <a:off x="8920863" y="8859298"/>
              <a:ext cx="1442748" cy="636363"/>
            </a:xfrm>
            <a:prstGeom prst="bentConnector2">
              <a:avLst/>
            </a:prstGeom>
            <a:ln w="38100">
              <a:solidFill>
                <a:srgbClr val="B2770E"/>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a:stCxn id="43" idx="3"/>
              <a:endCxn id="44" idx="1"/>
            </p:cNvCxnSpPr>
            <p:nvPr/>
          </p:nvCxnSpPr>
          <p:spPr>
            <a:xfrm>
              <a:off x="9798174" y="9976676"/>
              <a:ext cx="2558205" cy="0"/>
            </a:xfrm>
            <a:prstGeom prst="straightConnector1">
              <a:avLst/>
            </a:prstGeom>
            <a:ln w="38100">
              <a:solidFill>
                <a:srgbClr val="B2770E"/>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49" name="TextBox 48"/>
            <p:cNvSpPr txBox="1"/>
            <p:nvPr/>
          </p:nvSpPr>
          <p:spPr>
            <a:xfrm>
              <a:off x="10483272" y="8451060"/>
              <a:ext cx="1333550" cy="873863"/>
            </a:xfrm>
            <a:prstGeom prst="rect">
              <a:avLst/>
            </a:prstGeom>
            <a:noFill/>
          </p:spPr>
          <p:txBody>
            <a:bodyPr wrap="none" rtlCol="0">
              <a:spAutoFit/>
            </a:bodyPr>
            <a:lstStyle/>
            <a:p>
              <a:pPr algn="ctr"/>
              <a:r>
                <a:rPr lang="en-US" sz="1050" dirty="0">
                  <a:latin typeface="Century Gothic" panose="020B0502020202020204" pitchFamily="34" charset="0"/>
                </a:rPr>
                <a:t>Water</a:t>
              </a:r>
            </a:p>
            <a:p>
              <a:pPr algn="ctr"/>
              <a:r>
                <a:rPr lang="en-US" sz="1050" dirty="0">
                  <a:latin typeface="Century Gothic" panose="020B0502020202020204" pitchFamily="34" charset="0"/>
                </a:rPr>
                <a:t>System</a:t>
              </a:r>
            </a:p>
          </p:txBody>
        </p:sp>
        <p:sp>
          <p:nvSpPr>
            <p:cNvPr id="50" name="TextBox 49"/>
            <p:cNvSpPr txBox="1"/>
            <p:nvPr/>
          </p:nvSpPr>
          <p:spPr>
            <a:xfrm>
              <a:off x="12549423" y="9544815"/>
              <a:ext cx="1333550" cy="873863"/>
            </a:xfrm>
            <a:prstGeom prst="rect">
              <a:avLst/>
            </a:prstGeom>
            <a:noFill/>
          </p:spPr>
          <p:txBody>
            <a:bodyPr wrap="none" rtlCol="0">
              <a:spAutoFit/>
            </a:bodyPr>
            <a:lstStyle/>
            <a:p>
              <a:pPr algn="ctr"/>
              <a:r>
                <a:rPr lang="en-US" sz="1050" dirty="0">
                  <a:latin typeface="Century Gothic" panose="020B0502020202020204" pitchFamily="34" charset="0"/>
                </a:rPr>
                <a:t>Energy</a:t>
              </a:r>
            </a:p>
            <a:p>
              <a:pPr algn="ctr"/>
              <a:r>
                <a:rPr lang="en-US" sz="1050" dirty="0">
                  <a:latin typeface="Century Gothic" panose="020B0502020202020204" pitchFamily="34" charset="0"/>
                </a:rPr>
                <a:t>System</a:t>
              </a:r>
            </a:p>
          </p:txBody>
        </p:sp>
        <p:sp>
          <p:nvSpPr>
            <p:cNvPr id="51" name="TextBox 50"/>
            <p:cNvSpPr txBox="1"/>
            <p:nvPr/>
          </p:nvSpPr>
          <p:spPr>
            <a:xfrm>
              <a:off x="8266706" y="9567630"/>
              <a:ext cx="1333550" cy="873863"/>
            </a:xfrm>
            <a:prstGeom prst="rect">
              <a:avLst/>
            </a:prstGeom>
            <a:noFill/>
          </p:spPr>
          <p:txBody>
            <a:bodyPr wrap="none" rtlCol="0">
              <a:spAutoFit/>
            </a:bodyPr>
            <a:lstStyle/>
            <a:p>
              <a:pPr algn="ctr"/>
              <a:r>
                <a:rPr lang="en-US" sz="1050" dirty="0">
                  <a:latin typeface="Century Gothic" panose="020B0502020202020204" pitchFamily="34" charset="0"/>
                </a:rPr>
                <a:t>Land</a:t>
              </a:r>
            </a:p>
            <a:p>
              <a:pPr algn="ctr"/>
              <a:r>
                <a:rPr lang="en-US" sz="1050" dirty="0">
                  <a:latin typeface="Century Gothic" panose="020B0502020202020204" pitchFamily="34" charset="0"/>
                </a:rPr>
                <a:t>System</a:t>
              </a:r>
            </a:p>
          </p:txBody>
        </p:sp>
        <p:cxnSp>
          <p:nvCxnSpPr>
            <p:cNvPr id="52" name="Elbow Connector 51"/>
            <p:cNvCxnSpPr/>
            <p:nvPr/>
          </p:nvCxnSpPr>
          <p:spPr>
            <a:xfrm rot="16200000" flipH="1">
              <a:off x="12369801" y="8209839"/>
              <a:ext cx="1946220" cy="625423"/>
            </a:xfrm>
            <a:prstGeom prst="bentConnector3">
              <a:avLst>
                <a:gd name="adj1" fmla="val 50000"/>
              </a:avLst>
            </a:prstGeom>
            <a:ln w="38100">
              <a:solidFill>
                <a:srgbClr val="B2770E"/>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53" name="TextBox 52"/>
            <p:cNvSpPr txBox="1"/>
            <p:nvPr/>
          </p:nvSpPr>
          <p:spPr>
            <a:xfrm>
              <a:off x="7200900" y="6595335"/>
              <a:ext cx="7715251" cy="873863"/>
            </a:xfrm>
            <a:prstGeom prst="rect">
              <a:avLst/>
            </a:prstGeom>
            <a:solidFill>
              <a:schemeClr val="bg1"/>
            </a:solidFill>
            <a:ln>
              <a:solidFill>
                <a:schemeClr val="tx1">
                  <a:lumMod val="50000"/>
                  <a:lumOff val="50000"/>
                </a:schemeClr>
              </a:solidFill>
            </a:ln>
          </p:spPr>
          <p:txBody>
            <a:bodyPr wrap="square" rtlCol="0">
              <a:spAutoFit/>
            </a:bodyPr>
            <a:lstStyle/>
            <a:p>
              <a:pPr algn="ctr"/>
              <a:r>
                <a:rPr lang="en-US" sz="1100" b="1" dirty="0">
                  <a:latin typeface="Century Gothic" panose="020B0502020202020204" pitchFamily="34" charset="0"/>
                </a:rPr>
                <a:t>Scenario Generator (SSP-RCP scenarios)</a:t>
              </a:r>
            </a:p>
            <a:p>
              <a:pPr algn="ctr"/>
              <a:r>
                <a:rPr lang="en-US" sz="1100" dirty="0">
                  <a:latin typeface="Century Gothic" panose="020B0502020202020204" pitchFamily="34" charset="0"/>
                </a:rPr>
                <a:t>Econometric models and scaling tools</a:t>
              </a:r>
            </a:p>
          </p:txBody>
        </p:sp>
        <p:cxnSp>
          <p:nvCxnSpPr>
            <p:cNvPr id="54" name="Elbow Connector 53"/>
            <p:cNvCxnSpPr/>
            <p:nvPr/>
          </p:nvCxnSpPr>
          <p:spPr>
            <a:xfrm rot="5400000">
              <a:off x="7857142" y="8138405"/>
              <a:ext cx="1967262" cy="789335"/>
            </a:xfrm>
            <a:prstGeom prst="bentConnector3">
              <a:avLst>
                <a:gd name="adj1" fmla="val 50000"/>
              </a:avLst>
            </a:prstGeom>
            <a:ln w="38100">
              <a:solidFill>
                <a:srgbClr val="B2770E"/>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55" name="TextBox 54"/>
            <p:cNvSpPr txBox="1"/>
            <p:nvPr/>
          </p:nvSpPr>
          <p:spPr>
            <a:xfrm>
              <a:off x="7143749" y="2971115"/>
              <a:ext cx="7715249" cy="991272"/>
            </a:xfrm>
            <a:prstGeom prst="rect">
              <a:avLst/>
            </a:prstGeom>
            <a:noFill/>
          </p:spPr>
          <p:txBody>
            <a:bodyPr wrap="square" rtlCol="0">
              <a:spAutoFit/>
            </a:bodyPr>
            <a:lstStyle/>
            <a:p>
              <a:pPr algn="ctr"/>
              <a:r>
                <a:rPr lang="en-US" sz="1200" b="1" dirty="0" err="1">
                  <a:latin typeface="Century Gothic" panose="020B0502020202020204" pitchFamily="34" charset="0"/>
                </a:rPr>
                <a:t>CWatM</a:t>
              </a:r>
              <a:r>
                <a:rPr lang="en-US" sz="1200" b="1" dirty="0">
                  <a:latin typeface="Century Gothic" panose="020B0502020202020204" pitchFamily="34" charset="0"/>
                </a:rPr>
                <a:t> – Water Resource Assessment</a:t>
              </a:r>
            </a:p>
            <a:p>
              <a:pPr algn="ctr"/>
              <a:r>
                <a:rPr lang="en-US" sz="1200" dirty="0">
                  <a:latin typeface="Century Gothic" panose="020B0502020202020204" pitchFamily="34" charset="0"/>
                </a:rPr>
                <a:t>Distributed Hydrological Model</a:t>
              </a:r>
            </a:p>
          </p:txBody>
        </p:sp>
        <p:sp>
          <p:nvSpPr>
            <p:cNvPr id="56" name="TextBox 55"/>
            <p:cNvSpPr txBox="1"/>
            <p:nvPr/>
          </p:nvSpPr>
          <p:spPr>
            <a:xfrm>
              <a:off x="7833580" y="4752019"/>
              <a:ext cx="2081573" cy="873863"/>
            </a:xfrm>
            <a:prstGeom prst="rect">
              <a:avLst/>
            </a:prstGeom>
            <a:noFill/>
          </p:spPr>
          <p:txBody>
            <a:bodyPr wrap="square" rtlCol="0">
              <a:spAutoFit/>
            </a:bodyPr>
            <a:lstStyle/>
            <a:p>
              <a:pPr algn="ctr"/>
              <a:r>
                <a:rPr lang="en-US" sz="1050" dirty="0">
                  <a:latin typeface="Century Gothic" panose="020B0502020202020204" pitchFamily="34" charset="0"/>
                </a:rPr>
                <a:t>Soil Moisture</a:t>
              </a:r>
            </a:p>
            <a:p>
              <a:pPr algn="ctr"/>
              <a:r>
                <a:rPr lang="en-US" sz="1050" dirty="0">
                  <a:latin typeface="Century Gothic" panose="020B0502020202020204" pitchFamily="34" charset="0"/>
                </a:rPr>
                <a:t>Potential</a:t>
              </a:r>
            </a:p>
          </p:txBody>
        </p:sp>
        <p:sp>
          <p:nvSpPr>
            <p:cNvPr id="57" name="Rectangle 56"/>
            <p:cNvSpPr/>
            <p:nvPr/>
          </p:nvSpPr>
          <p:spPr>
            <a:xfrm>
              <a:off x="10277482" y="4666736"/>
              <a:ext cx="2092938" cy="96202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solidFill>
                  <a:schemeClr val="tx1"/>
                </a:solidFill>
                <a:latin typeface="Century Gothic" panose="020B0502020202020204" pitchFamily="34" charset="0"/>
              </a:endParaRPr>
            </a:p>
          </p:txBody>
        </p:sp>
        <p:sp>
          <p:nvSpPr>
            <p:cNvPr id="58" name="TextBox 57"/>
            <p:cNvSpPr txBox="1"/>
            <p:nvPr/>
          </p:nvSpPr>
          <p:spPr>
            <a:xfrm>
              <a:off x="10296963" y="4706252"/>
              <a:ext cx="2044902" cy="873863"/>
            </a:xfrm>
            <a:prstGeom prst="rect">
              <a:avLst/>
            </a:prstGeom>
            <a:noFill/>
          </p:spPr>
          <p:txBody>
            <a:bodyPr wrap="square" rtlCol="0">
              <a:spAutoFit/>
            </a:bodyPr>
            <a:lstStyle/>
            <a:p>
              <a:pPr algn="ctr"/>
              <a:r>
                <a:rPr lang="en-US" sz="1050" dirty="0">
                  <a:latin typeface="Century Gothic" panose="020B0502020202020204" pitchFamily="34" charset="0"/>
                </a:rPr>
                <a:t>Runoff / Recharge</a:t>
              </a:r>
            </a:p>
          </p:txBody>
        </p:sp>
        <p:sp>
          <p:nvSpPr>
            <p:cNvPr id="59" name="Rectangle 58"/>
            <p:cNvSpPr/>
            <p:nvPr/>
          </p:nvSpPr>
          <p:spPr>
            <a:xfrm>
              <a:off x="12773188" y="4649102"/>
              <a:ext cx="1659594" cy="96202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solidFill>
                  <a:schemeClr val="tx1"/>
                </a:solidFill>
                <a:latin typeface="Century Gothic" panose="020B0502020202020204" pitchFamily="34" charset="0"/>
              </a:endParaRPr>
            </a:p>
          </p:txBody>
        </p:sp>
        <p:sp>
          <p:nvSpPr>
            <p:cNvPr id="60" name="TextBox 59"/>
            <p:cNvSpPr txBox="1"/>
            <p:nvPr/>
          </p:nvSpPr>
          <p:spPr>
            <a:xfrm>
              <a:off x="12774456" y="4720765"/>
              <a:ext cx="1658326" cy="873863"/>
            </a:xfrm>
            <a:prstGeom prst="rect">
              <a:avLst/>
            </a:prstGeom>
            <a:noFill/>
          </p:spPr>
          <p:txBody>
            <a:bodyPr wrap="square" rtlCol="0">
              <a:spAutoFit/>
            </a:bodyPr>
            <a:lstStyle/>
            <a:p>
              <a:pPr algn="ctr"/>
              <a:r>
                <a:rPr lang="en-US" sz="1050" dirty="0">
                  <a:latin typeface="Century Gothic" panose="020B0502020202020204" pitchFamily="34" charset="0"/>
                </a:rPr>
                <a:t>River Routing</a:t>
              </a:r>
            </a:p>
          </p:txBody>
        </p:sp>
        <p:cxnSp>
          <p:nvCxnSpPr>
            <p:cNvPr id="61" name="Straight Arrow Connector 60"/>
            <p:cNvCxnSpPr>
              <a:stCxn id="9" idx="3"/>
              <a:endCxn id="58" idx="1"/>
            </p:cNvCxnSpPr>
            <p:nvPr/>
          </p:nvCxnSpPr>
          <p:spPr>
            <a:xfrm>
              <a:off x="9841077" y="5130116"/>
              <a:ext cx="455887" cy="13069"/>
            </a:xfrm>
            <a:prstGeom prst="straightConnector1">
              <a:avLst/>
            </a:prstGeom>
            <a:ln w="38100">
              <a:solidFill>
                <a:srgbClr val="B2770E"/>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a:stCxn id="57" idx="3"/>
              <a:endCxn id="59" idx="1"/>
            </p:cNvCxnSpPr>
            <p:nvPr/>
          </p:nvCxnSpPr>
          <p:spPr>
            <a:xfrm flipV="1">
              <a:off x="12370420" y="5130116"/>
              <a:ext cx="402768" cy="17634"/>
            </a:xfrm>
            <a:prstGeom prst="straightConnector1">
              <a:avLst/>
            </a:prstGeom>
            <a:ln w="38100">
              <a:solidFill>
                <a:srgbClr val="B2770E"/>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63" name="Elbow Connector 62"/>
            <p:cNvCxnSpPr>
              <a:stCxn id="9" idx="1"/>
              <a:endCxn id="59" idx="3"/>
            </p:cNvCxnSpPr>
            <p:nvPr/>
          </p:nvCxnSpPr>
          <p:spPr>
            <a:xfrm rot="10800000" flipH="1">
              <a:off x="7748136" y="5130116"/>
              <a:ext cx="6684645" cy="12700"/>
            </a:xfrm>
            <a:prstGeom prst="bentConnector5">
              <a:avLst>
                <a:gd name="adj1" fmla="val -5808"/>
                <a:gd name="adj2" fmla="val 6616079"/>
                <a:gd name="adj3" fmla="val 103420"/>
              </a:avLst>
            </a:prstGeom>
            <a:ln w="38100">
              <a:solidFill>
                <a:srgbClr val="B2770E"/>
              </a:solidFill>
              <a:headEnd type="triangle" w="lg" len="lg"/>
              <a:tailEnd type="none" w="lg" len="lg"/>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p:nvPr/>
          </p:nvCxnSpPr>
          <p:spPr>
            <a:xfrm>
              <a:off x="11195338" y="7549441"/>
              <a:ext cx="0" cy="816607"/>
            </a:xfrm>
            <a:prstGeom prst="straightConnector1">
              <a:avLst/>
            </a:prstGeom>
            <a:ln w="38100">
              <a:solidFill>
                <a:srgbClr val="B2770E"/>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p:nvPr/>
          </p:nvCxnSpPr>
          <p:spPr>
            <a:xfrm flipV="1">
              <a:off x="11195338" y="5637129"/>
              <a:ext cx="0" cy="958206"/>
            </a:xfrm>
            <a:prstGeom prst="straightConnector1">
              <a:avLst/>
            </a:prstGeom>
            <a:ln w="38100">
              <a:solidFill>
                <a:srgbClr val="B2770E"/>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66" name="TextBox 65"/>
            <p:cNvSpPr txBox="1"/>
            <p:nvPr/>
          </p:nvSpPr>
          <p:spPr>
            <a:xfrm>
              <a:off x="10137974" y="4060124"/>
              <a:ext cx="2065107" cy="557961"/>
            </a:xfrm>
            <a:prstGeom prst="rect">
              <a:avLst/>
            </a:prstGeom>
            <a:solidFill>
              <a:schemeClr val="bg1">
                <a:lumMod val="95000"/>
              </a:schemeClr>
            </a:solidFill>
          </p:spPr>
          <p:txBody>
            <a:bodyPr wrap="square" rtlCol="0">
              <a:spAutoFit/>
            </a:bodyPr>
            <a:lstStyle/>
            <a:p>
              <a:pPr algn="ctr"/>
              <a:r>
                <a:rPr lang="en-US" sz="1050" dirty="0">
                  <a:latin typeface="Century Gothic" panose="020B0502020202020204" pitchFamily="34" charset="0"/>
                </a:rPr>
                <a:t>Calibration</a:t>
              </a:r>
            </a:p>
          </p:txBody>
        </p:sp>
        <p:sp>
          <p:nvSpPr>
            <p:cNvPr id="67" name="Right Arrow 66"/>
            <p:cNvSpPr/>
            <p:nvPr/>
          </p:nvSpPr>
          <p:spPr>
            <a:xfrm>
              <a:off x="5076359" y="6155126"/>
              <a:ext cx="1234253" cy="1837863"/>
            </a:xfrm>
            <a:prstGeom prst="rightArrow">
              <a:avLst>
                <a:gd name="adj1" fmla="val 67610"/>
                <a:gd name="adj2" fmla="val 5000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900">
                <a:latin typeface="Century Gothic" panose="020B0502020202020204" pitchFamily="34" charset="0"/>
              </a:endParaRPr>
            </a:p>
          </p:txBody>
        </p:sp>
        <p:cxnSp>
          <p:nvCxnSpPr>
            <p:cNvPr id="68" name="Elbow Connector 67"/>
            <p:cNvCxnSpPr>
              <a:stCxn id="8" idx="1"/>
            </p:cNvCxnSpPr>
            <p:nvPr/>
          </p:nvCxnSpPr>
          <p:spPr>
            <a:xfrm rot="10800000" flipV="1">
              <a:off x="6846322" y="4385281"/>
              <a:ext cx="328546" cy="5480945"/>
            </a:xfrm>
            <a:prstGeom prst="bentConnector2">
              <a:avLst/>
            </a:prstGeom>
            <a:ln w="38100">
              <a:solidFill>
                <a:srgbClr val="B2770E"/>
              </a:solidFill>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p:nvPr/>
          </p:nvCxnSpPr>
          <p:spPr>
            <a:xfrm rot="10800000" flipH="1" flipV="1">
              <a:off x="6846323" y="9846036"/>
              <a:ext cx="354577" cy="1"/>
            </a:xfrm>
            <a:prstGeom prst="straightConnector1">
              <a:avLst/>
            </a:prstGeom>
            <a:ln w="38100">
              <a:solidFill>
                <a:srgbClr val="B2770E"/>
              </a:solidFill>
              <a:headEnd type="none"/>
              <a:tailEnd type="triangle" w="lg" len="lg"/>
            </a:ln>
          </p:spPr>
          <p:style>
            <a:lnRef idx="1">
              <a:schemeClr val="accent1"/>
            </a:lnRef>
            <a:fillRef idx="0">
              <a:schemeClr val="accent1"/>
            </a:fillRef>
            <a:effectRef idx="0">
              <a:schemeClr val="accent1"/>
            </a:effectRef>
            <a:fontRef idx="minor">
              <a:schemeClr val="tx1"/>
            </a:fontRef>
          </p:style>
        </p:cxnSp>
        <p:grpSp>
          <p:nvGrpSpPr>
            <p:cNvPr id="70" name="Group 69"/>
            <p:cNvGrpSpPr/>
            <p:nvPr/>
          </p:nvGrpSpPr>
          <p:grpSpPr>
            <a:xfrm rot="10800000">
              <a:off x="14904399" y="4385280"/>
              <a:ext cx="354578" cy="5480945"/>
              <a:chOff x="6998722" y="4537681"/>
              <a:chExt cx="354578" cy="5480945"/>
            </a:xfrm>
          </p:grpSpPr>
          <p:cxnSp>
            <p:nvCxnSpPr>
              <p:cNvPr id="71" name="Elbow Connector 70"/>
              <p:cNvCxnSpPr/>
              <p:nvPr/>
            </p:nvCxnSpPr>
            <p:spPr>
              <a:xfrm rot="10800000" flipV="1">
                <a:off x="6998722" y="4537681"/>
                <a:ext cx="328546" cy="5480945"/>
              </a:xfrm>
              <a:prstGeom prst="bentConnector2">
                <a:avLst/>
              </a:prstGeom>
              <a:ln w="38100">
                <a:solidFill>
                  <a:srgbClr val="B2770E"/>
                </a:solidFill>
              </a:ln>
            </p:spPr>
            <p:style>
              <a:lnRef idx="1">
                <a:schemeClr val="accent1"/>
              </a:lnRef>
              <a:fillRef idx="0">
                <a:schemeClr val="accent1"/>
              </a:fillRef>
              <a:effectRef idx="0">
                <a:schemeClr val="accent1"/>
              </a:effectRef>
              <a:fontRef idx="minor">
                <a:schemeClr val="tx1"/>
              </a:fontRef>
            </p:style>
          </p:cxnSp>
          <p:cxnSp>
            <p:nvCxnSpPr>
              <p:cNvPr id="72" name="Straight Arrow Connector 71"/>
              <p:cNvCxnSpPr/>
              <p:nvPr/>
            </p:nvCxnSpPr>
            <p:spPr>
              <a:xfrm rot="10800000" flipH="1" flipV="1">
                <a:off x="6998723" y="9998436"/>
                <a:ext cx="354577" cy="1"/>
              </a:xfrm>
              <a:prstGeom prst="straightConnector1">
                <a:avLst/>
              </a:prstGeom>
              <a:ln w="38100">
                <a:solidFill>
                  <a:srgbClr val="B2770E"/>
                </a:solidFill>
                <a:tailEnd type="triangle" w="lg" len="lg"/>
              </a:ln>
            </p:spPr>
            <p:style>
              <a:lnRef idx="1">
                <a:schemeClr val="accent1"/>
              </a:lnRef>
              <a:fillRef idx="0">
                <a:schemeClr val="accent1"/>
              </a:fillRef>
              <a:effectRef idx="0">
                <a:schemeClr val="accent1"/>
              </a:effectRef>
              <a:fontRef idx="minor">
                <a:schemeClr val="tx1"/>
              </a:fontRef>
            </p:style>
          </p:cxnSp>
        </p:grpSp>
      </p:grpSp>
      <p:pic>
        <p:nvPicPr>
          <p:cNvPr id="2" name="Picture 1">
            <a:extLst>
              <a:ext uri="{FF2B5EF4-FFF2-40B4-BE49-F238E27FC236}">
                <a16:creationId xmlns:a16="http://schemas.microsoft.com/office/drawing/2014/main" id="{1D3AE950-DA93-6DC9-3F1E-706A368C099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058345" y="4834926"/>
            <a:ext cx="752304" cy="879193"/>
          </a:xfrm>
          <a:prstGeom prst="rect">
            <a:avLst/>
          </a:prstGeom>
        </p:spPr>
      </p:pic>
      <p:pic>
        <p:nvPicPr>
          <p:cNvPr id="3" name="Picture 2">
            <a:extLst>
              <a:ext uri="{FF2B5EF4-FFF2-40B4-BE49-F238E27FC236}">
                <a16:creationId xmlns:a16="http://schemas.microsoft.com/office/drawing/2014/main" id="{14157511-BD16-92CC-0382-C26661C86D6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955281" y="3637188"/>
            <a:ext cx="958432" cy="958432"/>
          </a:xfrm>
          <a:prstGeom prst="rect">
            <a:avLst/>
          </a:prstGeom>
        </p:spPr>
      </p:pic>
      <p:pic>
        <p:nvPicPr>
          <p:cNvPr id="4" name="Picture 3">
            <a:extLst>
              <a:ext uri="{FF2B5EF4-FFF2-40B4-BE49-F238E27FC236}">
                <a16:creationId xmlns:a16="http://schemas.microsoft.com/office/drawing/2014/main" id="{D6E61FA3-537B-D06D-E03B-E31F3E06FEA5}"/>
              </a:ext>
            </a:extLst>
          </p:cNvPr>
          <p:cNvPicPr>
            <a:picLocks noChangeAspect="1"/>
          </p:cNvPicPr>
          <p:nvPr/>
        </p:nvPicPr>
        <p:blipFill rotWithShape="1">
          <a:blip r:embed="rId5"/>
          <a:srcRect l="22477" t="15462" r="21797" b="13256"/>
          <a:stretch/>
        </p:blipFill>
        <p:spPr>
          <a:xfrm>
            <a:off x="10955281" y="2281272"/>
            <a:ext cx="1045150" cy="1310866"/>
          </a:xfrm>
          <a:prstGeom prst="rect">
            <a:avLst/>
          </a:prstGeom>
        </p:spPr>
      </p:pic>
    </p:spTree>
    <p:extLst>
      <p:ext uri="{BB962C8B-B14F-4D97-AF65-F5344CB8AC3E}">
        <p14:creationId xmlns:p14="http://schemas.microsoft.com/office/powerpoint/2010/main" val="28161208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6"/>
          </p:nvPr>
        </p:nvSpPr>
        <p:spPr/>
        <p:txBody>
          <a:bodyPr/>
          <a:lstStyle/>
          <a:p>
            <a:fld id="{838B0777-827F-8D42-90B1-61394C340E65}" type="slidenum">
              <a:rPr lang="en-GB" noProof="0" smtClean="0"/>
              <a:pPr/>
              <a:t>7</a:t>
            </a:fld>
            <a:endParaRPr lang="en-GB" noProof="0"/>
          </a:p>
        </p:txBody>
      </p:sp>
      <p:sp>
        <p:nvSpPr>
          <p:cNvPr id="20" name="Titel 19">
            <a:extLst>
              <a:ext uri="{FF2B5EF4-FFF2-40B4-BE49-F238E27FC236}">
                <a16:creationId xmlns:a16="http://schemas.microsoft.com/office/drawing/2014/main" id="{EF9A942D-03D2-FC4E-97C2-A6B8D79BFF0D}"/>
              </a:ext>
            </a:extLst>
          </p:cNvPr>
          <p:cNvSpPr>
            <a:spLocks noGrp="1"/>
          </p:cNvSpPr>
          <p:nvPr>
            <p:ph type="title"/>
          </p:nvPr>
        </p:nvSpPr>
        <p:spPr/>
        <p:txBody>
          <a:bodyPr/>
          <a:lstStyle/>
          <a:p>
            <a:r>
              <a:rPr lang="it-IT" dirty="0"/>
              <a:t>The core model</a:t>
            </a:r>
            <a:endParaRPr lang="en-GB" dirty="0"/>
          </a:p>
        </p:txBody>
      </p:sp>
      <p:grpSp>
        <p:nvGrpSpPr>
          <p:cNvPr id="9" name="Group 8"/>
          <p:cNvGrpSpPr/>
          <p:nvPr/>
        </p:nvGrpSpPr>
        <p:grpSpPr>
          <a:xfrm>
            <a:off x="1665932" y="2206862"/>
            <a:ext cx="9028376" cy="4166943"/>
            <a:chOff x="35496" y="918241"/>
            <a:chExt cx="9028376" cy="4166943"/>
          </a:xfrm>
        </p:grpSpPr>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496" y="918241"/>
              <a:ext cx="9028376" cy="4166943"/>
            </a:xfrm>
            <a:prstGeom prst="rect">
              <a:avLst/>
            </a:prstGeom>
          </p:spPr>
        </p:pic>
        <p:sp>
          <p:nvSpPr>
            <p:cNvPr id="11" name="TextBox 10"/>
            <p:cNvSpPr txBox="1"/>
            <p:nvPr/>
          </p:nvSpPr>
          <p:spPr>
            <a:xfrm>
              <a:off x="399898" y="1196752"/>
              <a:ext cx="1301768" cy="461665"/>
            </a:xfrm>
            <a:prstGeom prst="rect">
              <a:avLst/>
            </a:prstGeom>
            <a:noFill/>
          </p:spPr>
          <p:txBody>
            <a:bodyPr wrap="none" rtlCol="0">
              <a:spAutoFit/>
            </a:bodyPr>
            <a:lstStyle/>
            <a:p>
              <a:r>
                <a:rPr lang="en-US" b="1" dirty="0" err="1"/>
                <a:t>CWaTM</a:t>
              </a:r>
              <a:endParaRPr lang="en-US" b="1" dirty="0"/>
            </a:p>
          </p:txBody>
        </p:sp>
        <p:sp>
          <p:nvSpPr>
            <p:cNvPr id="12" name="TextBox 11"/>
            <p:cNvSpPr txBox="1"/>
            <p:nvPr/>
          </p:nvSpPr>
          <p:spPr>
            <a:xfrm>
              <a:off x="4733268" y="1198968"/>
              <a:ext cx="1723549" cy="461665"/>
            </a:xfrm>
            <a:prstGeom prst="rect">
              <a:avLst/>
            </a:prstGeom>
            <a:noFill/>
          </p:spPr>
          <p:txBody>
            <a:bodyPr wrap="none" rtlCol="0">
              <a:spAutoFit/>
            </a:bodyPr>
            <a:lstStyle/>
            <a:p>
              <a:r>
                <a:rPr lang="en-US" b="1" dirty="0"/>
                <a:t>MESSAGE</a:t>
              </a:r>
            </a:p>
          </p:txBody>
        </p:sp>
      </p:grpSp>
      <p:sp>
        <p:nvSpPr>
          <p:cNvPr id="13" name="TextBox 12"/>
          <p:cNvSpPr txBox="1"/>
          <p:nvPr/>
        </p:nvSpPr>
        <p:spPr>
          <a:xfrm>
            <a:off x="4314311" y="694718"/>
            <a:ext cx="3962944" cy="400110"/>
          </a:xfrm>
          <a:prstGeom prst="rect">
            <a:avLst/>
          </a:prstGeom>
          <a:noFill/>
        </p:spPr>
        <p:txBody>
          <a:bodyPr wrap="none" rtlCol="0">
            <a:spAutoFit/>
          </a:bodyPr>
          <a:lstStyle/>
          <a:p>
            <a:r>
              <a:rPr lang="en-US" sz="2000" b="1" dirty="0" err="1">
                <a:latin typeface="Tahoma" panose="020B0604030504040204" pitchFamily="34" charset="0"/>
                <a:ea typeface="Tahoma" panose="020B0604030504040204" pitchFamily="34" charset="0"/>
                <a:cs typeface="Tahoma" panose="020B0604030504040204" pitchFamily="34" charset="0"/>
              </a:rPr>
              <a:t>NExus</a:t>
            </a:r>
            <a:r>
              <a:rPr lang="en-US" sz="2000" b="1" dirty="0">
                <a:latin typeface="Tahoma" panose="020B0604030504040204" pitchFamily="34" charset="0"/>
                <a:ea typeface="Tahoma" panose="020B0604030504040204" pitchFamily="34" charset="0"/>
                <a:cs typeface="Tahoma" panose="020B0604030504040204" pitchFamily="34" charset="0"/>
              </a:rPr>
              <a:t> Solutions Tools (NEST</a:t>
            </a:r>
            <a:r>
              <a:rPr lang="en-US" b="1" dirty="0"/>
              <a:t>)</a:t>
            </a:r>
          </a:p>
        </p:txBody>
      </p:sp>
      <p:sp>
        <p:nvSpPr>
          <p:cNvPr id="14" name="TextBox 13"/>
          <p:cNvSpPr txBox="1"/>
          <p:nvPr/>
        </p:nvSpPr>
        <p:spPr>
          <a:xfrm>
            <a:off x="7033302" y="1139898"/>
            <a:ext cx="3215945" cy="1179810"/>
          </a:xfrm>
          <a:prstGeom prst="rect">
            <a:avLst/>
          </a:prstGeom>
          <a:noFill/>
        </p:spPr>
        <p:txBody>
          <a:bodyPr wrap="none" rtlCol="0">
            <a:spAutoFit/>
          </a:bodyPr>
          <a:lstStyle/>
          <a:p>
            <a:pPr>
              <a:lnSpc>
                <a:spcPct val="90000"/>
              </a:lnSpc>
              <a:spcBef>
                <a:spcPts val="1000"/>
              </a:spcBef>
            </a:pPr>
            <a:r>
              <a:rPr lang="en-US" sz="2000" b="1" dirty="0">
                <a:latin typeface="Tahoma" panose="020B0604030504040204" pitchFamily="34" charset="0"/>
                <a:ea typeface="Tahoma" panose="020B0604030504040204" pitchFamily="34" charset="0"/>
                <a:cs typeface="Tahoma" panose="020B0604030504040204" pitchFamily="34" charset="0"/>
              </a:rPr>
              <a:t>Infrastructure Planning</a:t>
            </a:r>
          </a:p>
          <a:p>
            <a:pPr>
              <a:lnSpc>
                <a:spcPct val="90000"/>
              </a:lnSpc>
              <a:spcBef>
                <a:spcPts val="1000"/>
              </a:spcBef>
            </a:pPr>
            <a:r>
              <a:rPr lang="en-US" sz="2000" dirty="0" err="1">
                <a:latin typeface="Tahoma" panose="020B0604030504040204" pitchFamily="34" charset="0"/>
                <a:ea typeface="Tahoma" panose="020B0604030504040204" pitchFamily="34" charset="0"/>
                <a:cs typeface="Tahoma" panose="020B0604030504040204" pitchFamily="34" charset="0"/>
              </a:rPr>
              <a:t>MESSAGEix</a:t>
            </a:r>
            <a:endParaRPr lang="en-US" sz="2000" dirty="0">
              <a:latin typeface="Tahoma" panose="020B0604030504040204" pitchFamily="34" charset="0"/>
              <a:ea typeface="Tahoma" panose="020B0604030504040204" pitchFamily="34" charset="0"/>
              <a:cs typeface="Tahoma" panose="020B0604030504040204" pitchFamily="34" charset="0"/>
            </a:endParaRPr>
          </a:p>
          <a:p>
            <a:pPr>
              <a:lnSpc>
                <a:spcPct val="90000"/>
              </a:lnSpc>
              <a:spcBef>
                <a:spcPts val="1000"/>
              </a:spcBef>
            </a:pPr>
            <a:r>
              <a:rPr lang="en-US" sz="2000" dirty="0">
                <a:latin typeface="Tahoma" panose="020B0604030504040204" pitchFamily="34" charset="0"/>
                <a:ea typeface="Tahoma" panose="020B0604030504040204" pitchFamily="34" charset="0"/>
                <a:cs typeface="Tahoma" panose="020B0604030504040204" pitchFamily="34" charset="0"/>
              </a:rPr>
              <a:t>(Huppmann et al., 2018)</a:t>
            </a:r>
          </a:p>
        </p:txBody>
      </p:sp>
      <p:sp>
        <p:nvSpPr>
          <p:cNvPr id="15" name="TextBox 14"/>
          <p:cNvSpPr txBox="1"/>
          <p:nvPr/>
        </p:nvSpPr>
        <p:spPr>
          <a:xfrm>
            <a:off x="1945659" y="1142108"/>
            <a:ext cx="4126322" cy="1179810"/>
          </a:xfrm>
          <a:prstGeom prst="rect">
            <a:avLst/>
          </a:prstGeom>
          <a:noFill/>
          <a:ln>
            <a:noFill/>
          </a:ln>
        </p:spPr>
        <p:txBody>
          <a:bodyPr wrap="none" rtlCol="0">
            <a:spAutoFit/>
          </a:bodyPr>
          <a:lstStyle/>
          <a:p>
            <a:pPr>
              <a:lnSpc>
                <a:spcPct val="90000"/>
              </a:lnSpc>
              <a:spcBef>
                <a:spcPts val="1000"/>
              </a:spcBef>
            </a:pPr>
            <a:r>
              <a:rPr lang="en-US" sz="2000" b="1" dirty="0">
                <a:latin typeface="Tahoma" panose="020B0604030504040204" pitchFamily="34" charset="0"/>
                <a:ea typeface="Tahoma" panose="020B0604030504040204" pitchFamily="34" charset="0"/>
                <a:cs typeface="Tahoma" panose="020B0604030504040204" pitchFamily="34" charset="0"/>
              </a:rPr>
              <a:t>Distributed Hydrology</a:t>
            </a:r>
          </a:p>
          <a:p>
            <a:pPr>
              <a:lnSpc>
                <a:spcPct val="90000"/>
              </a:lnSpc>
              <a:spcBef>
                <a:spcPts val="1000"/>
              </a:spcBef>
            </a:pPr>
            <a:r>
              <a:rPr lang="en-US" sz="2000" dirty="0">
                <a:latin typeface="Tahoma" panose="020B0604030504040204" pitchFamily="34" charset="0"/>
                <a:ea typeface="Tahoma" panose="020B0604030504040204" pitchFamily="34" charset="0"/>
                <a:cs typeface="Tahoma" panose="020B0604030504040204" pitchFamily="34" charset="0"/>
              </a:rPr>
              <a:t>Community Water Model (</a:t>
            </a:r>
            <a:r>
              <a:rPr lang="en-US" sz="2000" dirty="0" err="1">
                <a:latin typeface="Tahoma" panose="020B0604030504040204" pitchFamily="34" charset="0"/>
                <a:ea typeface="Tahoma" panose="020B0604030504040204" pitchFamily="34" charset="0"/>
                <a:cs typeface="Tahoma" panose="020B0604030504040204" pitchFamily="34" charset="0"/>
              </a:rPr>
              <a:t>CWatM</a:t>
            </a:r>
            <a:r>
              <a:rPr lang="en-US" sz="2000" dirty="0">
                <a:latin typeface="Tahoma" panose="020B0604030504040204" pitchFamily="34" charset="0"/>
                <a:ea typeface="Tahoma" panose="020B0604030504040204" pitchFamily="34" charset="0"/>
                <a:cs typeface="Tahoma" panose="020B0604030504040204" pitchFamily="34" charset="0"/>
              </a:rPr>
              <a:t>)</a:t>
            </a:r>
          </a:p>
          <a:p>
            <a:pPr>
              <a:lnSpc>
                <a:spcPct val="90000"/>
              </a:lnSpc>
              <a:spcBef>
                <a:spcPts val="1000"/>
              </a:spcBef>
            </a:pPr>
            <a:r>
              <a:rPr lang="en-US" sz="2000" dirty="0">
                <a:latin typeface="Tahoma" panose="020B0604030504040204" pitchFamily="34" charset="0"/>
                <a:ea typeface="Tahoma" panose="020B0604030504040204" pitchFamily="34" charset="0"/>
                <a:cs typeface="Tahoma" panose="020B0604030504040204" pitchFamily="34" charset="0"/>
              </a:rPr>
              <a:t>(</a:t>
            </a:r>
            <a:r>
              <a:rPr lang="en-US" sz="2000" dirty="0" err="1">
                <a:latin typeface="Tahoma" panose="020B0604030504040204" pitchFamily="34" charset="0"/>
                <a:ea typeface="Tahoma" panose="020B0604030504040204" pitchFamily="34" charset="0"/>
                <a:cs typeface="Tahoma" panose="020B0604030504040204" pitchFamily="34" charset="0"/>
              </a:rPr>
              <a:t>Burek</a:t>
            </a:r>
            <a:r>
              <a:rPr lang="en-US" sz="2000" dirty="0">
                <a:latin typeface="Tahoma" panose="020B0604030504040204" pitchFamily="34" charset="0"/>
                <a:ea typeface="Tahoma" panose="020B0604030504040204" pitchFamily="34" charset="0"/>
                <a:cs typeface="Tahoma" panose="020B0604030504040204" pitchFamily="34" charset="0"/>
              </a:rPr>
              <a:t> et al., 2018)</a:t>
            </a:r>
          </a:p>
        </p:txBody>
      </p:sp>
      <p:sp>
        <p:nvSpPr>
          <p:cNvPr id="16" name="Oval 15"/>
          <p:cNvSpPr/>
          <p:nvPr/>
        </p:nvSpPr>
        <p:spPr>
          <a:xfrm>
            <a:off x="9377189" y="3374224"/>
            <a:ext cx="525146" cy="360040"/>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p:cNvGrpSpPr/>
          <p:nvPr/>
        </p:nvGrpSpPr>
        <p:grpSpPr>
          <a:xfrm>
            <a:off x="7618872" y="3527004"/>
            <a:ext cx="1717488" cy="1080120"/>
            <a:chOff x="5982631" y="3789040"/>
            <a:chExt cx="1717488" cy="1080120"/>
          </a:xfrm>
        </p:grpSpPr>
        <p:sp>
          <p:nvSpPr>
            <p:cNvPr id="18" name="Rectangle 17"/>
            <p:cNvSpPr/>
            <p:nvPr/>
          </p:nvSpPr>
          <p:spPr>
            <a:xfrm>
              <a:off x="6013081" y="4424695"/>
              <a:ext cx="561150" cy="44446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7107194" y="4424695"/>
              <a:ext cx="561150" cy="44446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6546044" y="3789040"/>
              <a:ext cx="561150" cy="44446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Elbow Connector 23"/>
            <p:cNvCxnSpPr>
              <a:stCxn id="23" idx="3"/>
              <a:endCxn id="19" idx="0"/>
            </p:cNvCxnSpPr>
            <p:nvPr/>
          </p:nvCxnSpPr>
          <p:spPr>
            <a:xfrm>
              <a:off x="7107194" y="4011273"/>
              <a:ext cx="280575" cy="413422"/>
            </a:xfrm>
            <a:prstGeom prst="bentConnector2">
              <a:avLst/>
            </a:prstGeom>
            <a:ln w="19050">
              <a:solidFill>
                <a:srgbClr val="2854A3"/>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5" name="Elbow Connector 24"/>
            <p:cNvCxnSpPr>
              <a:stCxn id="23" idx="1"/>
              <a:endCxn id="18" idx="0"/>
            </p:cNvCxnSpPr>
            <p:nvPr/>
          </p:nvCxnSpPr>
          <p:spPr>
            <a:xfrm rot="10800000" flipV="1">
              <a:off x="6293656" y="4011273"/>
              <a:ext cx="252388" cy="413422"/>
            </a:xfrm>
            <a:prstGeom prst="bentConnector2">
              <a:avLst/>
            </a:prstGeom>
            <a:ln w="19050">
              <a:solidFill>
                <a:srgbClr val="2854A3"/>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stCxn id="18" idx="3"/>
              <a:endCxn id="19" idx="1"/>
            </p:cNvCxnSpPr>
            <p:nvPr/>
          </p:nvCxnSpPr>
          <p:spPr>
            <a:xfrm>
              <a:off x="6574231" y="4646928"/>
              <a:ext cx="532963" cy="0"/>
            </a:xfrm>
            <a:prstGeom prst="straightConnector1">
              <a:avLst/>
            </a:prstGeom>
            <a:ln w="19050">
              <a:solidFill>
                <a:srgbClr val="2854A3"/>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6552018" y="3793886"/>
              <a:ext cx="569388" cy="430887"/>
            </a:xfrm>
            <a:prstGeom prst="rect">
              <a:avLst/>
            </a:prstGeom>
            <a:noFill/>
          </p:spPr>
          <p:txBody>
            <a:bodyPr wrap="none" rtlCol="0">
              <a:spAutoFit/>
            </a:bodyPr>
            <a:lstStyle/>
            <a:p>
              <a:pPr algn="ctr"/>
              <a:r>
                <a:rPr lang="en-US" sz="1100" dirty="0"/>
                <a:t>Water</a:t>
              </a:r>
            </a:p>
            <a:p>
              <a:pPr algn="ctr"/>
              <a:r>
                <a:rPr lang="en-US" sz="1100" dirty="0"/>
                <a:t>Techs</a:t>
              </a:r>
            </a:p>
          </p:txBody>
        </p:sp>
        <p:sp>
          <p:nvSpPr>
            <p:cNvPr id="28" name="TextBox 27"/>
            <p:cNvSpPr txBox="1"/>
            <p:nvPr/>
          </p:nvSpPr>
          <p:spPr>
            <a:xfrm>
              <a:off x="7045774" y="4409173"/>
              <a:ext cx="654345" cy="430887"/>
            </a:xfrm>
            <a:prstGeom prst="rect">
              <a:avLst/>
            </a:prstGeom>
            <a:noFill/>
          </p:spPr>
          <p:txBody>
            <a:bodyPr wrap="none" rtlCol="0">
              <a:spAutoFit/>
            </a:bodyPr>
            <a:lstStyle/>
            <a:p>
              <a:pPr algn="ctr"/>
              <a:r>
                <a:rPr lang="en-US" sz="1100" dirty="0"/>
                <a:t>Energy</a:t>
              </a:r>
            </a:p>
            <a:p>
              <a:pPr algn="ctr"/>
              <a:r>
                <a:rPr lang="en-US" sz="1100" dirty="0"/>
                <a:t>Techs</a:t>
              </a:r>
            </a:p>
          </p:txBody>
        </p:sp>
        <p:sp>
          <p:nvSpPr>
            <p:cNvPr id="29" name="TextBox 28"/>
            <p:cNvSpPr txBox="1"/>
            <p:nvPr/>
          </p:nvSpPr>
          <p:spPr>
            <a:xfrm>
              <a:off x="5982631" y="4424694"/>
              <a:ext cx="569387" cy="430887"/>
            </a:xfrm>
            <a:prstGeom prst="rect">
              <a:avLst/>
            </a:prstGeom>
            <a:noFill/>
          </p:spPr>
          <p:txBody>
            <a:bodyPr wrap="none" rtlCol="0">
              <a:spAutoFit/>
            </a:bodyPr>
            <a:lstStyle/>
            <a:p>
              <a:pPr algn="ctr"/>
              <a:r>
                <a:rPr lang="en-US" sz="1100" dirty="0"/>
                <a:t>Land</a:t>
              </a:r>
            </a:p>
            <a:p>
              <a:pPr algn="ctr"/>
              <a:r>
                <a:rPr lang="en-US" sz="1100" dirty="0"/>
                <a:t>Techs</a:t>
              </a:r>
            </a:p>
          </p:txBody>
        </p:sp>
      </p:grpSp>
      <p:cxnSp>
        <p:nvCxnSpPr>
          <p:cNvPr id="30" name="Curved Connector 29"/>
          <p:cNvCxnSpPr>
            <a:stCxn id="16" idx="3"/>
          </p:cNvCxnSpPr>
          <p:nvPr/>
        </p:nvCxnSpPr>
        <p:spPr>
          <a:xfrm rot="5400000">
            <a:off x="9069189" y="3608173"/>
            <a:ext cx="311543" cy="458273"/>
          </a:xfrm>
          <a:prstGeom prst="curvedConnector2">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Curved Connector 30"/>
          <p:cNvCxnSpPr/>
          <p:nvPr/>
        </p:nvCxnSpPr>
        <p:spPr>
          <a:xfrm rot="5400000">
            <a:off x="8120371" y="5403748"/>
            <a:ext cx="1072424" cy="640526"/>
          </a:xfrm>
          <a:prstGeom prst="curvedConnector3">
            <a:avLst>
              <a:gd name="adj1" fmla="val 99237"/>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Curved Connector 31"/>
          <p:cNvCxnSpPr/>
          <p:nvPr/>
        </p:nvCxnSpPr>
        <p:spPr>
          <a:xfrm rot="16200000" flipV="1">
            <a:off x="2785266" y="5011542"/>
            <a:ext cx="1004844" cy="864096"/>
          </a:xfrm>
          <a:prstGeom prst="curvedConnector3">
            <a:avLst>
              <a:gd name="adj1" fmla="val 15"/>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9009520" y="5044058"/>
            <a:ext cx="1890172" cy="646331"/>
          </a:xfrm>
          <a:prstGeom prst="rect">
            <a:avLst/>
          </a:prstGeom>
          <a:noFill/>
        </p:spPr>
        <p:txBody>
          <a:bodyPr wrap="square" rtlCol="0">
            <a:spAutoFit/>
          </a:bodyPr>
          <a:lstStyle/>
          <a:p>
            <a:r>
              <a:rPr lang="en-US" b="1" dirty="0">
                <a:latin typeface="Tahoma" panose="020B0604030504040204" pitchFamily="34" charset="0"/>
                <a:ea typeface="Tahoma" panose="020B0604030504040204" pitchFamily="34" charset="0"/>
                <a:cs typeface="Tahoma" panose="020B0604030504040204" pitchFamily="34" charset="0"/>
              </a:rPr>
              <a:t>Minimize total system cost</a:t>
            </a:r>
          </a:p>
        </p:txBody>
      </p:sp>
      <p:sp>
        <p:nvSpPr>
          <p:cNvPr id="34" name="TextBox 33"/>
          <p:cNvSpPr txBox="1"/>
          <p:nvPr/>
        </p:nvSpPr>
        <p:spPr>
          <a:xfrm>
            <a:off x="855779" y="5084238"/>
            <a:ext cx="1700597" cy="861774"/>
          </a:xfrm>
          <a:prstGeom prst="rect">
            <a:avLst/>
          </a:prstGeom>
          <a:noFill/>
        </p:spPr>
        <p:txBody>
          <a:bodyPr wrap="square" rtlCol="0">
            <a:spAutoFit/>
          </a:bodyPr>
          <a:lstStyle/>
          <a:p>
            <a:r>
              <a:rPr lang="en-US" b="1" dirty="0">
                <a:latin typeface="Tahoma" panose="020B0604030504040204" pitchFamily="34" charset="0"/>
                <a:ea typeface="Tahoma" panose="020B0604030504040204" pitchFamily="34" charset="0"/>
                <a:cs typeface="Tahoma" panose="020B0604030504040204" pitchFamily="34" charset="0"/>
              </a:rPr>
              <a:t>Downscaling</a:t>
            </a:r>
          </a:p>
          <a:p>
            <a:r>
              <a:rPr lang="en-US" sz="1600" dirty="0">
                <a:latin typeface="Tahoma" panose="020B0604030504040204" pitchFamily="34" charset="0"/>
                <a:ea typeface="Tahoma" panose="020B0604030504040204" pitchFamily="34" charset="0"/>
                <a:cs typeface="Tahoma" panose="020B0604030504040204" pitchFamily="34" charset="0"/>
              </a:rPr>
              <a:t>Water and </a:t>
            </a:r>
          </a:p>
          <a:p>
            <a:r>
              <a:rPr lang="en-US" sz="1600" dirty="0">
                <a:latin typeface="Tahoma" panose="020B0604030504040204" pitchFamily="34" charset="0"/>
                <a:ea typeface="Tahoma" panose="020B0604030504040204" pitchFamily="34" charset="0"/>
                <a:cs typeface="Tahoma" panose="020B0604030504040204" pitchFamily="34" charset="0"/>
              </a:rPr>
              <a:t>land-use</a:t>
            </a:r>
          </a:p>
        </p:txBody>
      </p:sp>
      <p:grpSp>
        <p:nvGrpSpPr>
          <p:cNvPr id="35" name="Group 34"/>
          <p:cNvGrpSpPr/>
          <p:nvPr/>
        </p:nvGrpSpPr>
        <p:grpSpPr>
          <a:xfrm>
            <a:off x="4338590" y="3268737"/>
            <a:ext cx="2676122" cy="1139704"/>
            <a:chOff x="-1564772" y="2948567"/>
            <a:chExt cx="2676122" cy="1139704"/>
          </a:xfrm>
        </p:grpSpPr>
        <p:sp>
          <p:nvSpPr>
            <p:cNvPr id="36" name="TextBox 35"/>
            <p:cNvSpPr txBox="1"/>
            <p:nvPr/>
          </p:nvSpPr>
          <p:spPr>
            <a:xfrm>
              <a:off x="-1564772" y="2948567"/>
              <a:ext cx="1522319" cy="369332"/>
            </a:xfrm>
            <a:prstGeom prst="rect">
              <a:avLst/>
            </a:prstGeom>
            <a:noFill/>
          </p:spPr>
          <p:txBody>
            <a:bodyPr wrap="square" rtlCol="0">
              <a:spAutoFit/>
            </a:bodyPr>
            <a:lstStyle/>
            <a:p>
              <a:r>
                <a:rPr lang="en-US" b="1" dirty="0" err="1">
                  <a:latin typeface="Tahoma" panose="020B0604030504040204" pitchFamily="34" charset="0"/>
                  <a:ea typeface="Tahoma" panose="020B0604030504040204" pitchFamily="34" charset="0"/>
                  <a:cs typeface="Tahoma" panose="020B0604030504040204" pitchFamily="34" charset="0"/>
                </a:rPr>
                <a:t>Upscaling</a:t>
              </a:r>
              <a:endParaRPr lang="en-US" b="1" dirty="0">
                <a:latin typeface="Tahoma" panose="020B0604030504040204" pitchFamily="34" charset="0"/>
                <a:ea typeface="Tahoma" panose="020B0604030504040204" pitchFamily="34" charset="0"/>
                <a:cs typeface="Tahoma" panose="020B0604030504040204" pitchFamily="34" charset="0"/>
              </a:endParaRPr>
            </a:p>
          </p:txBody>
        </p:sp>
        <p:sp>
          <p:nvSpPr>
            <p:cNvPr id="37" name="TextBox 36"/>
            <p:cNvSpPr txBox="1"/>
            <p:nvPr/>
          </p:nvSpPr>
          <p:spPr>
            <a:xfrm>
              <a:off x="-1546261" y="3257274"/>
              <a:ext cx="2420220" cy="830997"/>
            </a:xfrm>
            <a:prstGeom prst="rect">
              <a:avLst/>
            </a:prstGeom>
            <a:noFill/>
          </p:spPr>
          <p:txBody>
            <a:bodyPr wrap="square" rtlCol="0">
              <a:spAutoFit/>
            </a:bodyPr>
            <a:lstStyle/>
            <a:p>
              <a:r>
                <a:rPr lang="en-US" sz="1600" dirty="0">
                  <a:latin typeface="Tahoma" panose="020B0604030504040204" pitchFamily="34" charset="0"/>
                  <a:ea typeface="Tahoma" panose="020B0604030504040204" pitchFamily="34" charset="0"/>
                  <a:cs typeface="Tahoma" panose="020B0604030504040204" pitchFamily="34" charset="0"/>
                </a:rPr>
                <a:t>Potential ET</a:t>
              </a:r>
              <a:br>
                <a:rPr lang="en-US" sz="1600" dirty="0">
                  <a:latin typeface="Tahoma" panose="020B0604030504040204" pitchFamily="34" charset="0"/>
                  <a:ea typeface="Tahoma" panose="020B0604030504040204" pitchFamily="34" charset="0"/>
                  <a:cs typeface="Tahoma" panose="020B0604030504040204" pitchFamily="34" charset="0"/>
                </a:rPr>
              </a:br>
              <a:r>
                <a:rPr lang="en-US" sz="1600" dirty="0">
                  <a:latin typeface="Tahoma" panose="020B0604030504040204" pitchFamily="34" charset="0"/>
                  <a:ea typeface="Tahoma" panose="020B0604030504040204" pitchFamily="34" charset="0"/>
                  <a:cs typeface="Tahoma" panose="020B0604030504040204" pitchFamily="34" charset="0"/>
                </a:rPr>
                <a:t>Effective precipitations</a:t>
              </a:r>
            </a:p>
            <a:p>
              <a:r>
                <a:rPr lang="en-US" sz="1600" dirty="0">
                  <a:latin typeface="Tahoma" panose="020B0604030504040204" pitchFamily="34" charset="0"/>
                  <a:ea typeface="Tahoma" panose="020B0604030504040204" pitchFamily="34" charset="0"/>
                  <a:cs typeface="Tahoma" panose="020B0604030504040204" pitchFamily="34" charset="0"/>
                </a:rPr>
                <a:t>Runoff availability</a:t>
              </a:r>
            </a:p>
          </p:txBody>
        </p:sp>
        <p:cxnSp>
          <p:nvCxnSpPr>
            <p:cNvPr id="38" name="Straight Arrow Connector 37"/>
            <p:cNvCxnSpPr/>
            <p:nvPr/>
          </p:nvCxnSpPr>
          <p:spPr>
            <a:xfrm>
              <a:off x="-59773" y="3257274"/>
              <a:ext cx="117112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39" name="Picture 3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07769" y="4913028"/>
            <a:ext cx="4123167" cy="1684325"/>
          </a:xfrm>
          <a:prstGeom prst="rect">
            <a:avLst/>
          </a:prstGeom>
        </p:spPr>
      </p:pic>
    </p:spTree>
    <p:extLst>
      <p:ext uri="{BB962C8B-B14F-4D97-AF65-F5344CB8AC3E}">
        <p14:creationId xmlns:p14="http://schemas.microsoft.com/office/powerpoint/2010/main" val="1994255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33" grpId="0"/>
      <p:bldP spid="3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6"/>
          </p:nvPr>
        </p:nvSpPr>
        <p:spPr/>
        <p:txBody>
          <a:bodyPr/>
          <a:lstStyle/>
          <a:p>
            <a:fld id="{838B0777-827F-8D42-90B1-61394C340E65}" type="slidenum">
              <a:rPr lang="en-US" smtClean="0"/>
              <a:t>8</a:t>
            </a:fld>
            <a:endParaRPr lang="en-US"/>
          </a:p>
        </p:txBody>
      </p:sp>
      <p:sp>
        <p:nvSpPr>
          <p:cNvPr id="1276" name="Freeform 506"/>
          <p:cNvSpPr>
            <a:spLocks/>
          </p:cNvSpPr>
          <p:nvPr/>
        </p:nvSpPr>
        <p:spPr bwMode="auto">
          <a:xfrm>
            <a:off x="1223376" y="6130512"/>
            <a:ext cx="314325" cy="311150"/>
          </a:xfrm>
          <a:custGeom>
            <a:avLst/>
            <a:gdLst>
              <a:gd name="T0" fmla="*/ 198 w 198"/>
              <a:gd name="T1" fmla="*/ 0 h 196"/>
              <a:gd name="T2" fmla="*/ 76 w 198"/>
              <a:gd name="T3" fmla="*/ 196 h 196"/>
              <a:gd name="T4" fmla="*/ 0 w 198"/>
              <a:gd name="T5" fmla="*/ 196 h 196"/>
              <a:gd name="T6" fmla="*/ 131 w 198"/>
              <a:gd name="T7" fmla="*/ 0 h 196"/>
              <a:gd name="T8" fmla="*/ 198 w 198"/>
              <a:gd name="T9" fmla="*/ 0 h 196"/>
            </a:gdLst>
            <a:ahLst/>
            <a:cxnLst>
              <a:cxn ang="0">
                <a:pos x="T0" y="T1"/>
              </a:cxn>
              <a:cxn ang="0">
                <a:pos x="T2" y="T3"/>
              </a:cxn>
              <a:cxn ang="0">
                <a:pos x="T4" y="T5"/>
              </a:cxn>
              <a:cxn ang="0">
                <a:pos x="T6" y="T7"/>
              </a:cxn>
              <a:cxn ang="0">
                <a:pos x="T8" y="T9"/>
              </a:cxn>
            </a:cxnLst>
            <a:rect l="0" t="0" r="r" b="b"/>
            <a:pathLst>
              <a:path w="198" h="196">
                <a:moveTo>
                  <a:pt x="198" y="0"/>
                </a:moveTo>
                <a:lnTo>
                  <a:pt x="76" y="196"/>
                </a:lnTo>
                <a:lnTo>
                  <a:pt x="0" y="196"/>
                </a:lnTo>
                <a:lnTo>
                  <a:pt x="131" y="0"/>
                </a:lnTo>
                <a:lnTo>
                  <a:pt x="198" y="0"/>
                </a:lnTo>
                <a:close/>
              </a:path>
            </a:pathLst>
          </a:custGeom>
          <a:solidFill>
            <a:srgbClr val="348D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t-IT"/>
          </a:p>
        </p:txBody>
      </p:sp>
      <p:sp>
        <p:nvSpPr>
          <p:cNvPr id="1277" name="Freeform 507"/>
          <p:cNvSpPr>
            <a:spLocks/>
          </p:cNvSpPr>
          <p:nvPr/>
        </p:nvSpPr>
        <p:spPr bwMode="auto">
          <a:xfrm>
            <a:off x="1467851" y="6130512"/>
            <a:ext cx="1309688" cy="311150"/>
          </a:xfrm>
          <a:custGeom>
            <a:avLst/>
            <a:gdLst>
              <a:gd name="T0" fmla="*/ 765 w 825"/>
              <a:gd name="T1" fmla="*/ 0 h 196"/>
              <a:gd name="T2" fmla="*/ 825 w 825"/>
              <a:gd name="T3" fmla="*/ 98 h 196"/>
              <a:gd name="T4" fmla="*/ 765 w 825"/>
              <a:gd name="T5" fmla="*/ 196 h 196"/>
              <a:gd name="T6" fmla="*/ 0 w 825"/>
              <a:gd name="T7" fmla="*/ 196 h 196"/>
              <a:gd name="T8" fmla="*/ 120 w 825"/>
              <a:gd name="T9" fmla="*/ 0 h 196"/>
              <a:gd name="T10" fmla="*/ 765 w 825"/>
              <a:gd name="T11" fmla="*/ 0 h 196"/>
            </a:gdLst>
            <a:ahLst/>
            <a:cxnLst>
              <a:cxn ang="0">
                <a:pos x="T0" y="T1"/>
              </a:cxn>
              <a:cxn ang="0">
                <a:pos x="T2" y="T3"/>
              </a:cxn>
              <a:cxn ang="0">
                <a:pos x="T4" y="T5"/>
              </a:cxn>
              <a:cxn ang="0">
                <a:pos x="T6" y="T7"/>
              </a:cxn>
              <a:cxn ang="0">
                <a:pos x="T8" y="T9"/>
              </a:cxn>
              <a:cxn ang="0">
                <a:pos x="T10" y="T11"/>
              </a:cxn>
            </a:cxnLst>
            <a:rect l="0" t="0" r="r" b="b"/>
            <a:pathLst>
              <a:path w="825" h="196">
                <a:moveTo>
                  <a:pt x="765" y="0"/>
                </a:moveTo>
                <a:lnTo>
                  <a:pt x="825" y="98"/>
                </a:lnTo>
                <a:lnTo>
                  <a:pt x="765" y="196"/>
                </a:lnTo>
                <a:lnTo>
                  <a:pt x="0" y="196"/>
                </a:lnTo>
                <a:lnTo>
                  <a:pt x="120" y="0"/>
                </a:lnTo>
                <a:lnTo>
                  <a:pt x="765" y="0"/>
                </a:lnTo>
                <a:close/>
              </a:path>
            </a:pathLst>
          </a:custGeom>
          <a:solidFill>
            <a:srgbClr val="348D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t-IT"/>
          </a:p>
        </p:txBody>
      </p:sp>
      <p:sp>
        <p:nvSpPr>
          <p:cNvPr id="1278" name="Freeform 508"/>
          <p:cNvSpPr>
            <a:spLocks/>
          </p:cNvSpPr>
          <p:nvPr/>
        </p:nvSpPr>
        <p:spPr bwMode="auto">
          <a:xfrm>
            <a:off x="2802939" y="6130512"/>
            <a:ext cx="6199188" cy="311150"/>
          </a:xfrm>
          <a:custGeom>
            <a:avLst/>
            <a:gdLst>
              <a:gd name="T0" fmla="*/ 3865 w 3905"/>
              <a:gd name="T1" fmla="*/ 0 h 196"/>
              <a:gd name="T2" fmla="*/ 3905 w 3905"/>
              <a:gd name="T3" fmla="*/ 98 h 196"/>
              <a:gd name="T4" fmla="*/ 3845 w 3905"/>
              <a:gd name="T5" fmla="*/ 196 h 196"/>
              <a:gd name="T6" fmla="*/ 0 w 3905"/>
              <a:gd name="T7" fmla="*/ 196 h 196"/>
              <a:gd name="T8" fmla="*/ 60 w 3905"/>
              <a:gd name="T9" fmla="*/ 98 h 196"/>
              <a:gd name="T10" fmla="*/ 0 w 3905"/>
              <a:gd name="T11" fmla="*/ 0 h 196"/>
              <a:gd name="T12" fmla="*/ 3865 w 3905"/>
              <a:gd name="T13" fmla="*/ 0 h 196"/>
            </a:gdLst>
            <a:ahLst/>
            <a:cxnLst>
              <a:cxn ang="0">
                <a:pos x="T0" y="T1"/>
              </a:cxn>
              <a:cxn ang="0">
                <a:pos x="T2" y="T3"/>
              </a:cxn>
              <a:cxn ang="0">
                <a:pos x="T4" y="T5"/>
              </a:cxn>
              <a:cxn ang="0">
                <a:pos x="T6" y="T7"/>
              </a:cxn>
              <a:cxn ang="0">
                <a:pos x="T8" y="T9"/>
              </a:cxn>
              <a:cxn ang="0">
                <a:pos x="T10" y="T11"/>
              </a:cxn>
              <a:cxn ang="0">
                <a:pos x="T12" y="T13"/>
              </a:cxn>
            </a:cxnLst>
            <a:rect l="0" t="0" r="r" b="b"/>
            <a:pathLst>
              <a:path w="3905" h="196">
                <a:moveTo>
                  <a:pt x="3865" y="0"/>
                </a:moveTo>
                <a:lnTo>
                  <a:pt x="3905" y="98"/>
                </a:lnTo>
                <a:lnTo>
                  <a:pt x="3845" y="196"/>
                </a:lnTo>
                <a:lnTo>
                  <a:pt x="0" y="196"/>
                </a:lnTo>
                <a:lnTo>
                  <a:pt x="60" y="98"/>
                </a:lnTo>
                <a:lnTo>
                  <a:pt x="0" y="0"/>
                </a:lnTo>
                <a:lnTo>
                  <a:pt x="3865" y="0"/>
                </a:lnTo>
                <a:close/>
              </a:path>
            </a:pathLst>
          </a:custGeom>
          <a:solidFill>
            <a:srgbClr val="348D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t-IT"/>
          </a:p>
        </p:txBody>
      </p:sp>
      <p:sp>
        <p:nvSpPr>
          <p:cNvPr id="1279" name="Freeform 509"/>
          <p:cNvSpPr>
            <a:spLocks/>
          </p:cNvSpPr>
          <p:nvPr/>
        </p:nvSpPr>
        <p:spPr bwMode="auto">
          <a:xfrm>
            <a:off x="9027526" y="6130512"/>
            <a:ext cx="1314450" cy="311150"/>
          </a:xfrm>
          <a:custGeom>
            <a:avLst/>
            <a:gdLst>
              <a:gd name="T0" fmla="*/ 828 w 828"/>
              <a:gd name="T1" fmla="*/ 0 h 196"/>
              <a:gd name="T2" fmla="*/ 708 w 828"/>
              <a:gd name="T3" fmla="*/ 196 h 196"/>
              <a:gd name="T4" fmla="*/ 0 w 828"/>
              <a:gd name="T5" fmla="*/ 196 h 196"/>
              <a:gd name="T6" fmla="*/ 60 w 828"/>
              <a:gd name="T7" fmla="*/ 98 h 196"/>
              <a:gd name="T8" fmla="*/ 22 w 828"/>
              <a:gd name="T9" fmla="*/ 0 h 196"/>
              <a:gd name="T10" fmla="*/ 828 w 828"/>
              <a:gd name="T11" fmla="*/ 0 h 196"/>
            </a:gdLst>
            <a:ahLst/>
            <a:cxnLst>
              <a:cxn ang="0">
                <a:pos x="T0" y="T1"/>
              </a:cxn>
              <a:cxn ang="0">
                <a:pos x="T2" y="T3"/>
              </a:cxn>
              <a:cxn ang="0">
                <a:pos x="T4" y="T5"/>
              </a:cxn>
              <a:cxn ang="0">
                <a:pos x="T6" y="T7"/>
              </a:cxn>
              <a:cxn ang="0">
                <a:pos x="T8" y="T9"/>
              </a:cxn>
              <a:cxn ang="0">
                <a:pos x="T10" y="T11"/>
              </a:cxn>
            </a:cxnLst>
            <a:rect l="0" t="0" r="r" b="b"/>
            <a:pathLst>
              <a:path w="828" h="196">
                <a:moveTo>
                  <a:pt x="828" y="0"/>
                </a:moveTo>
                <a:lnTo>
                  <a:pt x="708" y="196"/>
                </a:lnTo>
                <a:lnTo>
                  <a:pt x="0" y="196"/>
                </a:lnTo>
                <a:lnTo>
                  <a:pt x="60" y="98"/>
                </a:lnTo>
                <a:lnTo>
                  <a:pt x="22" y="0"/>
                </a:lnTo>
                <a:lnTo>
                  <a:pt x="828" y="0"/>
                </a:lnTo>
                <a:close/>
              </a:path>
            </a:pathLst>
          </a:custGeom>
          <a:solidFill>
            <a:srgbClr val="348D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t-IT"/>
          </a:p>
        </p:txBody>
      </p:sp>
      <p:sp>
        <p:nvSpPr>
          <p:cNvPr id="1280" name="Freeform 510"/>
          <p:cNvSpPr>
            <a:spLocks/>
          </p:cNvSpPr>
          <p:nvPr/>
        </p:nvSpPr>
        <p:spPr bwMode="auto">
          <a:xfrm>
            <a:off x="10273714" y="6130512"/>
            <a:ext cx="287338" cy="311150"/>
          </a:xfrm>
          <a:custGeom>
            <a:avLst/>
            <a:gdLst>
              <a:gd name="T0" fmla="*/ 181 w 181"/>
              <a:gd name="T1" fmla="*/ 0 h 196"/>
              <a:gd name="T2" fmla="*/ 50 w 181"/>
              <a:gd name="T3" fmla="*/ 196 h 196"/>
              <a:gd name="T4" fmla="*/ 0 w 181"/>
              <a:gd name="T5" fmla="*/ 196 h 196"/>
              <a:gd name="T6" fmla="*/ 119 w 181"/>
              <a:gd name="T7" fmla="*/ 0 h 196"/>
              <a:gd name="T8" fmla="*/ 181 w 181"/>
              <a:gd name="T9" fmla="*/ 0 h 196"/>
            </a:gdLst>
            <a:ahLst/>
            <a:cxnLst>
              <a:cxn ang="0">
                <a:pos x="T0" y="T1"/>
              </a:cxn>
              <a:cxn ang="0">
                <a:pos x="T2" y="T3"/>
              </a:cxn>
              <a:cxn ang="0">
                <a:pos x="T4" y="T5"/>
              </a:cxn>
              <a:cxn ang="0">
                <a:pos x="T6" y="T7"/>
              </a:cxn>
              <a:cxn ang="0">
                <a:pos x="T8" y="T9"/>
              </a:cxn>
            </a:cxnLst>
            <a:rect l="0" t="0" r="r" b="b"/>
            <a:pathLst>
              <a:path w="181" h="196">
                <a:moveTo>
                  <a:pt x="181" y="0"/>
                </a:moveTo>
                <a:lnTo>
                  <a:pt x="50" y="196"/>
                </a:lnTo>
                <a:lnTo>
                  <a:pt x="0" y="196"/>
                </a:lnTo>
                <a:lnTo>
                  <a:pt x="119" y="0"/>
                </a:lnTo>
                <a:lnTo>
                  <a:pt x="181" y="0"/>
                </a:lnTo>
                <a:close/>
              </a:path>
            </a:pathLst>
          </a:custGeom>
          <a:solidFill>
            <a:srgbClr val="348D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t-IT"/>
          </a:p>
        </p:txBody>
      </p:sp>
      <p:sp>
        <p:nvSpPr>
          <p:cNvPr id="1281" name="Rectangle 511"/>
          <p:cNvSpPr>
            <a:spLocks noChangeArrowheads="1"/>
          </p:cNvSpPr>
          <p:nvPr/>
        </p:nvSpPr>
        <p:spPr bwMode="auto">
          <a:xfrm>
            <a:off x="1771064" y="6157500"/>
            <a:ext cx="198438"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1" i="0" u="none" strike="noStrike" cap="none" normalizeH="0" baseline="0">
                <a:ln>
                  <a:noFill/>
                </a:ln>
                <a:solidFill>
                  <a:srgbClr val="FFFFFF"/>
                </a:solidFill>
                <a:effectLst/>
                <a:latin typeface="Arial" panose="020B0604020202020204" pitchFamily="34" charset="0"/>
              </a:rPr>
              <a:t>n</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1282" name="Rectangle 512"/>
          <p:cNvSpPr>
            <a:spLocks noChangeArrowheads="1"/>
          </p:cNvSpPr>
          <p:nvPr/>
        </p:nvSpPr>
        <p:spPr bwMode="auto">
          <a:xfrm>
            <a:off x="1869489" y="6157500"/>
            <a:ext cx="200025"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1" i="0" u="none" strike="noStrike" cap="none" normalizeH="0" baseline="0">
                <a:ln>
                  <a:noFill/>
                </a:ln>
                <a:solidFill>
                  <a:srgbClr val="FFFFFF"/>
                </a:solidFill>
                <a:effectLst/>
                <a:latin typeface="Arial" panose="020B0604020202020204" pitchFamily="34" charset="0"/>
              </a:rPr>
              <a:t>o</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1283" name="Rectangle 513"/>
          <p:cNvSpPr>
            <a:spLocks noChangeArrowheads="1"/>
          </p:cNvSpPr>
          <p:nvPr/>
        </p:nvSpPr>
        <p:spPr bwMode="auto">
          <a:xfrm>
            <a:off x="1971089" y="6157500"/>
            <a:ext cx="287338"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1" i="0" u="none" strike="noStrike" cap="none" normalizeH="0" baseline="0">
                <a:ln>
                  <a:noFill/>
                </a:ln>
                <a:solidFill>
                  <a:srgbClr val="FFFFFF"/>
                </a:solidFill>
                <a:effectLst/>
                <a:latin typeface="Arial" panose="020B0604020202020204" pitchFamily="34" charset="0"/>
              </a:rPr>
              <a:t>de</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1284" name="Rectangle 514"/>
          <p:cNvSpPr>
            <a:spLocks noChangeArrowheads="1"/>
          </p:cNvSpPr>
          <p:nvPr/>
        </p:nvSpPr>
        <p:spPr bwMode="auto">
          <a:xfrm>
            <a:off x="2206039" y="6157500"/>
            <a:ext cx="200025"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1" i="0" u="none" strike="noStrike" cap="none" normalizeH="0" baseline="0">
                <a:ln>
                  <a:noFill/>
                </a:ln>
                <a:solidFill>
                  <a:srgbClr val="FFFFFF"/>
                </a:solidFill>
                <a:effectLst/>
                <a:latin typeface="Arial" panose="020B0604020202020204" pitchFamily="34" charset="0"/>
              </a:rPr>
              <a:t>u</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1285" name="Rectangle 515"/>
          <p:cNvSpPr>
            <a:spLocks noChangeArrowheads="1"/>
          </p:cNvSpPr>
          <p:nvPr/>
        </p:nvSpPr>
        <p:spPr bwMode="auto">
          <a:xfrm>
            <a:off x="2306051" y="6157500"/>
            <a:ext cx="201613"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1" i="0" u="none" strike="noStrike" cap="none" normalizeH="0" baseline="0">
                <a:ln>
                  <a:noFill/>
                </a:ln>
                <a:solidFill>
                  <a:srgbClr val="FFFFFF"/>
                </a:solidFill>
                <a:effectLst/>
                <a:latin typeface="Arial" panose="020B0604020202020204" pitchFamily="34" charset="0"/>
              </a:rPr>
              <a:t>p</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1286" name="Rectangle 516"/>
          <p:cNvSpPr>
            <a:spLocks noChangeArrowheads="1"/>
          </p:cNvSpPr>
          <p:nvPr/>
        </p:nvSpPr>
        <p:spPr bwMode="auto">
          <a:xfrm>
            <a:off x="5581064" y="6176550"/>
            <a:ext cx="198438"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1" i="0" u="none" strike="noStrike" cap="none" normalizeH="0" baseline="0">
                <a:ln>
                  <a:noFill/>
                </a:ln>
                <a:solidFill>
                  <a:srgbClr val="FFFFFF"/>
                </a:solidFill>
                <a:effectLst/>
                <a:latin typeface="Arial" panose="020B0604020202020204" pitchFamily="34" charset="0"/>
              </a:rPr>
              <a:t>n</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1287" name="Rectangle 517"/>
          <p:cNvSpPr>
            <a:spLocks noChangeArrowheads="1"/>
          </p:cNvSpPr>
          <p:nvPr/>
        </p:nvSpPr>
        <p:spPr bwMode="auto">
          <a:xfrm>
            <a:off x="5679489" y="6176550"/>
            <a:ext cx="200025"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1" i="0" u="none" strike="noStrike" cap="none" normalizeH="0" baseline="0">
                <a:ln>
                  <a:noFill/>
                </a:ln>
                <a:solidFill>
                  <a:srgbClr val="FFFFFF"/>
                </a:solidFill>
                <a:effectLst/>
                <a:latin typeface="Arial" panose="020B0604020202020204" pitchFamily="34" charset="0"/>
              </a:rPr>
              <a:t>o</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1288" name="Rectangle 518"/>
          <p:cNvSpPr>
            <a:spLocks noChangeArrowheads="1"/>
          </p:cNvSpPr>
          <p:nvPr/>
        </p:nvSpPr>
        <p:spPr bwMode="auto">
          <a:xfrm>
            <a:off x="5781089" y="6176550"/>
            <a:ext cx="198438"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1" i="0" u="none" strike="noStrike" cap="none" normalizeH="0" baseline="0">
                <a:ln>
                  <a:noFill/>
                </a:ln>
                <a:solidFill>
                  <a:srgbClr val="FFFFFF"/>
                </a:solidFill>
                <a:effectLst/>
                <a:latin typeface="Arial" panose="020B0604020202020204" pitchFamily="34" charset="0"/>
              </a:rPr>
              <a:t>d</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1289" name="Rectangle 519"/>
          <p:cNvSpPr>
            <a:spLocks noChangeArrowheads="1"/>
          </p:cNvSpPr>
          <p:nvPr/>
        </p:nvSpPr>
        <p:spPr bwMode="auto">
          <a:xfrm>
            <a:off x="5882689" y="6176550"/>
            <a:ext cx="187325"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1" i="0" u="none" strike="noStrike" cap="none" normalizeH="0" baseline="0">
                <a:ln>
                  <a:noFill/>
                </a:ln>
                <a:solidFill>
                  <a:srgbClr val="FFFFFF"/>
                </a:solidFill>
                <a:effectLst/>
                <a:latin typeface="Arial" panose="020B0604020202020204" pitchFamily="34" charset="0"/>
              </a:rPr>
              <a:t>e</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1290" name="Rectangle 520"/>
          <p:cNvSpPr>
            <a:spLocks noChangeArrowheads="1"/>
          </p:cNvSpPr>
          <p:nvPr/>
        </p:nvSpPr>
        <p:spPr bwMode="auto">
          <a:xfrm>
            <a:off x="9235489" y="6165437"/>
            <a:ext cx="198438"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1" i="0" u="none" strike="noStrike" cap="none" normalizeH="0" baseline="0">
                <a:ln>
                  <a:noFill/>
                </a:ln>
                <a:solidFill>
                  <a:srgbClr val="FFFFFF"/>
                </a:solidFill>
                <a:effectLst/>
                <a:latin typeface="Arial" panose="020B0604020202020204" pitchFamily="34" charset="0"/>
              </a:rPr>
              <a:t>n</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1291" name="Rectangle 521"/>
          <p:cNvSpPr>
            <a:spLocks noChangeArrowheads="1"/>
          </p:cNvSpPr>
          <p:nvPr/>
        </p:nvSpPr>
        <p:spPr bwMode="auto">
          <a:xfrm>
            <a:off x="9333914" y="6165437"/>
            <a:ext cx="200025"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1" i="0" u="none" strike="noStrike" cap="none" normalizeH="0" baseline="0">
                <a:ln>
                  <a:noFill/>
                </a:ln>
                <a:solidFill>
                  <a:srgbClr val="FFFFFF"/>
                </a:solidFill>
                <a:effectLst/>
                <a:latin typeface="Arial" panose="020B0604020202020204" pitchFamily="34" charset="0"/>
              </a:rPr>
              <a:t>o</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1292" name="Rectangle 522"/>
          <p:cNvSpPr>
            <a:spLocks noChangeArrowheads="1"/>
          </p:cNvSpPr>
          <p:nvPr/>
        </p:nvSpPr>
        <p:spPr bwMode="auto">
          <a:xfrm>
            <a:off x="9435514" y="6165437"/>
            <a:ext cx="287338"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1" i="0" u="none" strike="noStrike" cap="none" normalizeH="0" baseline="0">
                <a:ln>
                  <a:noFill/>
                </a:ln>
                <a:solidFill>
                  <a:srgbClr val="FFFFFF"/>
                </a:solidFill>
                <a:effectLst/>
                <a:latin typeface="Arial" panose="020B0604020202020204" pitchFamily="34" charset="0"/>
              </a:rPr>
              <a:t>de</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1293" name="Rectangle 523"/>
          <p:cNvSpPr>
            <a:spLocks noChangeArrowheads="1"/>
          </p:cNvSpPr>
          <p:nvPr/>
        </p:nvSpPr>
        <p:spPr bwMode="auto">
          <a:xfrm>
            <a:off x="9670464" y="6165437"/>
            <a:ext cx="200025"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1" i="0" u="none" strike="noStrike" cap="none" normalizeH="0" baseline="0">
                <a:ln>
                  <a:noFill/>
                </a:ln>
                <a:solidFill>
                  <a:srgbClr val="FFFFFF"/>
                </a:solidFill>
                <a:effectLst/>
                <a:latin typeface="Arial" panose="020B0604020202020204" pitchFamily="34" charset="0"/>
              </a:rPr>
              <a:t>d</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1294" name="Rectangle 524"/>
          <p:cNvSpPr>
            <a:spLocks noChangeArrowheads="1"/>
          </p:cNvSpPr>
          <p:nvPr/>
        </p:nvSpPr>
        <p:spPr bwMode="auto">
          <a:xfrm>
            <a:off x="9772064" y="6165437"/>
            <a:ext cx="331788"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1" i="0" u="none" strike="noStrike" cap="none" normalizeH="0" baseline="0">
                <a:ln>
                  <a:noFill/>
                </a:ln>
                <a:solidFill>
                  <a:srgbClr val="FFFFFF"/>
                </a:solidFill>
                <a:effectLst/>
                <a:latin typeface="Arial" panose="020B0604020202020204" pitchFamily="34" charset="0"/>
              </a:rPr>
              <a:t>ow</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1295" name="Rectangle 525"/>
          <p:cNvSpPr>
            <a:spLocks noChangeArrowheads="1"/>
          </p:cNvSpPr>
          <p:nvPr/>
        </p:nvSpPr>
        <p:spPr bwMode="auto">
          <a:xfrm>
            <a:off x="10002251" y="6165437"/>
            <a:ext cx="200025"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1" i="0" u="none" strike="noStrike" cap="none" normalizeH="0" baseline="0">
                <a:ln>
                  <a:noFill/>
                </a:ln>
                <a:solidFill>
                  <a:srgbClr val="FFFFFF"/>
                </a:solidFill>
                <a:effectLst/>
                <a:latin typeface="Arial" panose="020B0604020202020204" pitchFamily="34" charset="0"/>
              </a:rPr>
              <a:t>n</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1296" name="Freeform 526"/>
          <p:cNvSpPr>
            <a:spLocks/>
          </p:cNvSpPr>
          <p:nvPr/>
        </p:nvSpPr>
        <p:spPr bwMode="auto">
          <a:xfrm>
            <a:off x="3506201" y="4157250"/>
            <a:ext cx="1660525" cy="830263"/>
          </a:xfrm>
          <a:custGeom>
            <a:avLst/>
            <a:gdLst>
              <a:gd name="T0" fmla="*/ 552 w 576"/>
              <a:gd name="T1" fmla="*/ 0 h 288"/>
              <a:gd name="T2" fmla="*/ 24 w 576"/>
              <a:gd name="T3" fmla="*/ 0 h 288"/>
              <a:gd name="T4" fmla="*/ 0 w 576"/>
              <a:gd name="T5" fmla="*/ 24 h 288"/>
              <a:gd name="T6" fmla="*/ 0 w 576"/>
              <a:gd name="T7" fmla="*/ 264 h 288"/>
              <a:gd name="T8" fmla="*/ 24 w 576"/>
              <a:gd name="T9" fmla="*/ 288 h 288"/>
              <a:gd name="T10" fmla="*/ 552 w 576"/>
              <a:gd name="T11" fmla="*/ 288 h 288"/>
              <a:gd name="T12" fmla="*/ 576 w 576"/>
              <a:gd name="T13" fmla="*/ 264 h 288"/>
              <a:gd name="T14" fmla="*/ 576 w 576"/>
              <a:gd name="T15" fmla="*/ 24 h 288"/>
              <a:gd name="T16" fmla="*/ 552 w 576"/>
              <a:gd name="T17" fmla="*/ 0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6" h="288">
                <a:moveTo>
                  <a:pt x="552" y="0"/>
                </a:moveTo>
                <a:cubicBezTo>
                  <a:pt x="24" y="0"/>
                  <a:pt x="24" y="0"/>
                  <a:pt x="24" y="0"/>
                </a:cubicBezTo>
                <a:cubicBezTo>
                  <a:pt x="11" y="0"/>
                  <a:pt x="0" y="11"/>
                  <a:pt x="0" y="24"/>
                </a:cubicBezTo>
                <a:cubicBezTo>
                  <a:pt x="0" y="264"/>
                  <a:pt x="0" y="264"/>
                  <a:pt x="0" y="264"/>
                </a:cubicBezTo>
                <a:cubicBezTo>
                  <a:pt x="0" y="277"/>
                  <a:pt x="11" y="288"/>
                  <a:pt x="24" y="288"/>
                </a:cubicBezTo>
                <a:cubicBezTo>
                  <a:pt x="552" y="288"/>
                  <a:pt x="552" y="288"/>
                  <a:pt x="552" y="288"/>
                </a:cubicBezTo>
                <a:cubicBezTo>
                  <a:pt x="565" y="288"/>
                  <a:pt x="576" y="277"/>
                  <a:pt x="576" y="264"/>
                </a:cubicBezTo>
                <a:cubicBezTo>
                  <a:pt x="576" y="24"/>
                  <a:pt x="576" y="24"/>
                  <a:pt x="576" y="24"/>
                </a:cubicBezTo>
                <a:cubicBezTo>
                  <a:pt x="576" y="11"/>
                  <a:pt x="565" y="0"/>
                  <a:pt x="552" y="0"/>
                </a:cubicBezTo>
              </a:path>
            </a:pathLst>
          </a:custGeom>
          <a:solidFill>
            <a:srgbClr val="EAF3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t-IT"/>
          </a:p>
        </p:txBody>
      </p:sp>
      <p:sp>
        <p:nvSpPr>
          <p:cNvPr id="1301" name="Freeform 531"/>
          <p:cNvSpPr>
            <a:spLocks/>
          </p:cNvSpPr>
          <p:nvPr/>
        </p:nvSpPr>
        <p:spPr bwMode="auto">
          <a:xfrm>
            <a:off x="1710739" y="3890550"/>
            <a:ext cx="190500" cy="439738"/>
          </a:xfrm>
          <a:custGeom>
            <a:avLst/>
            <a:gdLst>
              <a:gd name="T0" fmla="*/ 61 w 66"/>
              <a:gd name="T1" fmla="*/ 148 h 153"/>
              <a:gd name="T2" fmla="*/ 39 w 66"/>
              <a:gd name="T3" fmla="*/ 145 h 153"/>
              <a:gd name="T4" fmla="*/ 12 w 66"/>
              <a:gd name="T5" fmla="*/ 127 h 153"/>
              <a:gd name="T6" fmla="*/ 43 w 66"/>
              <a:gd name="T7" fmla="*/ 63 h 153"/>
              <a:gd name="T8" fmla="*/ 65 w 66"/>
              <a:gd name="T9" fmla="*/ 26 h 153"/>
              <a:gd name="T10" fmla="*/ 51 w 66"/>
              <a:gd name="T11" fmla="*/ 11 h 153"/>
              <a:gd name="T12" fmla="*/ 25 w 66"/>
              <a:gd name="T13" fmla="*/ 1 h 153"/>
              <a:gd name="T14" fmla="*/ 22 w 66"/>
              <a:gd name="T15" fmla="*/ 2 h 153"/>
              <a:gd name="T16" fmla="*/ 24 w 66"/>
              <a:gd name="T17" fmla="*/ 5 h 153"/>
              <a:gd name="T18" fmla="*/ 60 w 66"/>
              <a:gd name="T19" fmla="*/ 26 h 153"/>
              <a:gd name="T20" fmla="*/ 39 w 66"/>
              <a:gd name="T21" fmla="*/ 60 h 153"/>
              <a:gd name="T22" fmla="*/ 7 w 66"/>
              <a:gd name="T23" fmla="*/ 129 h 153"/>
              <a:gd name="T24" fmla="*/ 61 w 66"/>
              <a:gd name="T25" fmla="*/ 153 h 153"/>
              <a:gd name="T26" fmla="*/ 61 w 66"/>
              <a:gd name="T27" fmla="*/ 153 h 153"/>
              <a:gd name="T28" fmla="*/ 63 w 66"/>
              <a:gd name="T29" fmla="*/ 150 h 153"/>
              <a:gd name="T30" fmla="*/ 61 w 66"/>
              <a:gd name="T31" fmla="*/ 148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6" h="153">
                <a:moveTo>
                  <a:pt x="61" y="148"/>
                </a:moveTo>
                <a:cubicBezTo>
                  <a:pt x="61" y="148"/>
                  <a:pt x="50" y="148"/>
                  <a:pt x="39" y="145"/>
                </a:cubicBezTo>
                <a:cubicBezTo>
                  <a:pt x="29" y="142"/>
                  <a:pt x="16" y="137"/>
                  <a:pt x="12" y="127"/>
                </a:cubicBezTo>
                <a:cubicBezTo>
                  <a:pt x="6" y="109"/>
                  <a:pt x="26" y="83"/>
                  <a:pt x="43" y="63"/>
                </a:cubicBezTo>
                <a:cubicBezTo>
                  <a:pt x="56" y="47"/>
                  <a:pt x="66" y="34"/>
                  <a:pt x="65" y="26"/>
                </a:cubicBezTo>
                <a:cubicBezTo>
                  <a:pt x="65" y="20"/>
                  <a:pt x="60" y="15"/>
                  <a:pt x="51" y="11"/>
                </a:cubicBezTo>
                <a:cubicBezTo>
                  <a:pt x="45" y="7"/>
                  <a:pt x="36" y="4"/>
                  <a:pt x="25" y="1"/>
                </a:cubicBezTo>
                <a:cubicBezTo>
                  <a:pt x="24" y="0"/>
                  <a:pt x="23" y="1"/>
                  <a:pt x="22" y="2"/>
                </a:cubicBezTo>
                <a:cubicBezTo>
                  <a:pt x="22" y="3"/>
                  <a:pt x="23" y="5"/>
                  <a:pt x="24" y="5"/>
                </a:cubicBezTo>
                <a:cubicBezTo>
                  <a:pt x="55" y="14"/>
                  <a:pt x="60" y="22"/>
                  <a:pt x="60" y="26"/>
                </a:cubicBezTo>
                <a:cubicBezTo>
                  <a:pt x="61" y="33"/>
                  <a:pt x="50" y="46"/>
                  <a:pt x="39" y="60"/>
                </a:cubicBezTo>
                <a:cubicBezTo>
                  <a:pt x="21" y="83"/>
                  <a:pt x="0" y="108"/>
                  <a:pt x="7" y="129"/>
                </a:cubicBezTo>
                <a:cubicBezTo>
                  <a:pt x="15" y="151"/>
                  <a:pt x="59" y="153"/>
                  <a:pt x="61" y="153"/>
                </a:cubicBezTo>
                <a:cubicBezTo>
                  <a:pt x="61" y="153"/>
                  <a:pt x="61" y="153"/>
                  <a:pt x="61" y="153"/>
                </a:cubicBezTo>
                <a:cubicBezTo>
                  <a:pt x="62" y="153"/>
                  <a:pt x="63" y="152"/>
                  <a:pt x="63" y="150"/>
                </a:cubicBezTo>
                <a:cubicBezTo>
                  <a:pt x="63" y="149"/>
                  <a:pt x="62" y="148"/>
                  <a:pt x="61" y="148"/>
                </a:cubicBezTo>
                <a:close/>
              </a:path>
            </a:pathLst>
          </a:custGeom>
          <a:solidFill>
            <a:srgbClr val="348D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t-IT"/>
          </a:p>
        </p:txBody>
      </p:sp>
      <p:sp>
        <p:nvSpPr>
          <p:cNvPr id="1302" name="Freeform 532"/>
          <p:cNvSpPr>
            <a:spLocks/>
          </p:cNvSpPr>
          <p:nvPr/>
        </p:nvSpPr>
        <p:spPr bwMode="auto">
          <a:xfrm>
            <a:off x="1545639" y="3892137"/>
            <a:ext cx="250825" cy="444500"/>
          </a:xfrm>
          <a:custGeom>
            <a:avLst/>
            <a:gdLst>
              <a:gd name="T0" fmla="*/ 86 w 87"/>
              <a:gd name="T1" fmla="*/ 34 h 154"/>
              <a:gd name="T2" fmla="*/ 84 w 87"/>
              <a:gd name="T3" fmla="*/ 21 h 154"/>
              <a:gd name="T4" fmla="*/ 42 w 87"/>
              <a:gd name="T5" fmla="*/ 0 h 154"/>
              <a:gd name="T6" fmla="*/ 40 w 87"/>
              <a:gd name="T7" fmla="*/ 2 h 154"/>
              <a:gd name="T8" fmla="*/ 41 w 87"/>
              <a:gd name="T9" fmla="*/ 5 h 154"/>
              <a:gd name="T10" fmla="*/ 58 w 87"/>
              <a:gd name="T11" fmla="*/ 9 h 154"/>
              <a:gd name="T12" fmla="*/ 80 w 87"/>
              <a:gd name="T13" fmla="*/ 23 h 154"/>
              <a:gd name="T14" fmla="*/ 81 w 87"/>
              <a:gd name="T15" fmla="*/ 33 h 154"/>
              <a:gd name="T16" fmla="*/ 56 w 87"/>
              <a:gd name="T17" fmla="*/ 56 h 154"/>
              <a:gd name="T18" fmla="*/ 17 w 87"/>
              <a:gd name="T19" fmla="*/ 90 h 154"/>
              <a:gd name="T20" fmla="*/ 5 w 87"/>
              <a:gd name="T21" fmla="*/ 129 h 154"/>
              <a:gd name="T22" fmla="*/ 25 w 87"/>
              <a:gd name="T23" fmla="*/ 153 h 154"/>
              <a:gd name="T24" fmla="*/ 27 w 87"/>
              <a:gd name="T25" fmla="*/ 154 h 154"/>
              <a:gd name="T26" fmla="*/ 29 w 87"/>
              <a:gd name="T27" fmla="*/ 153 h 154"/>
              <a:gd name="T28" fmla="*/ 28 w 87"/>
              <a:gd name="T29" fmla="*/ 150 h 154"/>
              <a:gd name="T30" fmla="*/ 10 w 87"/>
              <a:gd name="T31" fmla="*/ 128 h 154"/>
              <a:gd name="T32" fmla="*/ 59 w 87"/>
              <a:gd name="T33" fmla="*/ 59 h 154"/>
              <a:gd name="T34" fmla="*/ 86 w 87"/>
              <a:gd name="T35" fmla="*/ 34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7" h="154">
                <a:moveTo>
                  <a:pt x="86" y="34"/>
                </a:moveTo>
                <a:cubicBezTo>
                  <a:pt x="87" y="29"/>
                  <a:pt x="87" y="25"/>
                  <a:pt x="84" y="21"/>
                </a:cubicBezTo>
                <a:cubicBezTo>
                  <a:pt x="75" y="6"/>
                  <a:pt x="44" y="1"/>
                  <a:pt x="42" y="0"/>
                </a:cubicBezTo>
                <a:cubicBezTo>
                  <a:pt x="41" y="0"/>
                  <a:pt x="40" y="1"/>
                  <a:pt x="40" y="2"/>
                </a:cubicBezTo>
                <a:cubicBezTo>
                  <a:pt x="39" y="3"/>
                  <a:pt x="40" y="5"/>
                  <a:pt x="41" y="5"/>
                </a:cubicBezTo>
                <a:cubicBezTo>
                  <a:pt x="42" y="5"/>
                  <a:pt x="49" y="6"/>
                  <a:pt x="58" y="9"/>
                </a:cubicBezTo>
                <a:cubicBezTo>
                  <a:pt x="69" y="13"/>
                  <a:pt x="77" y="18"/>
                  <a:pt x="80" y="23"/>
                </a:cubicBezTo>
                <a:cubicBezTo>
                  <a:pt x="82" y="26"/>
                  <a:pt x="82" y="29"/>
                  <a:pt x="81" y="33"/>
                </a:cubicBezTo>
                <a:cubicBezTo>
                  <a:pt x="79" y="37"/>
                  <a:pt x="68" y="46"/>
                  <a:pt x="56" y="56"/>
                </a:cubicBezTo>
                <a:cubicBezTo>
                  <a:pt x="43" y="66"/>
                  <a:pt x="28" y="78"/>
                  <a:pt x="17" y="90"/>
                </a:cubicBezTo>
                <a:cubicBezTo>
                  <a:pt x="4" y="105"/>
                  <a:pt x="0" y="118"/>
                  <a:pt x="5" y="129"/>
                </a:cubicBezTo>
                <a:cubicBezTo>
                  <a:pt x="9" y="139"/>
                  <a:pt x="16" y="147"/>
                  <a:pt x="25" y="153"/>
                </a:cubicBezTo>
                <a:cubicBezTo>
                  <a:pt x="26" y="154"/>
                  <a:pt x="26" y="154"/>
                  <a:pt x="27" y="154"/>
                </a:cubicBezTo>
                <a:cubicBezTo>
                  <a:pt x="28" y="154"/>
                  <a:pt x="28" y="154"/>
                  <a:pt x="29" y="153"/>
                </a:cubicBezTo>
                <a:cubicBezTo>
                  <a:pt x="30" y="152"/>
                  <a:pt x="29" y="150"/>
                  <a:pt x="28" y="150"/>
                </a:cubicBezTo>
                <a:cubicBezTo>
                  <a:pt x="20" y="144"/>
                  <a:pt x="13" y="137"/>
                  <a:pt x="10" y="128"/>
                </a:cubicBezTo>
                <a:cubicBezTo>
                  <a:pt x="0" y="106"/>
                  <a:pt x="34" y="79"/>
                  <a:pt x="59" y="59"/>
                </a:cubicBezTo>
                <a:cubicBezTo>
                  <a:pt x="73" y="49"/>
                  <a:pt x="83" y="40"/>
                  <a:pt x="86" y="34"/>
                </a:cubicBezTo>
                <a:close/>
              </a:path>
            </a:pathLst>
          </a:custGeom>
          <a:solidFill>
            <a:srgbClr val="348D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t-IT"/>
          </a:p>
        </p:txBody>
      </p:sp>
      <p:sp>
        <p:nvSpPr>
          <p:cNvPr id="1303" name="Freeform 533"/>
          <p:cNvSpPr>
            <a:spLocks/>
          </p:cNvSpPr>
          <p:nvPr/>
        </p:nvSpPr>
        <p:spPr bwMode="auto">
          <a:xfrm>
            <a:off x="1594851" y="3912775"/>
            <a:ext cx="80963" cy="152400"/>
          </a:xfrm>
          <a:custGeom>
            <a:avLst/>
            <a:gdLst>
              <a:gd name="T0" fmla="*/ 1 w 28"/>
              <a:gd name="T1" fmla="*/ 40 h 53"/>
              <a:gd name="T2" fmla="*/ 2 w 28"/>
              <a:gd name="T3" fmla="*/ 44 h 53"/>
              <a:gd name="T4" fmla="*/ 6 w 28"/>
              <a:gd name="T5" fmla="*/ 44 h 53"/>
              <a:gd name="T6" fmla="*/ 11 w 28"/>
              <a:gd name="T7" fmla="*/ 38 h 53"/>
              <a:gd name="T8" fmla="*/ 11 w 28"/>
              <a:gd name="T9" fmla="*/ 50 h 53"/>
              <a:gd name="T10" fmla="*/ 14 w 28"/>
              <a:gd name="T11" fmla="*/ 53 h 53"/>
              <a:gd name="T12" fmla="*/ 17 w 28"/>
              <a:gd name="T13" fmla="*/ 50 h 53"/>
              <a:gd name="T14" fmla="*/ 17 w 28"/>
              <a:gd name="T15" fmla="*/ 38 h 53"/>
              <a:gd name="T16" fmla="*/ 22 w 28"/>
              <a:gd name="T17" fmla="*/ 44 h 53"/>
              <a:gd name="T18" fmla="*/ 24 w 28"/>
              <a:gd name="T19" fmla="*/ 45 h 53"/>
              <a:gd name="T20" fmla="*/ 26 w 28"/>
              <a:gd name="T21" fmla="*/ 44 h 53"/>
              <a:gd name="T22" fmla="*/ 27 w 28"/>
              <a:gd name="T23" fmla="*/ 40 h 53"/>
              <a:gd name="T24" fmla="*/ 17 w 28"/>
              <a:gd name="T25" fmla="*/ 29 h 53"/>
              <a:gd name="T26" fmla="*/ 17 w 28"/>
              <a:gd name="T27" fmla="*/ 24 h 53"/>
              <a:gd name="T28" fmla="*/ 22 w 28"/>
              <a:gd name="T29" fmla="*/ 30 h 53"/>
              <a:gd name="T30" fmla="*/ 24 w 28"/>
              <a:gd name="T31" fmla="*/ 31 h 53"/>
              <a:gd name="T32" fmla="*/ 26 w 28"/>
              <a:gd name="T33" fmla="*/ 30 h 53"/>
              <a:gd name="T34" fmla="*/ 27 w 28"/>
              <a:gd name="T35" fmla="*/ 26 h 53"/>
              <a:gd name="T36" fmla="*/ 17 w 28"/>
              <a:gd name="T37" fmla="*/ 15 h 53"/>
              <a:gd name="T38" fmla="*/ 17 w 28"/>
              <a:gd name="T39" fmla="*/ 10 h 53"/>
              <a:gd name="T40" fmla="*/ 22 w 28"/>
              <a:gd name="T41" fmla="*/ 16 h 53"/>
              <a:gd name="T42" fmla="*/ 24 w 28"/>
              <a:gd name="T43" fmla="*/ 17 h 53"/>
              <a:gd name="T44" fmla="*/ 26 w 28"/>
              <a:gd name="T45" fmla="*/ 17 h 53"/>
              <a:gd name="T46" fmla="*/ 27 w 28"/>
              <a:gd name="T47" fmla="*/ 13 h 53"/>
              <a:gd name="T48" fmla="*/ 16 w 28"/>
              <a:gd name="T49" fmla="*/ 1 h 53"/>
              <a:gd name="T50" fmla="*/ 14 w 28"/>
              <a:gd name="T51" fmla="*/ 0 h 53"/>
              <a:gd name="T52" fmla="*/ 12 w 28"/>
              <a:gd name="T53" fmla="*/ 1 h 53"/>
              <a:gd name="T54" fmla="*/ 1 w 28"/>
              <a:gd name="T55" fmla="*/ 13 h 53"/>
              <a:gd name="T56" fmla="*/ 2 w 28"/>
              <a:gd name="T57" fmla="*/ 17 h 53"/>
              <a:gd name="T58" fmla="*/ 6 w 28"/>
              <a:gd name="T59" fmla="*/ 16 h 53"/>
              <a:gd name="T60" fmla="*/ 11 w 28"/>
              <a:gd name="T61" fmla="*/ 10 h 53"/>
              <a:gd name="T62" fmla="*/ 11 w 28"/>
              <a:gd name="T63" fmla="*/ 15 h 53"/>
              <a:gd name="T64" fmla="*/ 1 w 28"/>
              <a:gd name="T65" fmla="*/ 26 h 53"/>
              <a:gd name="T66" fmla="*/ 2 w 28"/>
              <a:gd name="T67" fmla="*/ 30 h 53"/>
              <a:gd name="T68" fmla="*/ 6 w 28"/>
              <a:gd name="T69" fmla="*/ 30 h 53"/>
              <a:gd name="T70" fmla="*/ 11 w 28"/>
              <a:gd name="T71" fmla="*/ 24 h 53"/>
              <a:gd name="T72" fmla="*/ 11 w 28"/>
              <a:gd name="T73" fmla="*/ 29 h 53"/>
              <a:gd name="T74" fmla="*/ 1 w 28"/>
              <a:gd name="T75" fmla="*/ 4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 h="53">
                <a:moveTo>
                  <a:pt x="1" y="40"/>
                </a:moveTo>
                <a:cubicBezTo>
                  <a:pt x="0" y="41"/>
                  <a:pt x="1" y="43"/>
                  <a:pt x="2" y="44"/>
                </a:cubicBezTo>
                <a:cubicBezTo>
                  <a:pt x="3" y="45"/>
                  <a:pt x="5" y="45"/>
                  <a:pt x="6" y="44"/>
                </a:cubicBezTo>
                <a:cubicBezTo>
                  <a:pt x="11" y="38"/>
                  <a:pt x="11" y="38"/>
                  <a:pt x="11" y="38"/>
                </a:cubicBezTo>
                <a:cubicBezTo>
                  <a:pt x="11" y="50"/>
                  <a:pt x="11" y="50"/>
                  <a:pt x="11" y="50"/>
                </a:cubicBezTo>
                <a:cubicBezTo>
                  <a:pt x="11" y="52"/>
                  <a:pt x="12" y="53"/>
                  <a:pt x="14" y="53"/>
                </a:cubicBezTo>
                <a:cubicBezTo>
                  <a:pt x="16" y="53"/>
                  <a:pt x="17" y="52"/>
                  <a:pt x="17" y="50"/>
                </a:cubicBezTo>
                <a:cubicBezTo>
                  <a:pt x="17" y="38"/>
                  <a:pt x="17" y="38"/>
                  <a:pt x="17" y="38"/>
                </a:cubicBezTo>
                <a:cubicBezTo>
                  <a:pt x="22" y="44"/>
                  <a:pt x="22" y="44"/>
                  <a:pt x="22" y="44"/>
                </a:cubicBezTo>
                <a:cubicBezTo>
                  <a:pt x="23" y="44"/>
                  <a:pt x="24" y="45"/>
                  <a:pt x="24" y="45"/>
                </a:cubicBezTo>
                <a:cubicBezTo>
                  <a:pt x="25" y="45"/>
                  <a:pt x="26" y="44"/>
                  <a:pt x="26" y="44"/>
                </a:cubicBezTo>
                <a:cubicBezTo>
                  <a:pt x="27" y="43"/>
                  <a:pt x="28" y="41"/>
                  <a:pt x="27" y="40"/>
                </a:cubicBezTo>
                <a:cubicBezTo>
                  <a:pt x="17" y="29"/>
                  <a:pt x="17" y="29"/>
                  <a:pt x="17" y="29"/>
                </a:cubicBezTo>
                <a:cubicBezTo>
                  <a:pt x="17" y="24"/>
                  <a:pt x="17" y="24"/>
                  <a:pt x="17" y="24"/>
                </a:cubicBezTo>
                <a:cubicBezTo>
                  <a:pt x="22" y="30"/>
                  <a:pt x="22" y="30"/>
                  <a:pt x="22" y="30"/>
                </a:cubicBezTo>
                <a:cubicBezTo>
                  <a:pt x="23" y="30"/>
                  <a:pt x="24" y="31"/>
                  <a:pt x="24" y="31"/>
                </a:cubicBezTo>
                <a:cubicBezTo>
                  <a:pt x="25" y="31"/>
                  <a:pt x="26" y="31"/>
                  <a:pt x="26" y="30"/>
                </a:cubicBezTo>
                <a:cubicBezTo>
                  <a:pt x="27" y="29"/>
                  <a:pt x="28" y="28"/>
                  <a:pt x="27" y="26"/>
                </a:cubicBezTo>
                <a:cubicBezTo>
                  <a:pt x="17" y="15"/>
                  <a:pt x="17" y="15"/>
                  <a:pt x="17" y="15"/>
                </a:cubicBezTo>
                <a:cubicBezTo>
                  <a:pt x="17" y="10"/>
                  <a:pt x="17" y="10"/>
                  <a:pt x="17" y="10"/>
                </a:cubicBezTo>
                <a:cubicBezTo>
                  <a:pt x="22" y="16"/>
                  <a:pt x="22" y="16"/>
                  <a:pt x="22" y="16"/>
                </a:cubicBezTo>
                <a:cubicBezTo>
                  <a:pt x="23" y="17"/>
                  <a:pt x="24" y="17"/>
                  <a:pt x="24" y="17"/>
                </a:cubicBezTo>
                <a:cubicBezTo>
                  <a:pt x="25" y="17"/>
                  <a:pt x="26" y="17"/>
                  <a:pt x="26" y="17"/>
                </a:cubicBezTo>
                <a:cubicBezTo>
                  <a:pt x="27" y="16"/>
                  <a:pt x="28" y="14"/>
                  <a:pt x="27" y="13"/>
                </a:cubicBezTo>
                <a:cubicBezTo>
                  <a:pt x="16" y="1"/>
                  <a:pt x="16" y="1"/>
                  <a:pt x="16" y="1"/>
                </a:cubicBezTo>
                <a:cubicBezTo>
                  <a:pt x="16" y="0"/>
                  <a:pt x="15" y="0"/>
                  <a:pt x="14" y="0"/>
                </a:cubicBezTo>
                <a:cubicBezTo>
                  <a:pt x="13" y="0"/>
                  <a:pt x="12" y="0"/>
                  <a:pt x="12" y="1"/>
                </a:cubicBezTo>
                <a:cubicBezTo>
                  <a:pt x="1" y="13"/>
                  <a:pt x="1" y="13"/>
                  <a:pt x="1" y="13"/>
                </a:cubicBezTo>
                <a:cubicBezTo>
                  <a:pt x="0" y="14"/>
                  <a:pt x="1" y="16"/>
                  <a:pt x="2" y="17"/>
                </a:cubicBezTo>
                <a:cubicBezTo>
                  <a:pt x="3" y="17"/>
                  <a:pt x="5" y="17"/>
                  <a:pt x="6" y="16"/>
                </a:cubicBezTo>
                <a:cubicBezTo>
                  <a:pt x="11" y="10"/>
                  <a:pt x="11" y="10"/>
                  <a:pt x="11" y="10"/>
                </a:cubicBezTo>
                <a:cubicBezTo>
                  <a:pt x="11" y="15"/>
                  <a:pt x="11" y="15"/>
                  <a:pt x="11" y="15"/>
                </a:cubicBezTo>
                <a:cubicBezTo>
                  <a:pt x="1" y="26"/>
                  <a:pt x="1" y="26"/>
                  <a:pt x="1" y="26"/>
                </a:cubicBezTo>
                <a:cubicBezTo>
                  <a:pt x="0" y="28"/>
                  <a:pt x="1" y="29"/>
                  <a:pt x="2" y="30"/>
                </a:cubicBezTo>
                <a:cubicBezTo>
                  <a:pt x="3" y="31"/>
                  <a:pt x="5" y="31"/>
                  <a:pt x="6" y="30"/>
                </a:cubicBezTo>
                <a:cubicBezTo>
                  <a:pt x="11" y="24"/>
                  <a:pt x="11" y="24"/>
                  <a:pt x="11" y="24"/>
                </a:cubicBezTo>
                <a:cubicBezTo>
                  <a:pt x="11" y="29"/>
                  <a:pt x="11" y="29"/>
                  <a:pt x="11" y="29"/>
                </a:cubicBezTo>
                <a:lnTo>
                  <a:pt x="1" y="40"/>
                </a:lnTo>
                <a:close/>
              </a:path>
            </a:pathLst>
          </a:custGeom>
          <a:solidFill>
            <a:srgbClr val="348D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t-IT"/>
          </a:p>
        </p:txBody>
      </p:sp>
      <p:sp>
        <p:nvSpPr>
          <p:cNvPr id="1304" name="Freeform 534"/>
          <p:cNvSpPr>
            <a:spLocks/>
          </p:cNvSpPr>
          <p:nvPr/>
        </p:nvSpPr>
        <p:spPr bwMode="auto">
          <a:xfrm>
            <a:off x="1831389" y="4054062"/>
            <a:ext cx="103188" cy="212725"/>
          </a:xfrm>
          <a:custGeom>
            <a:avLst/>
            <a:gdLst>
              <a:gd name="T0" fmla="*/ 31 w 36"/>
              <a:gd name="T1" fmla="*/ 41 h 74"/>
              <a:gd name="T2" fmla="*/ 33 w 36"/>
              <a:gd name="T3" fmla="*/ 42 h 74"/>
              <a:gd name="T4" fmla="*/ 35 w 36"/>
              <a:gd name="T5" fmla="*/ 41 h 74"/>
              <a:gd name="T6" fmla="*/ 35 w 36"/>
              <a:gd name="T7" fmla="*/ 38 h 74"/>
              <a:gd name="T8" fmla="*/ 21 w 36"/>
              <a:gd name="T9" fmla="*/ 21 h 74"/>
              <a:gd name="T10" fmla="*/ 21 w 36"/>
              <a:gd name="T11" fmla="*/ 10 h 74"/>
              <a:gd name="T12" fmla="*/ 31 w 36"/>
              <a:gd name="T13" fmla="*/ 21 h 74"/>
              <a:gd name="T14" fmla="*/ 33 w 36"/>
              <a:gd name="T15" fmla="*/ 22 h 74"/>
              <a:gd name="T16" fmla="*/ 35 w 36"/>
              <a:gd name="T17" fmla="*/ 22 h 74"/>
              <a:gd name="T18" fmla="*/ 35 w 36"/>
              <a:gd name="T19" fmla="*/ 18 h 74"/>
              <a:gd name="T20" fmla="*/ 20 w 36"/>
              <a:gd name="T21" fmla="*/ 1 h 74"/>
              <a:gd name="T22" fmla="*/ 18 w 36"/>
              <a:gd name="T23" fmla="*/ 0 h 74"/>
              <a:gd name="T24" fmla="*/ 16 w 36"/>
              <a:gd name="T25" fmla="*/ 1 h 74"/>
              <a:gd name="T26" fmla="*/ 1 w 36"/>
              <a:gd name="T27" fmla="*/ 18 h 74"/>
              <a:gd name="T28" fmla="*/ 2 w 36"/>
              <a:gd name="T29" fmla="*/ 22 h 74"/>
              <a:gd name="T30" fmla="*/ 6 w 36"/>
              <a:gd name="T31" fmla="*/ 21 h 74"/>
              <a:gd name="T32" fmla="*/ 16 w 36"/>
              <a:gd name="T33" fmla="*/ 10 h 74"/>
              <a:gd name="T34" fmla="*/ 16 w 36"/>
              <a:gd name="T35" fmla="*/ 21 h 74"/>
              <a:gd name="T36" fmla="*/ 1 w 36"/>
              <a:gd name="T37" fmla="*/ 38 h 74"/>
              <a:gd name="T38" fmla="*/ 2 w 36"/>
              <a:gd name="T39" fmla="*/ 41 h 74"/>
              <a:gd name="T40" fmla="*/ 6 w 36"/>
              <a:gd name="T41" fmla="*/ 41 h 74"/>
              <a:gd name="T42" fmla="*/ 16 w 36"/>
              <a:gd name="T43" fmla="*/ 29 h 74"/>
              <a:gd name="T44" fmla="*/ 16 w 36"/>
              <a:gd name="T45" fmla="*/ 41 h 74"/>
              <a:gd name="T46" fmla="*/ 1 w 36"/>
              <a:gd name="T47" fmla="*/ 57 h 74"/>
              <a:gd name="T48" fmla="*/ 2 w 36"/>
              <a:gd name="T49" fmla="*/ 61 h 74"/>
              <a:gd name="T50" fmla="*/ 6 w 36"/>
              <a:gd name="T51" fmla="*/ 61 h 74"/>
              <a:gd name="T52" fmla="*/ 16 w 36"/>
              <a:gd name="T53" fmla="*/ 49 h 74"/>
              <a:gd name="T54" fmla="*/ 16 w 36"/>
              <a:gd name="T55" fmla="*/ 71 h 74"/>
              <a:gd name="T56" fmla="*/ 18 w 36"/>
              <a:gd name="T57" fmla="*/ 74 h 74"/>
              <a:gd name="T58" fmla="*/ 21 w 36"/>
              <a:gd name="T59" fmla="*/ 71 h 74"/>
              <a:gd name="T60" fmla="*/ 21 w 36"/>
              <a:gd name="T61" fmla="*/ 49 h 74"/>
              <a:gd name="T62" fmla="*/ 31 w 36"/>
              <a:gd name="T63" fmla="*/ 61 h 74"/>
              <a:gd name="T64" fmla="*/ 33 w 36"/>
              <a:gd name="T65" fmla="*/ 62 h 74"/>
              <a:gd name="T66" fmla="*/ 35 w 36"/>
              <a:gd name="T67" fmla="*/ 61 h 74"/>
              <a:gd name="T68" fmla="*/ 35 w 36"/>
              <a:gd name="T69" fmla="*/ 57 h 74"/>
              <a:gd name="T70" fmla="*/ 21 w 36"/>
              <a:gd name="T71" fmla="*/ 41 h 74"/>
              <a:gd name="T72" fmla="*/ 21 w 36"/>
              <a:gd name="T73" fmla="*/ 29 h 74"/>
              <a:gd name="T74" fmla="*/ 31 w 36"/>
              <a:gd name="T75" fmla="*/ 41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6" h="74">
                <a:moveTo>
                  <a:pt x="31" y="41"/>
                </a:moveTo>
                <a:cubicBezTo>
                  <a:pt x="31" y="42"/>
                  <a:pt x="32" y="42"/>
                  <a:pt x="33" y="42"/>
                </a:cubicBezTo>
                <a:cubicBezTo>
                  <a:pt x="34" y="42"/>
                  <a:pt x="34" y="42"/>
                  <a:pt x="35" y="41"/>
                </a:cubicBezTo>
                <a:cubicBezTo>
                  <a:pt x="36" y="40"/>
                  <a:pt x="36" y="39"/>
                  <a:pt x="35" y="38"/>
                </a:cubicBezTo>
                <a:cubicBezTo>
                  <a:pt x="21" y="21"/>
                  <a:pt x="21" y="21"/>
                  <a:pt x="21" y="21"/>
                </a:cubicBezTo>
                <a:cubicBezTo>
                  <a:pt x="21" y="10"/>
                  <a:pt x="21" y="10"/>
                  <a:pt x="21" y="10"/>
                </a:cubicBezTo>
                <a:cubicBezTo>
                  <a:pt x="31" y="21"/>
                  <a:pt x="31" y="21"/>
                  <a:pt x="31" y="21"/>
                </a:cubicBezTo>
                <a:cubicBezTo>
                  <a:pt x="31" y="22"/>
                  <a:pt x="32" y="22"/>
                  <a:pt x="33" y="22"/>
                </a:cubicBezTo>
                <a:cubicBezTo>
                  <a:pt x="34" y="22"/>
                  <a:pt x="34" y="22"/>
                  <a:pt x="35" y="22"/>
                </a:cubicBezTo>
                <a:cubicBezTo>
                  <a:pt x="36" y="21"/>
                  <a:pt x="36" y="19"/>
                  <a:pt x="35" y="18"/>
                </a:cubicBezTo>
                <a:cubicBezTo>
                  <a:pt x="20" y="1"/>
                  <a:pt x="20" y="1"/>
                  <a:pt x="20" y="1"/>
                </a:cubicBezTo>
                <a:cubicBezTo>
                  <a:pt x="20" y="0"/>
                  <a:pt x="19" y="0"/>
                  <a:pt x="18" y="0"/>
                </a:cubicBezTo>
                <a:cubicBezTo>
                  <a:pt x="17" y="0"/>
                  <a:pt x="17" y="0"/>
                  <a:pt x="16" y="1"/>
                </a:cubicBezTo>
                <a:cubicBezTo>
                  <a:pt x="1" y="18"/>
                  <a:pt x="1" y="18"/>
                  <a:pt x="1" y="18"/>
                </a:cubicBezTo>
                <a:cubicBezTo>
                  <a:pt x="0" y="19"/>
                  <a:pt x="1" y="21"/>
                  <a:pt x="2" y="22"/>
                </a:cubicBezTo>
                <a:cubicBezTo>
                  <a:pt x="3" y="23"/>
                  <a:pt x="5" y="22"/>
                  <a:pt x="6" y="21"/>
                </a:cubicBezTo>
                <a:cubicBezTo>
                  <a:pt x="16" y="10"/>
                  <a:pt x="16" y="10"/>
                  <a:pt x="16" y="10"/>
                </a:cubicBezTo>
                <a:cubicBezTo>
                  <a:pt x="16" y="21"/>
                  <a:pt x="16" y="21"/>
                  <a:pt x="16" y="21"/>
                </a:cubicBezTo>
                <a:cubicBezTo>
                  <a:pt x="1" y="38"/>
                  <a:pt x="1" y="38"/>
                  <a:pt x="1" y="38"/>
                </a:cubicBezTo>
                <a:cubicBezTo>
                  <a:pt x="0" y="39"/>
                  <a:pt x="1" y="40"/>
                  <a:pt x="2" y="41"/>
                </a:cubicBezTo>
                <a:cubicBezTo>
                  <a:pt x="3" y="42"/>
                  <a:pt x="5" y="42"/>
                  <a:pt x="6" y="41"/>
                </a:cubicBezTo>
                <a:cubicBezTo>
                  <a:pt x="16" y="29"/>
                  <a:pt x="16" y="29"/>
                  <a:pt x="16" y="29"/>
                </a:cubicBezTo>
                <a:cubicBezTo>
                  <a:pt x="16" y="41"/>
                  <a:pt x="16" y="41"/>
                  <a:pt x="16" y="41"/>
                </a:cubicBezTo>
                <a:cubicBezTo>
                  <a:pt x="1" y="57"/>
                  <a:pt x="1" y="57"/>
                  <a:pt x="1" y="57"/>
                </a:cubicBezTo>
                <a:cubicBezTo>
                  <a:pt x="0" y="58"/>
                  <a:pt x="1" y="60"/>
                  <a:pt x="2" y="61"/>
                </a:cubicBezTo>
                <a:cubicBezTo>
                  <a:pt x="3" y="62"/>
                  <a:pt x="5" y="62"/>
                  <a:pt x="6" y="61"/>
                </a:cubicBezTo>
                <a:cubicBezTo>
                  <a:pt x="16" y="49"/>
                  <a:pt x="16" y="49"/>
                  <a:pt x="16" y="49"/>
                </a:cubicBezTo>
                <a:cubicBezTo>
                  <a:pt x="16" y="71"/>
                  <a:pt x="16" y="71"/>
                  <a:pt x="16" y="71"/>
                </a:cubicBezTo>
                <a:cubicBezTo>
                  <a:pt x="16" y="73"/>
                  <a:pt x="17" y="74"/>
                  <a:pt x="18" y="74"/>
                </a:cubicBezTo>
                <a:cubicBezTo>
                  <a:pt x="20" y="74"/>
                  <a:pt x="21" y="73"/>
                  <a:pt x="21" y="71"/>
                </a:cubicBezTo>
                <a:cubicBezTo>
                  <a:pt x="21" y="49"/>
                  <a:pt x="21" y="49"/>
                  <a:pt x="21" y="49"/>
                </a:cubicBezTo>
                <a:cubicBezTo>
                  <a:pt x="31" y="61"/>
                  <a:pt x="31" y="61"/>
                  <a:pt x="31" y="61"/>
                </a:cubicBezTo>
                <a:cubicBezTo>
                  <a:pt x="31" y="61"/>
                  <a:pt x="32" y="62"/>
                  <a:pt x="33" y="62"/>
                </a:cubicBezTo>
                <a:cubicBezTo>
                  <a:pt x="34" y="62"/>
                  <a:pt x="34" y="61"/>
                  <a:pt x="35" y="61"/>
                </a:cubicBezTo>
                <a:cubicBezTo>
                  <a:pt x="36" y="60"/>
                  <a:pt x="36" y="58"/>
                  <a:pt x="35" y="57"/>
                </a:cubicBezTo>
                <a:cubicBezTo>
                  <a:pt x="21" y="41"/>
                  <a:pt x="21" y="41"/>
                  <a:pt x="21" y="41"/>
                </a:cubicBezTo>
                <a:cubicBezTo>
                  <a:pt x="21" y="29"/>
                  <a:pt x="21" y="29"/>
                  <a:pt x="21" y="29"/>
                </a:cubicBezTo>
                <a:lnTo>
                  <a:pt x="31" y="41"/>
                </a:lnTo>
                <a:close/>
              </a:path>
            </a:pathLst>
          </a:custGeom>
          <a:solidFill>
            <a:srgbClr val="348D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t-IT"/>
          </a:p>
        </p:txBody>
      </p:sp>
      <p:sp>
        <p:nvSpPr>
          <p:cNvPr id="1305" name="Rectangle 535"/>
          <p:cNvSpPr>
            <a:spLocks noChangeArrowheads="1"/>
          </p:cNvSpPr>
          <p:nvPr/>
        </p:nvSpPr>
        <p:spPr bwMode="auto">
          <a:xfrm>
            <a:off x="2075864" y="3792125"/>
            <a:ext cx="133350"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348DFA"/>
                </a:solidFill>
                <a:effectLst/>
                <a:latin typeface="Arial" panose="020B0604020202020204" pitchFamily="34" charset="0"/>
              </a:rPr>
              <a:t>I</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1306" name="Rectangle 536"/>
          <p:cNvSpPr>
            <a:spLocks noChangeArrowheads="1"/>
          </p:cNvSpPr>
          <p:nvPr/>
        </p:nvSpPr>
        <p:spPr bwMode="auto">
          <a:xfrm>
            <a:off x="2120314" y="3792125"/>
            <a:ext cx="182563"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348DFA"/>
                </a:solidFill>
                <a:effectLst/>
                <a:latin typeface="Arial" panose="020B0604020202020204" pitchFamily="34" charset="0"/>
              </a:rPr>
              <a:t>n</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1307" name="Rectangle 537"/>
          <p:cNvSpPr>
            <a:spLocks noChangeArrowheads="1"/>
          </p:cNvSpPr>
          <p:nvPr/>
        </p:nvSpPr>
        <p:spPr bwMode="auto">
          <a:xfrm>
            <a:off x="2213976" y="3792125"/>
            <a:ext cx="144463"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348DFA"/>
                </a:solidFill>
                <a:effectLst/>
                <a:latin typeface="Arial" panose="020B0604020202020204" pitchFamily="34" charset="0"/>
              </a:rPr>
              <a:t>t</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1308" name="Rectangle 538"/>
          <p:cNvSpPr>
            <a:spLocks noChangeArrowheads="1"/>
          </p:cNvSpPr>
          <p:nvPr/>
        </p:nvSpPr>
        <p:spPr bwMode="auto">
          <a:xfrm>
            <a:off x="2269539" y="3792125"/>
            <a:ext cx="174625"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348DFA"/>
                </a:solidFill>
                <a:effectLst/>
                <a:latin typeface="Arial" panose="020B0604020202020204" pitchFamily="34" charset="0"/>
              </a:rPr>
              <a:t>e</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1309" name="Rectangle 539"/>
          <p:cNvSpPr>
            <a:spLocks noChangeArrowheads="1"/>
          </p:cNvSpPr>
          <p:nvPr/>
        </p:nvSpPr>
        <p:spPr bwMode="auto">
          <a:xfrm>
            <a:off x="2355264" y="3792125"/>
            <a:ext cx="146050"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348DFA"/>
                </a:solidFill>
                <a:effectLst/>
                <a:latin typeface="Arial" panose="020B0604020202020204" pitchFamily="34" charset="0"/>
              </a:rPr>
              <a:t>r</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1310" name="Rectangle 540"/>
          <p:cNvSpPr>
            <a:spLocks noChangeArrowheads="1"/>
          </p:cNvSpPr>
          <p:nvPr/>
        </p:nvSpPr>
        <p:spPr bwMode="auto">
          <a:xfrm>
            <a:off x="2412414" y="3792125"/>
            <a:ext cx="180975"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348DFA"/>
                </a:solidFill>
                <a:effectLst/>
                <a:latin typeface="Arial" panose="020B0604020202020204" pitchFamily="34" charset="0"/>
              </a:rPr>
              <a:t>n</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1311" name="Rectangle 541"/>
          <p:cNvSpPr>
            <a:spLocks noChangeArrowheads="1"/>
          </p:cNvSpPr>
          <p:nvPr/>
        </p:nvSpPr>
        <p:spPr bwMode="auto">
          <a:xfrm>
            <a:off x="2504489" y="3792125"/>
            <a:ext cx="214313"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348DFA"/>
                </a:solidFill>
                <a:effectLst/>
                <a:latin typeface="Arial" panose="020B0604020202020204" pitchFamily="34" charset="0"/>
              </a:rPr>
              <a:t>al</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1312" name="Rectangle 542"/>
          <p:cNvSpPr>
            <a:spLocks noChangeArrowheads="1"/>
          </p:cNvSpPr>
          <p:nvPr/>
        </p:nvSpPr>
        <p:spPr bwMode="auto">
          <a:xfrm>
            <a:off x="2075864" y="3950875"/>
            <a:ext cx="158750"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348DFA"/>
                </a:solidFill>
                <a:effectLst/>
                <a:latin typeface="Arial" panose="020B0604020202020204" pitchFamily="34" charset="0"/>
              </a:rPr>
              <a:t>s</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1313" name="Rectangle 543"/>
          <p:cNvSpPr>
            <a:spLocks noChangeArrowheads="1"/>
          </p:cNvSpPr>
          <p:nvPr/>
        </p:nvSpPr>
        <p:spPr bwMode="auto">
          <a:xfrm>
            <a:off x="2147301" y="3950875"/>
            <a:ext cx="180975"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348DFA"/>
                </a:solidFill>
                <a:effectLst/>
                <a:latin typeface="Arial" panose="020B0604020202020204" pitchFamily="34" charset="0"/>
              </a:rPr>
              <a:t>u</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1314" name="Rectangle 544"/>
          <p:cNvSpPr>
            <a:spLocks noChangeArrowheads="1"/>
          </p:cNvSpPr>
          <p:nvPr/>
        </p:nvSpPr>
        <p:spPr bwMode="auto">
          <a:xfrm>
            <a:off x="2239376" y="3950875"/>
            <a:ext cx="147638"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348DFA"/>
                </a:solidFill>
                <a:effectLst/>
                <a:latin typeface="Arial" panose="020B0604020202020204" pitchFamily="34" charset="0"/>
              </a:rPr>
              <a:t>r</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1315" name="Rectangle 545"/>
          <p:cNvSpPr>
            <a:spLocks noChangeArrowheads="1"/>
          </p:cNvSpPr>
          <p:nvPr/>
        </p:nvSpPr>
        <p:spPr bwMode="auto">
          <a:xfrm>
            <a:off x="2299701" y="3950875"/>
            <a:ext cx="225425"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348DFA"/>
                </a:solidFill>
                <a:effectLst/>
                <a:latin typeface="Arial" panose="020B0604020202020204" pitchFamily="34" charset="0"/>
              </a:rPr>
              <a:t>fa</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1316" name="Rectangle 546"/>
          <p:cNvSpPr>
            <a:spLocks noChangeArrowheads="1"/>
          </p:cNvSpPr>
          <p:nvPr/>
        </p:nvSpPr>
        <p:spPr bwMode="auto">
          <a:xfrm>
            <a:off x="2436226" y="3950875"/>
            <a:ext cx="163513"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348DFA"/>
                </a:solidFill>
                <a:effectLst/>
                <a:latin typeface="Arial" panose="020B0604020202020204" pitchFamily="34" charset="0"/>
              </a:rPr>
              <a:t>c</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1317" name="Rectangle 547"/>
          <p:cNvSpPr>
            <a:spLocks noChangeArrowheads="1"/>
          </p:cNvSpPr>
          <p:nvPr/>
        </p:nvSpPr>
        <p:spPr bwMode="auto">
          <a:xfrm>
            <a:off x="2512426" y="3950875"/>
            <a:ext cx="174625"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348DFA"/>
                </a:solidFill>
                <a:effectLst/>
                <a:latin typeface="Arial" panose="020B0604020202020204" pitchFamily="34" charset="0"/>
              </a:rPr>
              <a:t>e</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1318" name="Rectangle 548"/>
          <p:cNvSpPr>
            <a:spLocks noChangeArrowheads="1"/>
          </p:cNvSpPr>
          <p:nvPr/>
        </p:nvSpPr>
        <p:spPr bwMode="auto">
          <a:xfrm>
            <a:off x="2075864" y="4112800"/>
            <a:ext cx="207963"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348DFA"/>
                </a:solidFill>
                <a:effectLst/>
                <a:latin typeface="Arial" panose="020B0604020202020204" pitchFamily="34" charset="0"/>
              </a:rPr>
              <a:t>w</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1319" name="Rectangle 549"/>
          <p:cNvSpPr>
            <a:spLocks noChangeArrowheads="1"/>
          </p:cNvSpPr>
          <p:nvPr/>
        </p:nvSpPr>
        <p:spPr bwMode="auto">
          <a:xfrm>
            <a:off x="2194926" y="4112800"/>
            <a:ext cx="173038"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348DFA"/>
                </a:solidFill>
                <a:effectLst/>
                <a:latin typeface="Arial" panose="020B0604020202020204" pitchFamily="34" charset="0"/>
              </a:rPr>
              <a:t>a</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1320" name="Rectangle 550"/>
          <p:cNvSpPr>
            <a:spLocks noChangeArrowheads="1"/>
          </p:cNvSpPr>
          <p:nvPr/>
        </p:nvSpPr>
        <p:spPr bwMode="auto">
          <a:xfrm>
            <a:off x="2279064" y="4112800"/>
            <a:ext cx="142875"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348DFA"/>
                </a:solidFill>
                <a:effectLst/>
                <a:latin typeface="Arial" panose="020B0604020202020204" pitchFamily="34" charset="0"/>
              </a:rPr>
              <a:t>t</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1321" name="Rectangle 551"/>
          <p:cNvSpPr>
            <a:spLocks noChangeArrowheads="1"/>
          </p:cNvSpPr>
          <p:nvPr/>
        </p:nvSpPr>
        <p:spPr bwMode="auto">
          <a:xfrm>
            <a:off x="2333039" y="4112800"/>
            <a:ext cx="233363"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348DFA"/>
                </a:solidFill>
                <a:effectLst/>
                <a:latin typeface="Arial" panose="020B0604020202020204" pitchFamily="34" charset="0"/>
              </a:rPr>
              <a:t>er</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1322" name="Rectangle 552"/>
          <p:cNvSpPr>
            <a:spLocks noChangeArrowheads="1"/>
          </p:cNvSpPr>
          <p:nvPr/>
        </p:nvSpPr>
        <p:spPr bwMode="auto">
          <a:xfrm>
            <a:off x="2477501" y="4112800"/>
            <a:ext cx="201613"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348DFA"/>
                </a:solidFill>
                <a:effectLst/>
                <a:latin typeface="Arial" panose="020B0604020202020204" pitchFamily="34" charset="0"/>
              </a:rPr>
              <a:t>+</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1378" name="Rectangle 608"/>
          <p:cNvSpPr>
            <a:spLocks noChangeArrowheads="1"/>
          </p:cNvSpPr>
          <p:nvPr/>
        </p:nvSpPr>
        <p:spPr bwMode="auto">
          <a:xfrm>
            <a:off x="2075864" y="3339687"/>
            <a:ext cx="176213"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348DFA"/>
                </a:solidFill>
                <a:effectLst/>
                <a:latin typeface="Arial" panose="020B0604020202020204" pitchFamily="34" charset="0"/>
              </a:rPr>
              <a:t>S</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1379" name="Rectangle 609"/>
          <p:cNvSpPr>
            <a:spLocks noChangeArrowheads="1"/>
          </p:cNvSpPr>
          <p:nvPr/>
        </p:nvSpPr>
        <p:spPr bwMode="auto">
          <a:xfrm>
            <a:off x="2163176" y="3339687"/>
            <a:ext cx="176213"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348DFA"/>
                </a:solidFill>
                <a:effectLst/>
                <a:latin typeface="Arial" panose="020B0604020202020204" pitchFamily="34" charset="0"/>
              </a:rPr>
              <a:t>e</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1380" name="Rectangle 610"/>
          <p:cNvSpPr>
            <a:spLocks noChangeArrowheads="1"/>
          </p:cNvSpPr>
          <p:nvPr/>
        </p:nvSpPr>
        <p:spPr bwMode="auto">
          <a:xfrm>
            <a:off x="2250489" y="3339687"/>
            <a:ext cx="376238"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348DFA"/>
                </a:solidFill>
                <a:effectLst/>
                <a:latin typeface="Arial" panose="020B0604020202020204" pitchFamily="34" charset="0"/>
              </a:rPr>
              <a:t>awa</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1381" name="Rectangle 611"/>
          <p:cNvSpPr>
            <a:spLocks noChangeArrowheads="1"/>
          </p:cNvSpPr>
          <p:nvPr/>
        </p:nvSpPr>
        <p:spPr bwMode="auto">
          <a:xfrm>
            <a:off x="2534651" y="3339687"/>
            <a:ext cx="144463"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348DFA"/>
                </a:solidFill>
                <a:effectLst/>
                <a:latin typeface="Arial" panose="020B0604020202020204" pitchFamily="34" charset="0"/>
              </a:rPr>
              <a:t>t</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1382" name="Rectangle 612"/>
          <p:cNvSpPr>
            <a:spLocks noChangeArrowheads="1"/>
          </p:cNvSpPr>
          <p:nvPr/>
        </p:nvSpPr>
        <p:spPr bwMode="auto">
          <a:xfrm>
            <a:off x="2590214" y="3339687"/>
            <a:ext cx="176213"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348DFA"/>
                </a:solidFill>
                <a:effectLst/>
                <a:latin typeface="Arial" panose="020B0604020202020204" pitchFamily="34" charset="0"/>
              </a:rPr>
              <a:t>e</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1383" name="Rectangle 613"/>
          <p:cNvSpPr>
            <a:spLocks noChangeArrowheads="1"/>
          </p:cNvSpPr>
          <p:nvPr/>
        </p:nvSpPr>
        <p:spPr bwMode="auto">
          <a:xfrm>
            <a:off x="2675939" y="3339687"/>
            <a:ext cx="147638"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348DFA"/>
                </a:solidFill>
                <a:effectLst/>
                <a:latin typeface="Arial" panose="020B0604020202020204" pitchFamily="34" charset="0"/>
              </a:rPr>
              <a:t>r</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1384" name="Rectangle 614"/>
          <p:cNvSpPr>
            <a:spLocks noChangeArrowheads="1"/>
          </p:cNvSpPr>
          <p:nvPr/>
        </p:nvSpPr>
        <p:spPr bwMode="auto">
          <a:xfrm>
            <a:off x="2075864" y="2641187"/>
            <a:ext cx="201613"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348DFA"/>
                </a:solidFill>
                <a:effectLst/>
                <a:latin typeface="Arial" panose="020B0604020202020204" pitchFamily="34" charset="0"/>
              </a:rPr>
              <a:t>G</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1385" name="Rectangle 615"/>
          <p:cNvSpPr>
            <a:spLocks noChangeArrowheads="1"/>
          </p:cNvSpPr>
          <p:nvPr/>
        </p:nvSpPr>
        <p:spPr bwMode="auto">
          <a:xfrm>
            <a:off x="2188576" y="2641187"/>
            <a:ext cx="147638"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348DFA"/>
                </a:solidFill>
                <a:effectLst/>
                <a:latin typeface="Arial" panose="020B0604020202020204" pitchFamily="34" charset="0"/>
              </a:rPr>
              <a:t>r</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1386" name="Rectangle 616"/>
          <p:cNvSpPr>
            <a:spLocks noChangeArrowheads="1"/>
          </p:cNvSpPr>
          <p:nvPr/>
        </p:nvSpPr>
        <p:spPr bwMode="auto">
          <a:xfrm>
            <a:off x="2244139" y="2641187"/>
            <a:ext cx="374650"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348DFA"/>
                </a:solidFill>
                <a:effectLst/>
                <a:latin typeface="Arial" panose="020B0604020202020204" pitchFamily="34" charset="0"/>
              </a:rPr>
              <a:t>oun</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1387" name="Rectangle 617"/>
          <p:cNvSpPr>
            <a:spLocks noChangeArrowheads="1"/>
          </p:cNvSpPr>
          <p:nvPr/>
        </p:nvSpPr>
        <p:spPr bwMode="auto">
          <a:xfrm>
            <a:off x="2526714" y="2641187"/>
            <a:ext cx="187325"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348DFA"/>
                </a:solidFill>
                <a:effectLst/>
                <a:latin typeface="Arial" panose="020B0604020202020204" pitchFamily="34" charset="0"/>
              </a:rPr>
              <a:t>d</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1388" name="Rectangle 618"/>
          <p:cNvSpPr>
            <a:spLocks noChangeArrowheads="1"/>
          </p:cNvSpPr>
          <p:nvPr/>
        </p:nvSpPr>
        <p:spPr bwMode="auto">
          <a:xfrm>
            <a:off x="2623551" y="2641187"/>
            <a:ext cx="293688"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348DFA"/>
                </a:solidFill>
                <a:effectLst/>
                <a:latin typeface="Arial" panose="020B0604020202020204" pitchFamily="34" charset="0"/>
              </a:rPr>
              <a:t>wa</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1389" name="Rectangle 619"/>
          <p:cNvSpPr>
            <a:spLocks noChangeArrowheads="1"/>
          </p:cNvSpPr>
          <p:nvPr/>
        </p:nvSpPr>
        <p:spPr bwMode="auto">
          <a:xfrm>
            <a:off x="2825164" y="2641187"/>
            <a:ext cx="144463"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348DFA"/>
                </a:solidFill>
                <a:effectLst/>
                <a:latin typeface="Arial" panose="020B0604020202020204" pitchFamily="34" charset="0"/>
              </a:rPr>
              <a:t>t</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1390" name="Rectangle 620"/>
          <p:cNvSpPr>
            <a:spLocks noChangeArrowheads="1"/>
          </p:cNvSpPr>
          <p:nvPr/>
        </p:nvSpPr>
        <p:spPr bwMode="auto">
          <a:xfrm>
            <a:off x="2880726" y="2641187"/>
            <a:ext cx="233363"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348DFA"/>
                </a:solidFill>
                <a:effectLst/>
                <a:latin typeface="Arial" panose="020B0604020202020204" pitchFamily="34" charset="0"/>
              </a:rPr>
              <a:t>er</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1391" name="Rectangle 621"/>
          <p:cNvSpPr>
            <a:spLocks noChangeArrowheads="1"/>
          </p:cNvSpPr>
          <p:nvPr/>
        </p:nvSpPr>
        <p:spPr bwMode="auto">
          <a:xfrm>
            <a:off x="3023601" y="2641187"/>
            <a:ext cx="201613"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348DFA"/>
                </a:solidFill>
                <a:effectLst/>
                <a:latin typeface="Arial" panose="020B0604020202020204" pitchFamily="34" charset="0"/>
              </a:rPr>
              <a:t>+</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1447" name="Rectangle 677"/>
          <p:cNvSpPr>
            <a:spLocks noChangeArrowheads="1"/>
          </p:cNvSpPr>
          <p:nvPr/>
        </p:nvSpPr>
        <p:spPr bwMode="auto">
          <a:xfrm>
            <a:off x="2075864" y="4693825"/>
            <a:ext cx="176213"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348DFA"/>
                </a:solidFill>
                <a:effectLst/>
                <a:latin typeface="Arial" panose="020B0604020202020204" pitchFamily="34" charset="0"/>
              </a:rPr>
              <a:t>S</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1448" name="Rectangle 678"/>
          <p:cNvSpPr>
            <a:spLocks noChangeArrowheads="1"/>
          </p:cNvSpPr>
          <p:nvPr/>
        </p:nvSpPr>
        <p:spPr bwMode="auto">
          <a:xfrm>
            <a:off x="2158414" y="4693825"/>
            <a:ext cx="144463"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348DFA"/>
                </a:solidFill>
                <a:effectLst/>
                <a:latin typeface="Arial" panose="020B0604020202020204" pitchFamily="34" charset="0"/>
              </a:rPr>
              <a:t>t</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1449" name="Rectangle 679"/>
          <p:cNvSpPr>
            <a:spLocks noChangeArrowheads="1"/>
          </p:cNvSpPr>
          <p:nvPr/>
        </p:nvSpPr>
        <p:spPr bwMode="auto">
          <a:xfrm>
            <a:off x="2213976" y="4693825"/>
            <a:ext cx="328613"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348DFA"/>
                </a:solidFill>
                <a:effectLst/>
                <a:latin typeface="Arial" panose="020B0604020202020204" pitchFamily="34" charset="0"/>
              </a:rPr>
              <a:t>ora</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1450" name="Rectangle 680"/>
          <p:cNvSpPr>
            <a:spLocks noChangeArrowheads="1"/>
          </p:cNvSpPr>
          <p:nvPr/>
        </p:nvSpPr>
        <p:spPr bwMode="auto">
          <a:xfrm>
            <a:off x="2452101" y="4693825"/>
            <a:ext cx="187325"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348DFA"/>
                </a:solidFill>
                <a:effectLst/>
                <a:latin typeface="Arial" panose="020B0604020202020204" pitchFamily="34" charset="0"/>
              </a:rPr>
              <a:t>g</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1451" name="Rectangle 681"/>
          <p:cNvSpPr>
            <a:spLocks noChangeArrowheads="1"/>
          </p:cNvSpPr>
          <p:nvPr/>
        </p:nvSpPr>
        <p:spPr bwMode="auto">
          <a:xfrm>
            <a:off x="2547351" y="4693825"/>
            <a:ext cx="176213"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348DFA"/>
                </a:solidFill>
                <a:effectLst/>
                <a:latin typeface="Arial" panose="020B0604020202020204" pitchFamily="34" charset="0"/>
              </a:rPr>
              <a:t>e</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1452" name="Rectangle 682"/>
          <p:cNvSpPr>
            <a:spLocks noChangeArrowheads="1"/>
          </p:cNvSpPr>
          <p:nvPr/>
        </p:nvSpPr>
        <p:spPr bwMode="auto">
          <a:xfrm>
            <a:off x="3590339" y="4158837"/>
            <a:ext cx="190500"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1" i="0" u="none" strike="noStrike" cap="none" normalizeH="0" baseline="0">
                <a:ln>
                  <a:noFill/>
                </a:ln>
                <a:solidFill>
                  <a:srgbClr val="348DFA"/>
                </a:solidFill>
                <a:effectLst/>
                <a:latin typeface="Arial" panose="020B0604020202020204" pitchFamily="34" charset="0"/>
              </a:rPr>
              <a:t>S</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1453" name="Rectangle 683"/>
          <p:cNvSpPr>
            <a:spLocks noChangeArrowheads="1"/>
          </p:cNvSpPr>
          <p:nvPr/>
        </p:nvSpPr>
        <p:spPr bwMode="auto">
          <a:xfrm>
            <a:off x="3682414" y="4158837"/>
            <a:ext cx="198438"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1" i="0" u="none" strike="noStrike" cap="none" normalizeH="0" baseline="0">
                <a:ln>
                  <a:noFill/>
                </a:ln>
                <a:solidFill>
                  <a:srgbClr val="348DFA"/>
                </a:solidFill>
                <a:effectLst/>
                <a:latin typeface="Arial" panose="020B0604020202020204" pitchFamily="34" charset="0"/>
              </a:rPr>
              <a:t>u</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1454" name="Rectangle 684"/>
          <p:cNvSpPr>
            <a:spLocks noChangeArrowheads="1"/>
          </p:cNvSpPr>
          <p:nvPr/>
        </p:nvSpPr>
        <p:spPr bwMode="auto">
          <a:xfrm>
            <a:off x="3782426" y="4158837"/>
            <a:ext cx="163513"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1" i="0" u="none" strike="noStrike" cap="none" normalizeH="0" baseline="0">
                <a:ln>
                  <a:noFill/>
                </a:ln>
                <a:solidFill>
                  <a:srgbClr val="348DFA"/>
                </a:solidFill>
                <a:effectLst/>
                <a:latin typeface="Arial" panose="020B0604020202020204" pitchFamily="34" charset="0"/>
              </a:rPr>
              <a:t>r</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1455" name="Rectangle 685"/>
          <p:cNvSpPr>
            <a:spLocks noChangeArrowheads="1"/>
          </p:cNvSpPr>
          <p:nvPr/>
        </p:nvSpPr>
        <p:spPr bwMode="auto">
          <a:xfrm>
            <a:off x="3850689" y="4158837"/>
            <a:ext cx="250825"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1" i="0" u="none" strike="noStrike" cap="none" normalizeH="0" baseline="0">
                <a:ln>
                  <a:noFill/>
                </a:ln>
                <a:solidFill>
                  <a:srgbClr val="348DFA"/>
                </a:solidFill>
                <a:effectLst/>
                <a:latin typeface="Arial" panose="020B0604020202020204" pitchFamily="34" charset="0"/>
              </a:rPr>
              <a:t>fa</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1456" name="Rectangle 686"/>
          <p:cNvSpPr>
            <a:spLocks noChangeArrowheads="1"/>
          </p:cNvSpPr>
          <p:nvPr/>
        </p:nvSpPr>
        <p:spPr bwMode="auto">
          <a:xfrm>
            <a:off x="4003089" y="4158837"/>
            <a:ext cx="179388"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1" i="0" u="none" strike="noStrike" cap="none" normalizeH="0" baseline="0">
                <a:ln>
                  <a:noFill/>
                </a:ln>
                <a:solidFill>
                  <a:srgbClr val="348DFA"/>
                </a:solidFill>
                <a:effectLst/>
                <a:latin typeface="Arial" panose="020B0604020202020204" pitchFamily="34" charset="0"/>
              </a:rPr>
              <a:t>c</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1457" name="Rectangle 687"/>
          <p:cNvSpPr>
            <a:spLocks noChangeArrowheads="1"/>
          </p:cNvSpPr>
          <p:nvPr/>
        </p:nvSpPr>
        <p:spPr bwMode="auto">
          <a:xfrm>
            <a:off x="4082464" y="4158837"/>
            <a:ext cx="187325"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1" i="0" u="none" strike="noStrike" cap="none" normalizeH="0" baseline="0">
                <a:ln>
                  <a:noFill/>
                </a:ln>
                <a:solidFill>
                  <a:srgbClr val="348DFA"/>
                </a:solidFill>
                <a:effectLst/>
                <a:latin typeface="Arial" panose="020B0604020202020204" pitchFamily="34" charset="0"/>
              </a:rPr>
              <a:t>e</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1458" name="Rectangle 688"/>
          <p:cNvSpPr>
            <a:spLocks noChangeArrowheads="1"/>
          </p:cNvSpPr>
          <p:nvPr/>
        </p:nvSpPr>
        <p:spPr bwMode="auto">
          <a:xfrm>
            <a:off x="4217401" y="4158837"/>
            <a:ext cx="230188"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1" i="0" u="none" strike="noStrike" cap="none" normalizeH="0" baseline="0">
                <a:ln>
                  <a:noFill/>
                </a:ln>
                <a:solidFill>
                  <a:srgbClr val="348DFA"/>
                </a:solidFill>
                <a:effectLst/>
                <a:latin typeface="Arial" panose="020B0604020202020204" pitchFamily="34" charset="0"/>
              </a:rPr>
              <a:t>w</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1459" name="Rectangle 689"/>
          <p:cNvSpPr>
            <a:spLocks noChangeArrowheads="1"/>
          </p:cNvSpPr>
          <p:nvPr/>
        </p:nvSpPr>
        <p:spPr bwMode="auto">
          <a:xfrm>
            <a:off x="4347576" y="4158837"/>
            <a:ext cx="187325"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1" i="0" u="none" strike="noStrike" cap="none" normalizeH="0" baseline="0">
                <a:ln>
                  <a:noFill/>
                </a:ln>
                <a:solidFill>
                  <a:srgbClr val="348DFA"/>
                </a:solidFill>
                <a:effectLst/>
                <a:latin typeface="Arial" panose="020B0604020202020204" pitchFamily="34" charset="0"/>
              </a:rPr>
              <a:t>a</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1460" name="Rectangle 690"/>
          <p:cNvSpPr>
            <a:spLocks noChangeArrowheads="1"/>
          </p:cNvSpPr>
          <p:nvPr/>
        </p:nvSpPr>
        <p:spPr bwMode="auto">
          <a:xfrm>
            <a:off x="4434889" y="4158837"/>
            <a:ext cx="161925"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1" i="0" u="none" strike="noStrike" cap="none" normalizeH="0" baseline="0">
                <a:ln>
                  <a:noFill/>
                </a:ln>
                <a:solidFill>
                  <a:srgbClr val="348DFA"/>
                </a:solidFill>
                <a:effectLst/>
                <a:latin typeface="Arial" panose="020B0604020202020204" pitchFamily="34" charset="0"/>
              </a:rPr>
              <a:t>t</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1461" name="Rectangle 691"/>
          <p:cNvSpPr>
            <a:spLocks noChangeArrowheads="1"/>
          </p:cNvSpPr>
          <p:nvPr/>
        </p:nvSpPr>
        <p:spPr bwMode="auto">
          <a:xfrm>
            <a:off x="4499976" y="4158837"/>
            <a:ext cx="187325"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1" i="0" u="none" strike="noStrike" cap="none" normalizeH="0" baseline="0">
                <a:ln>
                  <a:noFill/>
                </a:ln>
                <a:solidFill>
                  <a:srgbClr val="348DFA"/>
                </a:solidFill>
                <a:effectLst/>
                <a:latin typeface="Arial" panose="020B0604020202020204" pitchFamily="34" charset="0"/>
              </a:rPr>
              <a:t>e</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1462" name="Rectangle 692"/>
          <p:cNvSpPr>
            <a:spLocks noChangeArrowheads="1"/>
          </p:cNvSpPr>
          <p:nvPr/>
        </p:nvSpPr>
        <p:spPr bwMode="auto">
          <a:xfrm>
            <a:off x="4588876" y="4158837"/>
            <a:ext cx="163513"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1" i="0" u="none" strike="noStrike" cap="none" normalizeH="0" baseline="0">
                <a:ln>
                  <a:noFill/>
                </a:ln>
                <a:solidFill>
                  <a:srgbClr val="348DFA"/>
                </a:solidFill>
                <a:effectLst/>
                <a:latin typeface="Arial" panose="020B0604020202020204" pitchFamily="34" charset="0"/>
              </a:rPr>
              <a:t>r</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1463" name="Freeform 693"/>
          <p:cNvSpPr>
            <a:spLocks noEditPoints="1"/>
          </p:cNvSpPr>
          <p:nvPr/>
        </p:nvSpPr>
        <p:spPr bwMode="auto">
          <a:xfrm>
            <a:off x="1494839" y="4555712"/>
            <a:ext cx="466725" cy="455613"/>
          </a:xfrm>
          <a:custGeom>
            <a:avLst/>
            <a:gdLst>
              <a:gd name="T0" fmla="*/ 21 w 162"/>
              <a:gd name="T1" fmla="*/ 153 h 158"/>
              <a:gd name="T2" fmla="*/ 41 w 162"/>
              <a:gd name="T3" fmla="*/ 153 h 158"/>
              <a:gd name="T4" fmla="*/ 71 w 162"/>
              <a:gd name="T5" fmla="*/ 153 h 158"/>
              <a:gd name="T6" fmla="*/ 91 w 162"/>
              <a:gd name="T7" fmla="*/ 153 h 158"/>
              <a:gd name="T8" fmla="*/ 121 w 162"/>
              <a:gd name="T9" fmla="*/ 153 h 158"/>
              <a:gd name="T10" fmla="*/ 141 w 162"/>
              <a:gd name="T11" fmla="*/ 153 h 158"/>
              <a:gd name="T12" fmla="*/ 160 w 162"/>
              <a:gd name="T13" fmla="*/ 156 h 158"/>
              <a:gd name="T14" fmla="*/ 148 w 162"/>
              <a:gd name="T15" fmla="*/ 16 h 158"/>
              <a:gd name="T16" fmla="*/ 128 w 162"/>
              <a:gd name="T17" fmla="*/ 0 h 158"/>
              <a:gd name="T18" fmla="*/ 14 w 162"/>
              <a:gd name="T19" fmla="*/ 16 h 158"/>
              <a:gd name="T20" fmla="*/ 0 w 162"/>
              <a:gd name="T21" fmla="*/ 152 h 158"/>
              <a:gd name="T22" fmla="*/ 6 w 162"/>
              <a:gd name="T23" fmla="*/ 158 h 158"/>
              <a:gd name="T24" fmla="*/ 46 w 162"/>
              <a:gd name="T25" fmla="*/ 144 h 158"/>
              <a:gd name="T26" fmla="*/ 45 w 162"/>
              <a:gd name="T27" fmla="*/ 65 h 158"/>
              <a:gd name="T28" fmla="*/ 63 w 162"/>
              <a:gd name="T29" fmla="*/ 65 h 158"/>
              <a:gd name="T30" fmla="*/ 66 w 162"/>
              <a:gd name="T31" fmla="*/ 144 h 158"/>
              <a:gd name="T32" fmla="*/ 106 w 162"/>
              <a:gd name="T33" fmla="*/ 147 h 158"/>
              <a:gd name="T34" fmla="*/ 96 w 162"/>
              <a:gd name="T35" fmla="*/ 144 h 158"/>
              <a:gd name="T36" fmla="*/ 108 w 162"/>
              <a:gd name="T37" fmla="*/ 58 h 158"/>
              <a:gd name="T38" fmla="*/ 120 w 162"/>
              <a:gd name="T39" fmla="*/ 142 h 158"/>
              <a:gd name="T40" fmla="*/ 106 w 162"/>
              <a:gd name="T41" fmla="*/ 147 h 158"/>
              <a:gd name="T42" fmla="*/ 128 w 162"/>
              <a:gd name="T43" fmla="*/ 10 h 158"/>
              <a:gd name="T44" fmla="*/ 138 w 162"/>
              <a:gd name="T45" fmla="*/ 24 h 158"/>
              <a:gd name="T46" fmla="*/ 25 w 162"/>
              <a:gd name="T47" fmla="*/ 17 h 158"/>
              <a:gd name="T48" fmla="*/ 23 w 162"/>
              <a:gd name="T49" fmla="*/ 35 h 158"/>
              <a:gd name="T50" fmla="*/ 150 w 162"/>
              <a:gd name="T51" fmla="*/ 146 h 158"/>
              <a:gd name="T52" fmla="*/ 131 w 162"/>
              <a:gd name="T53" fmla="*/ 139 h 158"/>
              <a:gd name="T54" fmla="*/ 127 w 162"/>
              <a:gd name="T55" fmla="*/ 65 h 158"/>
              <a:gd name="T56" fmla="*/ 88 w 162"/>
              <a:gd name="T57" fmla="*/ 65 h 158"/>
              <a:gd name="T58" fmla="*/ 81 w 162"/>
              <a:gd name="T59" fmla="*/ 139 h 158"/>
              <a:gd name="T60" fmla="*/ 74 w 162"/>
              <a:gd name="T61" fmla="*/ 65 h 158"/>
              <a:gd name="T62" fmla="*/ 35 w 162"/>
              <a:gd name="T63" fmla="*/ 65 h 158"/>
              <a:gd name="T64" fmla="*/ 31 w 162"/>
              <a:gd name="T65" fmla="*/ 139 h 158"/>
              <a:gd name="T66" fmla="*/ 11 w 162"/>
              <a:gd name="T67" fmla="*/ 14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2" h="158">
                <a:moveTo>
                  <a:pt x="6" y="158"/>
                </a:moveTo>
                <a:cubicBezTo>
                  <a:pt x="13" y="158"/>
                  <a:pt x="17" y="155"/>
                  <a:pt x="21" y="153"/>
                </a:cubicBezTo>
                <a:cubicBezTo>
                  <a:pt x="24" y="151"/>
                  <a:pt x="26" y="150"/>
                  <a:pt x="31" y="150"/>
                </a:cubicBezTo>
                <a:cubicBezTo>
                  <a:pt x="36" y="150"/>
                  <a:pt x="38" y="151"/>
                  <a:pt x="41" y="153"/>
                </a:cubicBezTo>
                <a:cubicBezTo>
                  <a:pt x="44" y="155"/>
                  <a:pt x="48" y="158"/>
                  <a:pt x="56" y="158"/>
                </a:cubicBezTo>
                <a:cubicBezTo>
                  <a:pt x="64" y="158"/>
                  <a:pt x="68" y="155"/>
                  <a:pt x="71" y="153"/>
                </a:cubicBezTo>
                <a:cubicBezTo>
                  <a:pt x="74" y="151"/>
                  <a:pt x="76" y="150"/>
                  <a:pt x="81" y="150"/>
                </a:cubicBezTo>
                <a:cubicBezTo>
                  <a:pt x="86" y="150"/>
                  <a:pt x="88" y="151"/>
                  <a:pt x="91" y="153"/>
                </a:cubicBezTo>
                <a:cubicBezTo>
                  <a:pt x="94" y="155"/>
                  <a:pt x="98" y="158"/>
                  <a:pt x="106" y="158"/>
                </a:cubicBezTo>
                <a:cubicBezTo>
                  <a:pt x="114" y="158"/>
                  <a:pt x="118" y="155"/>
                  <a:pt x="121" y="153"/>
                </a:cubicBezTo>
                <a:cubicBezTo>
                  <a:pt x="124" y="151"/>
                  <a:pt x="126" y="150"/>
                  <a:pt x="131" y="150"/>
                </a:cubicBezTo>
                <a:cubicBezTo>
                  <a:pt x="136" y="150"/>
                  <a:pt x="138" y="151"/>
                  <a:pt x="141" y="153"/>
                </a:cubicBezTo>
                <a:cubicBezTo>
                  <a:pt x="144" y="155"/>
                  <a:pt x="149" y="158"/>
                  <a:pt x="156" y="158"/>
                </a:cubicBezTo>
                <a:cubicBezTo>
                  <a:pt x="158" y="158"/>
                  <a:pt x="159" y="157"/>
                  <a:pt x="160" y="156"/>
                </a:cubicBezTo>
                <a:cubicBezTo>
                  <a:pt x="161" y="155"/>
                  <a:pt x="162" y="153"/>
                  <a:pt x="162" y="152"/>
                </a:cubicBezTo>
                <a:cubicBezTo>
                  <a:pt x="148" y="16"/>
                  <a:pt x="148" y="16"/>
                  <a:pt x="148" y="16"/>
                </a:cubicBezTo>
                <a:cubicBezTo>
                  <a:pt x="148" y="16"/>
                  <a:pt x="148" y="16"/>
                  <a:pt x="148" y="16"/>
                </a:cubicBezTo>
                <a:cubicBezTo>
                  <a:pt x="147" y="6"/>
                  <a:pt x="138" y="0"/>
                  <a:pt x="128" y="0"/>
                </a:cubicBezTo>
                <a:cubicBezTo>
                  <a:pt x="33" y="0"/>
                  <a:pt x="33" y="0"/>
                  <a:pt x="33" y="0"/>
                </a:cubicBezTo>
                <a:cubicBezTo>
                  <a:pt x="24" y="0"/>
                  <a:pt x="15" y="6"/>
                  <a:pt x="14" y="16"/>
                </a:cubicBezTo>
                <a:cubicBezTo>
                  <a:pt x="14" y="16"/>
                  <a:pt x="14" y="16"/>
                  <a:pt x="14" y="16"/>
                </a:cubicBezTo>
                <a:cubicBezTo>
                  <a:pt x="0" y="152"/>
                  <a:pt x="0" y="152"/>
                  <a:pt x="0" y="152"/>
                </a:cubicBezTo>
                <a:cubicBezTo>
                  <a:pt x="0" y="153"/>
                  <a:pt x="1" y="155"/>
                  <a:pt x="2" y="156"/>
                </a:cubicBezTo>
                <a:cubicBezTo>
                  <a:pt x="3" y="157"/>
                  <a:pt x="4" y="158"/>
                  <a:pt x="6" y="158"/>
                </a:cubicBezTo>
                <a:close/>
                <a:moveTo>
                  <a:pt x="56" y="147"/>
                </a:moveTo>
                <a:cubicBezTo>
                  <a:pt x="51" y="147"/>
                  <a:pt x="49" y="146"/>
                  <a:pt x="46" y="144"/>
                </a:cubicBezTo>
                <a:cubicBezTo>
                  <a:pt x="45" y="143"/>
                  <a:pt x="44" y="143"/>
                  <a:pt x="42" y="142"/>
                </a:cubicBezTo>
                <a:cubicBezTo>
                  <a:pt x="45" y="65"/>
                  <a:pt x="45" y="65"/>
                  <a:pt x="45" y="65"/>
                </a:cubicBezTo>
                <a:cubicBezTo>
                  <a:pt x="45" y="61"/>
                  <a:pt x="49" y="58"/>
                  <a:pt x="54" y="58"/>
                </a:cubicBezTo>
                <a:cubicBezTo>
                  <a:pt x="59" y="58"/>
                  <a:pt x="63" y="61"/>
                  <a:pt x="63" y="65"/>
                </a:cubicBezTo>
                <a:cubicBezTo>
                  <a:pt x="66" y="144"/>
                  <a:pt x="66" y="144"/>
                  <a:pt x="66" y="144"/>
                </a:cubicBezTo>
                <a:cubicBezTo>
                  <a:pt x="66" y="144"/>
                  <a:pt x="66" y="144"/>
                  <a:pt x="66" y="144"/>
                </a:cubicBezTo>
                <a:cubicBezTo>
                  <a:pt x="63" y="146"/>
                  <a:pt x="61" y="147"/>
                  <a:pt x="56" y="147"/>
                </a:cubicBezTo>
                <a:close/>
                <a:moveTo>
                  <a:pt x="106" y="147"/>
                </a:moveTo>
                <a:cubicBezTo>
                  <a:pt x="101" y="147"/>
                  <a:pt x="99" y="146"/>
                  <a:pt x="96" y="144"/>
                </a:cubicBezTo>
                <a:cubicBezTo>
                  <a:pt x="96" y="144"/>
                  <a:pt x="96" y="144"/>
                  <a:pt x="96" y="144"/>
                </a:cubicBezTo>
                <a:cubicBezTo>
                  <a:pt x="99" y="65"/>
                  <a:pt x="99" y="65"/>
                  <a:pt x="99" y="65"/>
                </a:cubicBezTo>
                <a:cubicBezTo>
                  <a:pt x="99" y="61"/>
                  <a:pt x="103" y="58"/>
                  <a:pt x="108" y="58"/>
                </a:cubicBezTo>
                <a:cubicBezTo>
                  <a:pt x="112" y="58"/>
                  <a:pt x="116" y="61"/>
                  <a:pt x="117" y="65"/>
                </a:cubicBezTo>
                <a:cubicBezTo>
                  <a:pt x="120" y="142"/>
                  <a:pt x="120" y="142"/>
                  <a:pt x="120" y="142"/>
                </a:cubicBezTo>
                <a:cubicBezTo>
                  <a:pt x="118" y="143"/>
                  <a:pt x="117" y="143"/>
                  <a:pt x="116" y="144"/>
                </a:cubicBezTo>
                <a:cubicBezTo>
                  <a:pt x="113" y="146"/>
                  <a:pt x="111" y="147"/>
                  <a:pt x="106" y="147"/>
                </a:cubicBezTo>
                <a:close/>
                <a:moveTo>
                  <a:pt x="33" y="10"/>
                </a:moveTo>
                <a:cubicBezTo>
                  <a:pt x="128" y="10"/>
                  <a:pt x="128" y="10"/>
                  <a:pt x="128" y="10"/>
                </a:cubicBezTo>
                <a:cubicBezTo>
                  <a:pt x="133" y="10"/>
                  <a:pt x="137" y="13"/>
                  <a:pt x="137" y="17"/>
                </a:cubicBezTo>
                <a:cubicBezTo>
                  <a:pt x="138" y="24"/>
                  <a:pt x="138" y="24"/>
                  <a:pt x="138" y="24"/>
                </a:cubicBezTo>
                <a:cubicBezTo>
                  <a:pt x="24" y="24"/>
                  <a:pt x="24" y="24"/>
                  <a:pt x="24" y="24"/>
                </a:cubicBezTo>
                <a:cubicBezTo>
                  <a:pt x="25" y="17"/>
                  <a:pt x="25" y="17"/>
                  <a:pt x="25" y="17"/>
                </a:cubicBezTo>
                <a:cubicBezTo>
                  <a:pt x="25" y="13"/>
                  <a:pt x="29" y="10"/>
                  <a:pt x="33" y="10"/>
                </a:cubicBezTo>
                <a:close/>
                <a:moveTo>
                  <a:pt x="23" y="35"/>
                </a:moveTo>
                <a:cubicBezTo>
                  <a:pt x="139" y="35"/>
                  <a:pt x="139" y="35"/>
                  <a:pt x="139" y="35"/>
                </a:cubicBezTo>
                <a:cubicBezTo>
                  <a:pt x="150" y="146"/>
                  <a:pt x="150" y="146"/>
                  <a:pt x="150" y="146"/>
                </a:cubicBezTo>
                <a:cubicBezTo>
                  <a:pt x="149" y="145"/>
                  <a:pt x="148" y="145"/>
                  <a:pt x="147" y="144"/>
                </a:cubicBezTo>
                <a:cubicBezTo>
                  <a:pt x="143" y="142"/>
                  <a:pt x="139" y="139"/>
                  <a:pt x="131" y="139"/>
                </a:cubicBezTo>
                <a:cubicBezTo>
                  <a:pt x="131" y="139"/>
                  <a:pt x="130" y="139"/>
                  <a:pt x="130" y="139"/>
                </a:cubicBezTo>
                <a:cubicBezTo>
                  <a:pt x="127" y="65"/>
                  <a:pt x="127" y="65"/>
                  <a:pt x="127" y="65"/>
                </a:cubicBezTo>
                <a:cubicBezTo>
                  <a:pt x="127" y="55"/>
                  <a:pt x="118" y="47"/>
                  <a:pt x="108" y="47"/>
                </a:cubicBezTo>
                <a:cubicBezTo>
                  <a:pt x="97" y="47"/>
                  <a:pt x="89" y="55"/>
                  <a:pt x="88" y="65"/>
                </a:cubicBezTo>
                <a:cubicBezTo>
                  <a:pt x="86" y="140"/>
                  <a:pt x="86" y="140"/>
                  <a:pt x="86" y="140"/>
                </a:cubicBezTo>
                <a:cubicBezTo>
                  <a:pt x="84" y="140"/>
                  <a:pt x="83" y="139"/>
                  <a:pt x="81" y="139"/>
                </a:cubicBezTo>
                <a:cubicBezTo>
                  <a:pt x="79" y="139"/>
                  <a:pt x="78" y="140"/>
                  <a:pt x="76" y="140"/>
                </a:cubicBezTo>
                <a:cubicBezTo>
                  <a:pt x="74" y="65"/>
                  <a:pt x="74" y="65"/>
                  <a:pt x="74" y="65"/>
                </a:cubicBezTo>
                <a:cubicBezTo>
                  <a:pt x="73" y="55"/>
                  <a:pt x="65" y="47"/>
                  <a:pt x="54" y="47"/>
                </a:cubicBezTo>
                <a:cubicBezTo>
                  <a:pt x="44" y="47"/>
                  <a:pt x="35" y="55"/>
                  <a:pt x="35" y="65"/>
                </a:cubicBezTo>
                <a:cubicBezTo>
                  <a:pt x="32" y="139"/>
                  <a:pt x="32" y="139"/>
                  <a:pt x="32" y="139"/>
                </a:cubicBezTo>
                <a:cubicBezTo>
                  <a:pt x="32" y="139"/>
                  <a:pt x="31" y="139"/>
                  <a:pt x="31" y="139"/>
                </a:cubicBezTo>
                <a:cubicBezTo>
                  <a:pt x="23" y="139"/>
                  <a:pt x="19" y="142"/>
                  <a:pt x="15" y="144"/>
                </a:cubicBezTo>
                <a:cubicBezTo>
                  <a:pt x="14" y="145"/>
                  <a:pt x="13" y="145"/>
                  <a:pt x="11" y="146"/>
                </a:cubicBezTo>
                <a:lnTo>
                  <a:pt x="23" y="35"/>
                </a:lnTo>
                <a:close/>
              </a:path>
            </a:pathLst>
          </a:custGeom>
          <a:solidFill>
            <a:srgbClr val="348D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t-IT"/>
          </a:p>
        </p:txBody>
      </p:sp>
      <p:sp>
        <p:nvSpPr>
          <p:cNvPr id="1464" name="Freeform 694"/>
          <p:cNvSpPr>
            <a:spLocks/>
          </p:cNvSpPr>
          <p:nvPr/>
        </p:nvSpPr>
        <p:spPr bwMode="auto">
          <a:xfrm>
            <a:off x="1494839" y="5017675"/>
            <a:ext cx="466725" cy="50800"/>
          </a:xfrm>
          <a:custGeom>
            <a:avLst/>
            <a:gdLst>
              <a:gd name="T0" fmla="*/ 156 w 162"/>
              <a:gd name="T1" fmla="*/ 8 h 18"/>
              <a:gd name="T2" fmla="*/ 147 w 162"/>
              <a:gd name="T3" fmla="*/ 5 h 18"/>
              <a:gd name="T4" fmla="*/ 131 w 162"/>
              <a:gd name="T5" fmla="*/ 0 h 18"/>
              <a:gd name="T6" fmla="*/ 116 w 162"/>
              <a:gd name="T7" fmla="*/ 5 h 18"/>
              <a:gd name="T8" fmla="*/ 106 w 162"/>
              <a:gd name="T9" fmla="*/ 8 h 18"/>
              <a:gd name="T10" fmla="*/ 96 w 162"/>
              <a:gd name="T11" fmla="*/ 5 h 18"/>
              <a:gd name="T12" fmla="*/ 81 w 162"/>
              <a:gd name="T13" fmla="*/ 0 h 18"/>
              <a:gd name="T14" fmla="*/ 66 w 162"/>
              <a:gd name="T15" fmla="*/ 5 h 18"/>
              <a:gd name="T16" fmla="*/ 56 w 162"/>
              <a:gd name="T17" fmla="*/ 8 h 18"/>
              <a:gd name="T18" fmla="*/ 46 w 162"/>
              <a:gd name="T19" fmla="*/ 5 h 18"/>
              <a:gd name="T20" fmla="*/ 31 w 162"/>
              <a:gd name="T21" fmla="*/ 0 h 18"/>
              <a:gd name="T22" fmla="*/ 15 w 162"/>
              <a:gd name="T23" fmla="*/ 5 h 18"/>
              <a:gd name="T24" fmla="*/ 6 w 162"/>
              <a:gd name="T25" fmla="*/ 8 h 18"/>
              <a:gd name="T26" fmla="*/ 0 w 162"/>
              <a:gd name="T27" fmla="*/ 13 h 18"/>
              <a:gd name="T28" fmla="*/ 6 w 162"/>
              <a:gd name="T29" fmla="*/ 18 h 18"/>
              <a:gd name="T30" fmla="*/ 21 w 162"/>
              <a:gd name="T31" fmla="*/ 14 h 18"/>
              <a:gd name="T32" fmla="*/ 31 w 162"/>
              <a:gd name="T33" fmla="*/ 11 h 18"/>
              <a:gd name="T34" fmla="*/ 41 w 162"/>
              <a:gd name="T35" fmla="*/ 14 h 18"/>
              <a:gd name="T36" fmla="*/ 56 w 162"/>
              <a:gd name="T37" fmla="*/ 18 h 18"/>
              <a:gd name="T38" fmla="*/ 71 w 162"/>
              <a:gd name="T39" fmla="*/ 14 h 18"/>
              <a:gd name="T40" fmla="*/ 81 w 162"/>
              <a:gd name="T41" fmla="*/ 11 h 18"/>
              <a:gd name="T42" fmla="*/ 91 w 162"/>
              <a:gd name="T43" fmla="*/ 14 h 18"/>
              <a:gd name="T44" fmla="*/ 106 w 162"/>
              <a:gd name="T45" fmla="*/ 18 h 18"/>
              <a:gd name="T46" fmla="*/ 121 w 162"/>
              <a:gd name="T47" fmla="*/ 14 h 18"/>
              <a:gd name="T48" fmla="*/ 131 w 162"/>
              <a:gd name="T49" fmla="*/ 11 h 18"/>
              <a:gd name="T50" fmla="*/ 141 w 162"/>
              <a:gd name="T51" fmla="*/ 14 h 18"/>
              <a:gd name="T52" fmla="*/ 156 w 162"/>
              <a:gd name="T53" fmla="*/ 18 h 18"/>
              <a:gd name="T54" fmla="*/ 162 w 162"/>
              <a:gd name="T55" fmla="*/ 13 h 18"/>
              <a:gd name="T56" fmla="*/ 156 w 162"/>
              <a:gd name="T57" fmla="*/ 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62" h="18">
                <a:moveTo>
                  <a:pt x="156" y="8"/>
                </a:moveTo>
                <a:cubicBezTo>
                  <a:pt x="152" y="8"/>
                  <a:pt x="149" y="6"/>
                  <a:pt x="147" y="5"/>
                </a:cubicBezTo>
                <a:cubicBezTo>
                  <a:pt x="143" y="3"/>
                  <a:pt x="139" y="0"/>
                  <a:pt x="131" y="0"/>
                </a:cubicBezTo>
                <a:cubicBezTo>
                  <a:pt x="124" y="0"/>
                  <a:pt x="119" y="3"/>
                  <a:pt x="116" y="5"/>
                </a:cubicBezTo>
                <a:cubicBezTo>
                  <a:pt x="113" y="6"/>
                  <a:pt x="111" y="8"/>
                  <a:pt x="106" y="8"/>
                </a:cubicBezTo>
                <a:cubicBezTo>
                  <a:pt x="101" y="8"/>
                  <a:pt x="99" y="6"/>
                  <a:pt x="96" y="5"/>
                </a:cubicBezTo>
                <a:cubicBezTo>
                  <a:pt x="93" y="3"/>
                  <a:pt x="89" y="0"/>
                  <a:pt x="81" y="0"/>
                </a:cubicBezTo>
                <a:cubicBezTo>
                  <a:pt x="73" y="0"/>
                  <a:pt x="69" y="3"/>
                  <a:pt x="66" y="5"/>
                </a:cubicBezTo>
                <a:cubicBezTo>
                  <a:pt x="63" y="6"/>
                  <a:pt x="61" y="8"/>
                  <a:pt x="56" y="8"/>
                </a:cubicBezTo>
                <a:cubicBezTo>
                  <a:pt x="51" y="8"/>
                  <a:pt x="49" y="6"/>
                  <a:pt x="46" y="5"/>
                </a:cubicBezTo>
                <a:cubicBezTo>
                  <a:pt x="43" y="3"/>
                  <a:pt x="38" y="0"/>
                  <a:pt x="31" y="0"/>
                </a:cubicBezTo>
                <a:cubicBezTo>
                  <a:pt x="23" y="0"/>
                  <a:pt x="19" y="3"/>
                  <a:pt x="15" y="5"/>
                </a:cubicBezTo>
                <a:cubicBezTo>
                  <a:pt x="12" y="6"/>
                  <a:pt x="10" y="8"/>
                  <a:pt x="6" y="8"/>
                </a:cubicBezTo>
                <a:cubicBezTo>
                  <a:pt x="3" y="8"/>
                  <a:pt x="0" y="10"/>
                  <a:pt x="0" y="13"/>
                </a:cubicBezTo>
                <a:cubicBezTo>
                  <a:pt x="0" y="16"/>
                  <a:pt x="3" y="18"/>
                  <a:pt x="6" y="18"/>
                </a:cubicBezTo>
                <a:cubicBezTo>
                  <a:pt x="13" y="18"/>
                  <a:pt x="17" y="16"/>
                  <a:pt x="21" y="14"/>
                </a:cubicBezTo>
                <a:cubicBezTo>
                  <a:pt x="24" y="12"/>
                  <a:pt x="26" y="11"/>
                  <a:pt x="31" y="11"/>
                </a:cubicBezTo>
                <a:cubicBezTo>
                  <a:pt x="36" y="11"/>
                  <a:pt x="38" y="12"/>
                  <a:pt x="41" y="14"/>
                </a:cubicBezTo>
                <a:cubicBezTo>
                  <a:pt x="44" y="16"/>
                  <a:pt x="48" y="18"/>
                  <a:pt x="56" y="18"/>
                </a:cubicBezTo>
                <a:cubicBezTo>
                  <a:pt x="64" y="18"/>
                  <a:pt x="68" y="16"/>
                  <a:pt x="71" y="14"/>
                </a:cubicBezTo>
                <a:cubicBezTo>
                  <a:pt x="74" y="12"/>
                  <a:pt x="76" y="11"/>
                  <a:pt x="81" y="11"/>
                </a:cubicBezTo>
                <a:cubicBezTo>
                  <a:pt x="86" y="11"/>
                  <a:pt x="88" y="12"/>
                  <a:pt x="91" y="14"/>
                </a:cubicBezTo>
                <a:cubicBezTo>
                  <a:pt x="94" y="16"/>
                  <a:pt x="98" y="18"/>
                  <a:pt x="106" y="18"/>
                </a:cubicBezTo>
                <a:cubicBezTo>
                  <a:pt x="114" y="18"/>
                  <a:pt x="118" y="16"/>
                  <a:pt x="121" y="14"/>
                </a:cubicBezTo>
                <a:cubicBezTo>
                  <a:pt x="124" y="12"/>
                  <a:pt x="126" y="11"/>
                  <a:pt x="131" y="11"/>
                </a:cubicBezTo>
                <a:cubicBezTo>
                  <a:pt x="136" y="11"/>
                  <a:pt x="138" y="12"/>
                  <a:pt x="141" y="14"/>
                </a:cubicBezTo>
                <a:cubicBezTo>
                  <a:pt x="144" y="16"/>
                  <a:pt x="149" y="18"/>
                  <a:pt x="156" y="18"/>
                </a:cubicBezTo>
                <a:cubicBezTo>
                  <a:pt x="159" y="18"/>
                  <a:pt x="162" y="16"/>
                  <a:pt x="162" y="13"/>
                </a:cubicBezTo>
                <a:cubicBezTo>
                  <a:pt x="162" y="10"/>
                  <a:pt x="159" y="8"/>
                  <a:pt x="156" y="8"/>
                </a:cubicBezTo>
                <a:close/>
              </a:path>
            </a:pathLst>
          </a:custGeom>
          <a:solidFill>
            <a:srgbClr val="348D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t-IT"/>
          </a:p>
        </p:txBody>
      </p:sp>
      <p:sp>
        <p:nvSpPr>
          <p:cNvPr id="1465" name="Freeform 695"/>
          <p:cNvSpPr>
            <a:spLocks/>
          </p:cNvSpPr>
          <p:nvPr/>
        </p:nvSpPr>
        <p:spPr bwMode="auto">
          <a:xfrm>
            <a:off x="1544051" y="3353975"/>
            <a:ext cx="361950" cy="114300"/>
          </a:xfrm>
          <a:custGeom>
            <a:avLst/>
            <a:gdLst>
              <a:gd name="T0" fmla="*/ 0 w 126"/>
              <a:gd name="T1" fmla="*/ 27 h 40"/>
              <a:gd name="T2" fmla="*/ 7 w 126"/>
              <a:gd name="T3" fmla="*/ 20 h 40"/>
              <a:gd name="T4" fmla="*/ 67 w 126"/>
              <a:gd name="T5" fmla="*/ 17 h 40"/>
              <a:gd name="T6" fmla="*/ 119 w 126"/>
              <a:gd name="T7" fmla="*/ 14 h 40"/>
              <a:gd name="T8" fmla="*/ 126 w 126"/>
              <a:gd name="T9" fmla="*/ 5 h 40"/>
              <a:gd name="T10" fmla="*/ 126 w 126"/>
              <a:gd name="T11" fmla="*/ 14 h 40"/>
              <a:gd name="T12" fmla="*/ 121 w 126"/>
              <a:gd name="T13" fmla="*/ 20 h 40"/>
              <a:gd name="T14" fmla="*/ 64 w 126"/>
              <a:gd name="T15" fmla="*/ 23 h 40"/>
              <a:gd name="T16" fmla="*/ 9 w 126"/>
              <a:gd name="T17" fmla="*/ 26 h 40"/>
              <a:gd name="T18" fmla="*/ 0 w 126"/>
              <a:gd name="T19" fmla="*/ 35 h 40"/>
              <a:gd name="T20" fmla="*/ 0 w 126"/>
              <a:gd name="T21" fmla="*/ 35 h 40"/>
              <a:gd name="T22" fmla="*/ 0 w 126"/>
              <a:gd name="T23" fmla="*/ 27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6" h="40">
                <a:moveTo>
                  <a:pt x="0" y="27"/>
                </a:moveTo>
                <a:cubicBezTo>
                  <a:pt x="2" y="25"/>
                  <a:pt x="4" y="23"/>
                  <a:pt x="7" y="20"/>
                </a:cubicBezTo>
                <a:cubicBezTo>
                  <a:pt x="25" y="4"/>
                  <a:pt x="46" y="0"/>
                  <a:pt x="67" y="17"/>
                </a:cubicBezTo>
                <a:cubicBezTo>
                  <a:pt x="85" y="32"/>
                  <a:pt x="103" y="29"/>
                  <a:pt x="119" y="14"/>
                </a:cubicBezTo>
                <a:cubicBezTo>
                  <a:pt x="122" y="11"/>
                  <a:pt x="124" y="8"/>
                  <a:pt x="126" y="5"/>
                </a:cubicBezTo>
                <a:cubicBezTo>
                  <a:pt x="126" y="14"/>
                  <a:pt x="126" y="14"/>
                  <a:pt x="126" y="14"/>
                </a:cubicBezTo>
                <a:cubicBezTo>
                  <a:pt x="125" y="16"/>
                  <a:pt x="123" y="18"/>
                  <a:pt x="121" y="20"/>
                </a:cubicBezTo>
                <a:cubicBezTo>
                  <a:pt x="104" y="36"/>
                  <a:pt x="85" y="40"/>
                  <a:pt x="64" y="23"/>
                </a:cubicBezTo>
                <a:cubicBezTo>
                  <a:pt x="45" y="8"/>
                  <a:pt x="27" y="11"/>
                  <a:pt x="9" y="26"/>
                </a:cubicBezTo>
                <a:cubicBezTo>
                  <a:pt x="6" y="29"/>
                  <a:pt x="3" y="32"/>
                  <a:pt x="0" y="35"/>
                </a:cubicBezTo>
                <a:cubicBezTo>
                  <a:pt x="0" y="35"/>
                  <a:pt x="0" y="35"/>
                  <a:pt x="0" y="35"/>
                </a:cubicBezTo>
                <a:lnTo>
                  <a:pt x="0" y="27"/>
                </a:lnTo>
                <a:close/>
              </a:path>
            </a:pathLst>
          </a:custGeom>
          <a:solidFill>
            <a:srgbClr val="348D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t-IT"/>
          </a:p>
        </p:txBody>
      </p:sp>
      <p:sp>
        <p:nvSpPr>
          <p:cNvPr id="1466" name="Freeform 696"/>
          <p:cNvSpPr>
            <a:spLocks/>
          </p:cNvSpPr>
          <p:nvPr/>
        </p:nvSpPr>
        <p:spPr bwMode="auto">
          <a:xfrm>
            <a:off x="1583739" y="3420650"/>
            <a:ext cx="282575" cy="96838"/>
          </a:xfrm>
          <a:custGeom>
            <a:avLst/>
            <a:gdLst>
              <a:gd name="T0" fmla="*/ 0 w 98"/>
              <a:gd name="T1" fmla="*/ 12 h 34"/>
              <a:gd name="T2" fmla="*/ 53 w 98"/>
              <a:gd name="T3" fmla="*/ 14 h 34"/>
              <a:gd name="T4" fmla="*/ 98 w 98"/>
              <a:gd name="T5" fmla="*/ 17 h 34"/>
              <a:gd name="T6" fmla="*/ 98 w 98"/>
              <a:gd name="T7" fmla="*/ 24 h 34"/>
              <a:gd name="T8" fmla="*/ 50 w 98"/>
              <a:gd name="T9" fmla="*/ 20 h 34"/>
              <a:gd name="T10" fmla="*/ 0 w 98"/>
              <a:gd name="T11" fmla="*/ 20 h 34"/>
              <a:gd name="T12" fmla="*/ 0 w 98"/>
              <a:gd name="T13" fmla="*/ 12 h 34"/>
            </a:gdLst>
            <a:ahLst/>
            <a:cxnLst>
              <a:cxn ang="0">
                <a:pos x="T0" y="T1"/>
              </a:cxn>
              <a:cxn ang="0">
                <a:pos x="T2" y="T3"/>
              </a:cxn>
              <a:cxn ang="0">
                <a:pos x="T4" y="T5"/>
              </a:cxn>
              <a:cxn ang="0">
                <a:pos x="T6" y="T7"/>
              </a:cxn>
              <a:cxn ang="0">
                <a:pos x="T8" y="T9"/>
              </a:cxn>
              <a:cxn ang="0">
                <a:pos x="T10" y="T11"/>
              </a:cxn>
              <a:cxn ang="0">
                <a:pos x="T12" y="T13"/>
              </a:cxn>
            </a:cxnLst>
            <a:rect l="0" t="0" r="r" b="b"/>
            <a:pathLst>
              <a:path w="98" h="34">
                <a:moveTo>
                  <a:pt x="0" y="12"/>
                </a:moveTo>
                <a:cubicBezTo>
                  <a:pt x="17" y="1"/>
                  <a:pt x="35" y="0"/>
                  <a:pt x="53" y="14"/>
                </a:cubicBezTo>
                <a:cubicBezTo>
                  <a:pt x="69" y="28"/>
                  <a:pt x="84" y="27"/>
                  <a:pt x="98" y="17"/>
                </a:cubicBezTo>
                <a:cubicBezTo>
                  <a:pt x="98" y="24"/>
                  <a:pt x="98" y="24"/>
                  <a:pt x="98" y="24"/>
                </a:cubicBezTo>
                <a:cubicBezTo>
                  <a:pt x="84" y="34"/>
                  <a:pt x="67" y="34"/>
                  <a:pt x="50" y="20"/>
                </a:cubicBezTo>
                <a:cubicBezTo>
                  <a:pt x="33" y="6"/>
                  <a:pt x="16" y="8"/>
                  <a:pt x="0" y="20"/>
                </a:cubicBezTo>
                <a:lnTo>
                  <a:pt x="0" y="12"/>
                </a:lnTo>
                <a:close/>
              </a:path>
            </a:pathLst>
          </a:custGeom>
          <a:solidFill>
            <a:srgbClr val="348D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t-IT"/>
          </a:p>
        </p:txBody>
      </p:sp>
      <p:sp>
        <p:nvSpPr>
          <p:cNvPr id="1467" name="Freeform 697"/>
          <p:cNvSpPr>
            <a:spLocks/>
          </p:cNvSpPr>
          <p:nvPr/>
        </p:nvSpPr>
        <p:spPr bwMode="auto">
          <a:xfrm>
            <a:off x="1618664" y="2934875"/>
            <a:ext cx="134938" cy="31750"/>
          </a:xfrm>
          <a:custGeom>
            <a:avLst/>
            <a:gdLst>
              <a:gd name="T0" fmla="*/ 47 w 47"/>
              <a:gd name="T1" fmla="*/ 5 h 11"/>
              <a:gd name="T2" fmla="*/ 47 w 47"/>
              <a:gd name="T3" fmla="*/ 11 h 11"/>
              <a:gd name="T4" fmla="*/ 0 w 47"/>
              <a:gd name="T5" fmla="*/ 11 h 11"/>
              <a:gd name="T6" fmla="*/ 0 w 47"/>
              <a:gd name="T7" fmla="*/ 5 h 11"/>
              <a:gd name="T8" fmla="*/ 5 w 47"/>
              <a:gd name="T9" fmla="*/ 0 h 11"/>
              <a:gd name="T10" fmla="*/ 42 w 47"/>
              <a:gd name="T11" fmla="*/ 0 h 11"/>
              <a:gd name="T12" fmla="*/ 47 w 47"/>
              <a:gd name="T13" fmla="*/ 5 h 11"/>
            </a:gdLst>
            <a:ahLst/>
            <a:cxnLst>
              <a:cxn ang="0">
                <a:pos x="T0" y="T1"/>
              </a:cxn>
              <a:cxn ang="0">
                <a:pos x="T2" y="T3"/>
              </a:cxn>
              <a:cxn ang="0">
                <a:pos x="T4" y="T5"/>
              </a:cxn>
              <a:cxn ang="0">
                <a:pos x="T6" y="T7"/>
              </a:cxn>
              <a:cxn ang="0">
                <a:pos x="T8" y="T9"/>
              </a:cxn>
              <a:cxn ang="0">
                <a:pos x="T10" y="T11"/>
              </a:cxn>
              <a:cxn ang="0">
                <a:pos x="T12" y="T13"/>
              </a:cxn>
            </a:cxnLst>
            <a:rect l="0" t="0" r="r" b="b"/>
            <a:pathLst>
              <a:path w="47" h="11">
                <a:moveTo>
                  <a:pt x="47" y="5"/>
                </a:moveTo>
                <a:cubicBezTo>
                  <a:pt x="47" y="11"/>
                  <a:pt x="47" y="11"/>
                  <a:pt x="47" y="11"/>
                </a:cubicBezTo>
                <a:cubicBezTo>
                  <a:pt x="0" y="11"/>
                  <a:pt x="0" y="11"/>
                  <a:pt x="0" y="11"/>
                </a:cubicBezTo>
                <a:cubicBezTo>
                  <a:pt x="0" y="5"/>
                  <a:pt x="0" y="5"/>
                  <a:pt x="0" y="5"/>
                </a:cubicBezTo>
                <a:cubicBezTo>
                  <a:pt x="0" y="3"/>
                  <a:pt x="3" y="0"/>
                  <a:pt x="5" y="0"/>
                </a:cubicBezTo>
                <a:cubicBezTo>
                  <a:pt x="42" y="0"/>
                  <a:pt x="42" y="0"/>
                  <a:pt x="42" y="0"/>
                </a:cubicBezTo>
                <a:cubicBezTo>
                  <a:pt x="45" y="0"/>
                  <a:pt x="47" y="3"/>
                  <a:pt x="47" y="5"/>
                </a:cubicBezTo>
                <a:close/>
              </a:path>
            </a:pathLst>
          </a:custGeom>
          <a:solidFill>
            <a:srgbClr val="348D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t-IT"/>
          </a:p>
        </p:txBody>
      </p:sp>
      <p:sp>
        <p:nvSpPr>
          <p:cNvPr id="1468" name="Freeform 698"/>
          <p:cNvSpPr>
            <a:spLocks/>
          </p:cNvSpPr>
          <p:nvPr/>
        </p:nvSpPr>
        <p:spPr bwMode="auto">
          <a:xfrm>
            <a:off x="1632951" y="2906300"/>
            <a:ext cx="106363" cy="28575"/>
          </a:xfrm>
          <a:custGeom>
            <a:avLst/>
            <a:gdLst>
              <a:gd name="T0" fmla="*/ 37 w 37"/>
              <a:gd name="T1" fmla="*/ 5 h 10"/>
              <a:gd name="T2" fmla="*/ 37 w 37"/>
              <a:gd name="T3" fmla="*/ 10 h 10"/>
              <a:gd name="T4" fmla="*/ 0 w 37"/>
              <a:gd name="T5" fmla="*/ 10 h 10"/>
              <a:gd name="T6" fmla="*/ 0 w 37"/>
              <a:gd name="T7" fmla="*/ 5 h 10"/>
              <a:gd name="T8" fmla="*/ 6 w 37"/>
              <a:gd name="T9" fmla="*/ 0 h 10"/>
              <a:gd name="T10" fmla="*/ 32 w 37"/>
              <a:gd name="T11" fmla="*/ 0 h 10"/>
              <a:gd name="T12" fmla="*/ 37 w 37"/>
              <a:gd name="T13" fmla="*/ 5 h 10"/>
            </a:gdLst>
            <a:ahLst/>
            <a:cxnLst>
              <a:cxn ang="0">
                <a:pos x="T0" y="T1"/>
              </a:cxn>
              <a:cxn ang="0">
                <a:pos x="T2" y="T3"/>
              </a:cxn>
              <a:cxn ang="0">
                <a:pos x="T4" y="T5"/>
              </a:cxn>
              <a:cxn ang="0">
                <a:pos x="T6" y="T7"/>
              </a:cxn>
              <a:cxn ang="0">
                <a:pos x="T8" y="T9"/>
              </a:cxn>
              <a:cxn ang="0">
                <a:pos x="T10" y="T11"/>
              </a:cxn>
              <a:cxn ang="0">
                <a:pos x="T12" y="T13"/>
              </a:cxn>
            </a:cxnLst>
            <a:rect l="0" t="0" r="r" b="b"/>
            <a:pathLst>
              <a:path w="37" h="10">
                <a:moveTo>
                  <a:pt x="37" y="5"/>
                </a:moveTo>
                <a:cubicBezTo>
                  <a:pt x="37" y="10"/>
                  <a:pt x="37" y="10"/>
                  <a:pt x="37" y="10"/>
                </a:cubicBezTo>
                <a:cubicBezTo>
                  <a:pt x="0" y="10"/>
                  <a:pt x="0" y="10"/>
                  <a:pt x="0" y="10"/>
                </a:cubicBezTo>
                <a:cubicBezTo>
                  <a:pt x="0" y="5"/>
                  <a:pt x="0" y="5"/>
                  <a:pt x="0" y="5"/>
                </a:cubicBezTo>
                <a:cubicBezTo>
                  <a:pt x="0" y="2"/>
                  <a:pt x="3" y="0"/>
                  <a:pt x="6" y="0"/>
                </a:cubicBezTo>
                <a:cubicBezTo>
                  <a:pt x="32" y="0"/>
                  <a:pt x="32" y="0"/>
                  <a:pt x="32" y="0"/>
                </a:cubicBezTo>
                <a:cubicBezTo>
                  <a:pt x="35" y="0"/>
                  <a:pt x="37" y="2"/>
                  <a:pt x="37" y="5"/>
                </a:cubicBezTo>
                <a:close/>
              </a:path>
            </a:pathLst>
          </a:custGeom>
          <a:solidFill>
            <a:srgbClr val="348D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t-IT"/>
          </a:p>
        </p:txBody>
      </p:sp>
      <p:sp>
        <p:nvSpPr>
          <p:cNvPr id="1469" name="Rectangle 699"/>
          <p:cNvSpPr>
            <a:spLocks noChangeArrowheads="1"/>
          </p:cNvSpPr>
          <p:nvPr/>
        </p:nvSpPr>
        <p:spPr bwMode="auto">
          <a:xfrm>
            <a:off x="1655176" y="2771362"/>
            <a:ext cx="60325" cy="134938"/>
          </a:xfrm>
          <a:prstGeom prst="rect">
            <a:avLst/>
          </a:prstGeom>
          <a:solidFill>
            <a:srgbClr val="348DF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t-IT"/>
          </a:p>
        </p:txBody>
      </p:sp>
      <p:sp>
        <p:nvSpPr>
          <p:cNvPr id="1470" name="Freeform 700"/>
          <p:cNvSpPr>
            <a:spLocks/>
          </p:cNvSpPr>
          <p:nvPr/>
        </p:nvSpPr>
        <p:spPr bwMode="auto">
          <a:xfrm>
            <a:off x="1640889" y="2742787"/>
            <a:ext cx="90488" cy="28575"/>
          </a:xfrm>
          <a:custGeom>
            <a:avLst/>
            <a:gdLst>
              <a:gd name="T0" fmla="*/ 31 w 31"/>
              <a:gd name="T1" fmla="*/ 5 h 10"/>
              <a:gd name="T2" fmla="*/ 26 w 31"/>
              <a:gd name="T3" fmla="*/ 10 h 10"/>
              <a:gd name="T4" fmla="*/ 5 w 31"/>
              <a:gd name="T5" fmla="*/ 10 h 10"/>
              <a:gd name="T6" fmla="*/ 0 w 31"/>
              <a:gd name="T7" fmla="*/ 5 h 10"/>
              <a:gd name="T8" fmla="*/ 5 w 31"/>
              <a:gd name="T9" fmla="*/ 0 h 10"/>
              <a:gd name="T10" fmla="*/ 26 w 31"/>
              <a:gd name="T11" fmla="*/ 0 h 10"/>
              <a:gd name="T12" fmla="*/ 31 w 31"/>
              <a:gd name="T13" fmla="*/ 5 h 10"/>
            </a:gdLst>
            <a:ahLst/>
            <a:cxnLst>
              <a:cxn ang="0">
                <a:pos x="T0" y="T1"/>
              </a:cxn>
              <a:cxn ang="0">
                <a:pos x="T2" y="T3"/>
              </a:cxn>
              <a:cxn ang="0">
                <a:pos x="T4" y="T5"/>
              </a:cxn>
              <a:cxn ang="0">
                <a:pos x="T6" y="T7"/>
              </a:cxn>
              <a:cxn ang="0">
                <a:pos x="T8" y="T9"/>
              </a:cxn>
              <a:cxn ang="0">
                <a:pos x="T10" y="T11"/>
              </a:cxn>
              <a:cxn ang="0">
                <a:pos x="T12" y="T13"/>
              </a:cxn>
            </a:cxnLst>
            <a:rect l="0" t="0" r="r" b="b"/>
            <a:pathLst>
              <a:path w="31" h="10">
                <a:moveTo>
                  <a:pt x="31" y="5"/>
                </a:moveTo>
                <a:cubicBezTo>
                  <a:pt x="31" y="8"/>
                  <a:pt x="29" y="10"/>
                  <a:pt x="26" y="10"/>
                </a:cubicBezTo>
                <a:cubicBezTo>
                  <a:pt x="5" y="10"/>
                  <a:pt x="5" y="10"/>
                  <a:pt x="5" y="10"/>
                </a:cubicBezTo>
                <a:cubicBezTo>
                  <a:pt x="2" y="10"/>
                  <a:pt x="0" y="8"/>
                  <a:pt x="0" y="5"/>
                </a:cubicBezTo>
                <a:cubicBezTo>
                  <a:pt x="0" y="2"/>
                  <a:pt x="2" y="0"/>
                  <a:pt x="5" y="0"/>
                </a:cubicBezTo>
                <a:cubicBezTo>
                  <a:pt x="26" y="0"/>
                  <a:pt x="26" y="0"/>
                  <a:pt x="26" y="0"/>
                </a:cubicBezTo>
                <a:cubicBezTo>
                  <a:pt x="29" y="0"/>
                  <a:pt x="31" y="2"/>
                  <a:pt x="31" y="5"/>
                </a:cubicBezTo>
                <a:close/>
              </a:path>
            </a:pathLst>
          </a:custGeom>
          <a:solidFill>
            <a:srgbClr val="348D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t-IT"/>
          </a:p>
        </p:txBody>
      </p:sp>
      <p:sp>
        <p:nvSpPr>
          <p:cNvPr id="1471" name="Rectangle 701"/>
          <p:cNvSpPr>
            <a:spLocks noChangeArrowheads="1"/>
          </p:cNvSpPr>
          <p:nvPr/>
        </p:nvSpPr>
        <p:spPr bwMode="auto">
          <a:xfrm>
            <a:off x="1655176" y="2650712"/>
            <a:ext cx="60325" cy="92075"/>
          </a:xfrm>
          <a:prstGeom prst="rect">
            <a:avLst/>
          </a:prstGeom>
          <a:solidFill>
            <a:srgbClr val="348DF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t-IT"/>
          </a:p>
        </p:txBody>
      </p:sp>
      <p:sp>
        <p:nvSpPr>
          <p:cNvPr id="1472" name="Freeform 702"/>
          <p:cNvSpPr>
            <a:spLocks/>
          </p:cNvSpPr>
          <p:nvPr/>
        </p:nvSpPr>
        <p:spPr bwMode="auto">
          <a:xfrm>
            <a:off x="1632951" y="2622137"/>
            <a:ext cx="106363" cy="28575"/>
          </a:xfrm>
          <a:custGeom>
            <a:avLst/>
            <a:gdLst>
              <a:gd name="T0" fmla="*/ 37 w 37"/>
              <a:gd name="T1" fmla="*/ 5 h 10"/>
              <a:gd name="T2" fmla="*/ 32 w 37"/>
              <a:gd name="T3" fmla="*/ 10 h 10"/>
              <a:gd name="T4" fmla="*/ 6 w 37"/>
              <a:gd name="T5" fmla="*/ 10 h 10"/>
              <a:gd name="T6" fmla="*/ 0 w 37"/>
              <a:gd name="T7" fmla="*/ 5 h 10"/>
              <a:gd name="T8" fmla="*/ 6 w 37"/>
              <a:gd name="T9" fmla="*/ 0 h 10"/>
              <a:gd name="T10" fmla="*/ 32 w 37"/>
              <a:gd name="T11" fmla="*/ 0 h 10"/>
              <a:gd name="T12" fmla="*/ 37 w 37"/>
              <a:gd name="T13" fmla="*/ 5 h 10"/>
            </a:gdLst>
            <a:ahLst/>
            <a:cxnLst>
              <a:cxn ang="0">
                <a:pos x="T0" y="T1"/>
              </a:cxn>
              <a:cxn ang="0">
                <a:pos x="T2" y="T3"/>
              </a:cxn>
              <a:cxn ang="0">
                <a:pos x="T4" y="T5"/>
              </a:cxn>
              <a:cxn ang="0">
                <a:pos x="T6" y="T7"/>
              </a:cxn>
              <a:cxn ang="0">
                <a:pos x="T8" y="T9"/>
              </a:cxn>
              <a:cxn ang="0">
                <a:pos x="T10" y="T11"/>
              </a:cxn>
              <a:cxn ang="0">
                <a:pos x="T12" y="T13"/>
              </a:cxn>
            </a:cxnLst>
            <a:rect l="0" t="0" r="r" b="b"/>
            <a:pathLst>
              <a:path w="37" h="10">
                <a:moveTo>
                  <a:pt x="37" y="5"/>
                </a:moveTo>
                <a:cubicBezTo>
                  <a:pt x="37" y="8"/>
                  <a:pt x="35" y="10"/>
                  <a:pt x="32" y="10"/>
                </a:cubicBezTo>
                <a:cubicBezTo>
                  <a:pt x="6" y="10"/>
                  <a:pt x="6" y="10"/>
                  <a:pt x="6" y="10"/>
                </a:cubicBezTo>
                <a:cubicBezTo>
                  <a:pt x="3" y="10"/>
                  <a:pt x="0" y="8"/>
                  <a:pt x="0" y="5"/>
                </a:cubicBezTo>
                <a:cubicBezTo>
                  <a:pt x="0" y="2"/>
                  <a:pt x="3" y="0"/>
                  <a:pt x="6" y="0"/>
                </a:cubicBezTo>
                <a:cubicBezTo>
                  <a:pt x="32" y="0"/>
                  <a:pt x="32" y="0"/>
                  <a:pt x="32" y="0"/>
                </a:cubicBezTo>
                <a:cubicBezTo>
                  <a:pt x="35" y="0"/>
                  <a:pt x="37" y="2"/>
                  <a:pt x="37" y="5"/>
                </a:cubicBezTo>
                <a:close/>
              </a:path>
            </a:pathLst>
          </a:custGeom>
          <a:solidFill>
            <a:srgbClr val="348D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t-IT"/>
          </a:p>
        </p:txBody>
      </p:sp>
      <p:sp>
        <p:nvSpPr>
          <p:cNvPr id="1473" name="Freeform 703"/>
          <p:cNvSpPr>
            <a:spLocks/>
          </p:cNvSpPr>
          <p:nvPr/>
        </p:nvSpPr>
        <p:spPr bwMode="auto">
          <a:xfrm>
            <a:off x="1664701" y="2580862"/>
            <a:ext cx="42863" cy="41275"/>
          </a:xfrm>
          <a:custGeom>
            <a:avLst/>
            <a:gdLst>
              <a:gd name="T0" fmla="*/ 15 w 15"/>
              <a:gd name="T1" fmla="*/ 0 h 14"/>
              <a:gd name="T2" fmla="*/ 15 w 15"/>
              <a:gd name="T3" fmla="*/ 14 h 14"/>
              <a:gd name="T4" fmla="*/ 0 w 15"/>
              <a:gd name="T5" fmla="*/ 14 h 14"/>
              <a:gd name="T6" fmla="*/ 0 w 15"/>
              <a:gd name="T7" fmla="*/ 0 h 14"/>
              <a:gd name="T8" fmla="*/ 8 w 15"/>
              <a:gd name="T9" fmla="*/ 3 h 14"/>
              <a:gd name="T10" fmla="*/ 15 w 15"/>
              <a:gd name="T11" fmla="*/ 0 h 14"/>
            </a:gdLst>
            <a:ahLst/>
            <a:cxnLst>
              <a:cxn ang="0">
                <a:pos x="T0" y="T1"/>
              </a:cxn>
              <a:cxn ang="0">
                <a:pos x="T2" y="T3"/>
              </a:cxn>
              <a:cxn ang="0">
                <a:pos x="T4" y="T5"/>
              </a:cxn>
              <a:cxn ang="0">
                <a:pos x="T6" y="T7"/>
              </a:cxn>
              <a:cxn ang="0">
                <a:pos x="T8" y="T9"/>
              </a:cxn>
              <a:cxn ang="0">
                <a:pos x="T10" y="T11"/>
              </a:cxn>
            </a:cxnLst>
            <a:rect l="0" t="0" r="r" b="b"/>
            <a:pathLst>
              <a:path w="15" h="14">
                <a:moveTo>
                  <a:pt x="15" y="0"/>
                </a:moveTo>
                <a:cubicBezTo>
                  <a:pt x="15" y="14"/>
                  <a:pt x="15" y="14"/>
                  <a:pt x="15" y="14"/>
                </a:cubicBezTo>
                <a:cubicBezTo>
                  <a:pt x="0" y="14"/>
                  <a:pt x="0" y="14"/>
                  <a:pt x="0" y="14"/>
                </a:cubicBezTo>
                <a:cubicBezTo>
                  <a:pt x="0" y="0"/>
                  <a:pt x="0" y="0"/>
                  <a:pt x="0" y="0"/>
                </a:cubicBezTo>
                <a:cubicBezTo>
                  <a:pt x="2" y="2"/>
                  <a:pt x="5" y="3"/>
                  <a:pt x="8" y="3"/>
                </a:cubicBezTo>
                <a:cubicBezTo>
                  <a:pt x="11" y="3"/>
                  <a:pt x="13" y="2"/>
                  <a:pt x="15" y="0"/>
                </a:cubicBezTo>
                <a:close/>
              </a:path>
            </a:pathLst>
          </a:custGeom>
          <a:solidFill>
            <a:srgbClr val="348D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t-IT"/>
          </a:p>
        </p:txBody>
      </p:sp>
      <p:sp>
        <p:nvSpPr>
          <p:cNvPr id="1474" name="Freeform 704"/>
          <p:cNvSpPr>
            <a:spLocks/>
          </p:cNvSpPr>
          <p:nvPr/>
        </p:nvSpPr>
        <p:spPr bwMode="auto">
          <a:xfrm>
            <a:off x="1653589" y="2528475"/>
            <a:ext cx="61913" cy="63500"/>
          </a:xfrm>
          <a:custGeom>
            <a:avLst/>
            <a:gdLst>
              <a:gd name="T0" fmla="*/ 22 w 22"/>
              <a:gd name="T1" fmla="*/ 11 h 22"/>
              <a:gd name="T2" fmla="*/ 21 w 22"/>
              <a:gd name="T3" fmla="*/ 16 h 22"/>
              <a:gd name="T4" fmla="*/ 19 w 22"/>
              <a:gd name="T5" fmla="*/ 18 h 22"/>
              <a:gd name="T6" fmla="*/ 6 w 22"/>
              <a:gd name="T7" fmla="*/ 20 h 22"/>
              <a:gd name="T8" fmla="*/ 2 w 22"/>
              <a:gd name="T9" fmla="*/ 7 h 22"/>
              <a:gd name="T10" fmla="*/ 14 w 22"/>
              <a:gd name="T11" fmla="*/ 1 h 22"/>
              <a:gd name="T12" fmla="*/ 22 w 22"/>
              <a:gd name="T13" fmla="*/ 11 h 22"/>
            </a:gdLst>
            <a:ahLst/>
            <a:cxnLst>
              <a:cxn ang="0">
                <a:pos x="T0" y="T1"/>
              </a:cxn>
              <a:cxn ang="0">
                <a:pos x="T2" y="T3"/>
              </a:cxn>
              <a:cxn ang="0">
                <a:pos x="T4" y="T5"/>
              </a:cxn>
              <a:cxn ang="0">
                <a:pos x="T6" y="T7"/>
              </a:cxn>
              <a:cxn ang="0">
                <a:pos x="T8" y="T9"/>
              </a:cxn>
              <a:cxn ang="0">
                <a:pos x="T10" y="T11"/>
              </a:cxn>
              <a:cxn ang="0">
                <a:pos x="T12" y="T13"/>
              </a:cxn>
            </a:cxnLst>
            <a:rect l="0" t="0" r="r" b="b"/>
            <a:pathLst>
              <a:path w="22" h="22">
                <a:moveTo>
                  <a:pt x="22" y="11"/>
                </a:moveTo>
                <a:cubicBezTo>
                  <a:pt x="22" y="13"/>
                  <a:pt x="22" y="15"/>
                  <a:pt x="21" y="16"/>
                </a:cubicBezTo>
                <a:cubicBezTo>
                  <a:pt x="20" y="17"/>
                  <a:pt x="20" y="17"/>
                  <a:pt x="19" y="18"/>
                </a:cubicBezTo>
                <a:cubicBezTo>
                  <a:pt x="16" y="22"/>
                  <a:pt x="11" y="22"/>
                  <a:pt x="6" y="20"/>
                </a:cubicBezTo>
                <a:cubicBezTo>
                  <a:pt x="2" y="17"/>
                  <a:pt x="0" y="12"/>
                  <a:pt x="2" y="7"/>
                </a:cubicBezTo>
                <a:cubicBezTo>
                  <a:pt x="4" y="3"/>
                  <a:pt x="9" y="0"/>
                  <a:pt x="14" y="1"/>
                </a:cubicBezTo>
                <a:cubicBezTo>
                  <a:pt x="18" y="2"/>
                  <a:pt x="22" y="6"/>
                  <a:pt x="22" y="11"/>
                </a:cubicBezTo>
                <a:close/>
              </a:path>
            </a:pathLst>
          </a:custGeom>
          <a:solidFill>
            <a:srgbClr val="348D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t-IT"/>
          </a:p>
        </p:txBody>
      </p:sp>
      <p:sp>
        <p:nvSpPr>
          <p:cNvPr id="1475" name="Freeform 705"/>
          <p:cNvSpPr>
            <a:spLocks/>
          </p:cNvSpPr>
          <p:nvPr/>
        </p:nvSpPr>
        <p:spPr bwMode="auto">
          <a:xfrm>
            <a:off x="1528176" y="2672937"/>
            <a:ext cx="127000" cy="69850"/>
          </a:xfrm>
          <a:custGeom>
            <a:avLst/>
            <a:gdLst>
              <a:gd name="T0" fmla="*/ 44 w 44"/>
              <a:gd name="T1" fmla="*/ 0 h 24"/>
              <a:gd name="T2" fmla="*/ 44 w 44"/>
              <a:gd name="T3" fmla="*/ 16 h 24"/>
              <a:gd name="T4" fmla="*/ 23 w 44"/>
              <a:gd name="T5" fmla="*/ 16 h 24"/>
              <a:gd name="T6" fmla="*/ 16 w 44"/>
              <a:gd name="T7" fmla="*/ 24 h 24"/>
              <a:gd name="T8" fmla="*/ 0 w 44"/>
              <a:gd name="T9" fmla="*/ 24 h 24"/>
              <a:gd name="T10" fmla="*/ 23 w 44"/>
              <a:gd name="T11" fmla="*/ 0 h 24"/>
              <a:gd name="T12" fmla="*/ 44 w 44"/>
              <a:gd name="T13" fmla="*/ 0 h 24"/>
            </a:gdLst>
            <a:ahLst/>
            <a:cxnLst>
              <a:cxn ang="0">
                <a:pos x="T0" y="T1"/>
              </a:cxn>
              <a:cxn ang="0">
                <a:pos x="T2" y="T3"/>
              </a:cxn>
              <a:cxn ang="0">
                <a:pos x="T4" y="T5"/>
              </a:cxn>
              <a:cxn ang="0">
                <a:pos x="T6" y="T7"/>
              </a:cxn>
              <a:cxn ang="0">
                <a:pos x="T8" y="T9"/>
              </a:cxn>
              <a:cxn ang="0">
                <a:pos x="T10" y="T11"/>
              </a:cxn>
              <a:cxn ang="0">
                <a:pos x="T12" y="T13"/>
              </a:cxn>
            </a:cxnLst>
            <a:rect l="0" t="0" r="r" b="b"/>
            <a:pathLst>
              <a:path w="44" h="24">
                <a:moveTo>
                  <a:pt x="44" y="0"/>
                </a:moveTo>
                <a:cubicBezTo>
                  <a:pt x="44" y="16"/>
                  <a:pt x="44" y="16"/>
                  <a:pt x="44" y="16"/>
                </a:cubicBezTo>
                <a:cubicBezTo>
                  <a:pt x="23" y="16"/>
                  <a:pt x="23" y="16"/>
                  <a:pt x="23" y="16"/>
                </a:cubicBezTo>
                <a:cubicBezTo>
                  <a:pt x="19" y="16"/>
                  <a:pt x="16" y="19"/>
                  <a:pt x="16" y="24"/>
                </a:cubicBezTo>
                <a:cubicBezTo>
                  <a:pt x="0" y="24"/>
                  <a:pt x="0" y="24"/>
                  <a:pt x="0" y="24"/>
                </a:cubicBezTo>
                <a:cubicBezTo>
                  <a:pt x="0" y="11"/>
                  <a:pt x="10" y="0"/>
                  <a:pt x="23" y="0"/>
                </a:cubicBezTo>
                <a:lnTo>
                  <a:pt x="44" y="0"/>
                </a:lnTo>
                <a:close/>
              </a:path>
            </a:pathLst>
          </a:custGeom>
          <a:solidFill>
            <a:srgbClr val="348D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t-IT"/>
          </a:p>
        </p:txBody>
      </p:sp>
      <p:sp>
        <p:nvSpPr>
          <p:cNvPr id="1076" name="Freeform 707"/>
          <p:cNvSpPr>
            <a:spLocks/>
          </p:cNvSpPr>
          <p:nvPr/>
        </p:nvSpPr>
        <p:spPr bwMode="auto">
          <a:xfrm>
            <a:off x="1715502" y="2672938"/>
            <a:ext cx="112713" cy="46038"/>
          </a:xfrm>
          <a:custGeom>
            <a:avLst/>
            <a:gdLst>
              <a:gd name="T0" fmla="*/ 39 w 39"/>
              <a:gd name="T1" fmla="*/ 8 h 16"/>
              <a:gd name="T2" fmla="*/ 31 w 39"/>
              <a:gd name="T3" fmla="*/ 16 h 16"/>
              <a:gd name="T4" fmla="*/ 0 w 39"/>
              <a:gd name="T5" fmla="*/ 16 h 16"/>
              <a:gd name="T6" fmla="*/ 0 w 39"/>
              <a:gd name="T7" fmla="*/ 0 h 16"/>
              <a:gd name="T8" fmla="*/ 31 w 39"/>
              <a:gd name="T9" fmla="*/ 0 h 16"/>
              <a:gd name="T10" fmla="*/ 37 w 39"/>
              <a:gd name="T11" fmla="*/ 2 h 16"/>
              <a:gd name="T12" fmla="*/ 39 w 39"/>
              <a:gd name="T13" fmla="*/ 8 h 16"/>
            </a:gdLst>
            <a:ahLst/>
            <a:cxnLst>
              <a:cxn ang="0">
                <a:pos x="T0" y="T1"/>
              </a:cxn>
              <a:cxn ang="0">
                <a:pos x="T2" y="T3"/>
              </a:cxn>
              <a:cxn ang="0">
                <a:pos x="T4" y="T5"/>
              </a:cxn>
              <a:cxn ang="0">
                <a:pos x="T6" y="T7"/>
              </a:cxn>
              <a:cxn ang="0">
                <a:pos x="T8" y="T9"/>
              </a:cxn>
              <a:cxn ang="0">
                <a:pos x="T10" y="T11"/>
              </a:cxn>
              <a:cxn ang="0">
                <a:pos x="T12" y="T13"/>
              </a:cxn>
            </a:cxnLst>
            <a:rect l="0" t="0" r="r" b="b"/>
            <a:pathLst>
              <a:path w="39" h="16">
                <a:moveTo>
                  <a:pt x="39" y="8"/>
                </a:moveTo>
                <a:cubicBezTo>
                  <a:pt x="39" y="12"/>
                  <a:pt x="36" y="16"/>
                  <a:pt x="31" y="16"/>
                </a:cubicBezTo>
                <a:cubicBezTo>
                  <a:pt x="0" y="16"/>
                  <a:pt x="0" y="16"/>
                  <a:pt x="0" y="16"/>
                </a:cubicBezTo>
                <a:cubicBezTo>
                  <a:pt x="0" y="0"/>
                  <a:pt x="0" y="0"/>
                  <a:pt x="0" y="0"/>
                </a:cubicBezTo>
                <a:cubicBezTo>
                  <a:pt x="31" y="0"/>
                  <a:pt x="31" y="0"/>
                  <a:pt x="31" y="0"/>
                </a:cubicBezTo>
                <a:cubicBezTo>
                  <a:pt x="33" y="0"/>
                  <a:pt x="35" y="1"/>
                  <a:pt x="37" y="2"/>
                </a:cubicBezTo>
                <a:cubicBezTo>
                  <a:pt x="38" y="4"/>
                  <a:pt x="39" y="6"/>
                  <a:pt x="39" y="8"/>
                </a:cubicBezTo>
                <a:close/>
              </a:path>
            </a:pathLst>
          </a:custGeom>
          <a:solidFill>
            <a:srgbClr val="348D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t-IT"/>
          </a:p>
        </p:txBody>
      </p:sp>
      <p:sp>
        <p:nvSpPr>
          <p:cNvPr id="1077" name="Freeform 708"/>
          <p:cNvSpPr>
            <a:spLocks/>
          </p:cNvSpPr>
          <p:nvPr/>
        </p:nvSpPr>
        <p:spPr bwMode="auto">
          <a:xfrm>
            <a:off x="1767889" y="2718975"/>
            <a:ext cx="112713" cy="98425"/>
          </a:xfrm>
          <a:custGeom>
            <a:avLst/>
            <a:gdLst>
              <a:gd name="T0" fmla="*/ 39 w 39"/>
              <a:gd name="T1" fmla="*/ 28 h 34"/>
              <a:gd name="T2" fmla="*/ 34 w 39"/>
              <a:gd name="T3" fmla="*/ 34 h 34"/>
              <a:gd name="T4" fmla="*/ 26 w 39"/>
              <a:gd name="T5" fmla="*/ 34 h 34"/>
              <a:gd name="T6" fmla="*/ 0 w 39"/>
              <a:gd name="T7" fmla="*/ 8 h 34"/>
              <a:gd name="T8" fmla="*/ 0 w 39"/>
              <a:gd name="T9" fmla="*/ 0 h 34"/>
              <a:gd name="T10" fmla="*/ 11 w 39"/>
              <a:gd name="T11" fmla="*/ 0 h 34"/>
              <a:gd name="T12" fmla="*/ 11 w 39"/>
              <a:gd name="T13" fmla="*/ 8 h 34"/>
              <a:gd name="T14" fmla="*/ 26 w 39"/>
              <a:gd name="T15" fmla="*/ 23 h 34"/>
              <a:gd name="T16" fmla="*/ 34 w 39"/>
              <a:gd name="T17" fmla="*/ 23 h 34"/>
              <a:gd name="T18" fmla="*/ 39 w 39"/>
              <a:gd name="T19" fmla="*/ 28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9" h="34">
                <a:moveTo>
                  <a:pt x="39" y="28"/>
                </a:moveTo>
                <a:cubicBezTo>
                  <a:pt x="39" y="31"/>
                  <a:pt x="37" y="34"/>
                  <a:pt x="34" y="34"/>
                </a:cubicBezTo>
                <a:cubicBezTo>
                  <a:pt x="26" y="34"/>
                  <a:pt x="26" y="34"/>
                  <a:pt x="26" y="34"/>
                </a:cubicBezTo>
                <a:cubicBezTo>
                  <a:pt x="12" y="34"/>
                  <a:pt x="0" y="22"/>
                  <a:pt x="0" y="8"/>
                </a:cubicBezTo>
                <a:cubicBezTo>
                  <a:pt x="0" y="0"/>
                  <a:pt x="0" y="0"/>
                  <a:pt x="0" y="0"/>
                </a:cubicBezTo>
                <a:cubicBezTo>
                  <a:pt x="11" y="0"/>
                  <a:pt x="11" y="0"/>
                  <a:pt x="11" y="0"/>
                </a:cubicBezTo>
                <a:cubicBezTo>
                  <a:pt x="11" y="8"/>
                  <a:pt x="11" y="8"/>
                  <a:pt x="11" y="8"/>
                </a:cubicBezTo>
                <a:cubicBezTo>
                  <a:pt x="11" y="16"/>
                  <a:pt x="18" y="23"/>
                  <a:pt x="26" y="23"/>
                </a:cubicBezTo>
                <a:cubicBezTo>
                  <a:pt x="34" y="23"/>
                  <a:pt x="34" y="23"/>
                  <a:pt x="34" y="23"/>
                </a:cubicBezTo>
                <a:cubicBezTo>
                  <a:pt x="37" y="23"/>
                  <a:pt x="39" y="25"/>
                  <a:pt x="39" y="28"/>
                </a:cubicBezTo>
                <a:close/>
              </a:path>
            </a:pathLst>
          </a:custGeom>
          <a:solidFill>
            <a:srgbClr val="348D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t-IT"/>
          </a:p>
        </p:txBody>
      </p:sp>
      <p:sp>
        <p:nvSpPr>
          <p:cNvPr id="1078" name="Freeform 709"/>
          <p:cNvSpPr>
            <a:spLocks/>
          </p:cNvSpPr>
          <p:nvPr/>
        </p:nvSpPr>
        <p:spPr bwMode="auto">
          <a:xfrm>
            <a:off x="1713914" y="2545938"/>
            <a:ext cx="85725" cy="127000"/>
          </a:xfrm>
          <a:custGeom>
            <a:avLst/>
            <a:gdLst>
              <a:gd name="T0" fmla="*/ 30 w 30"/>
              <a:gd name="T1" fmla="*/ 26 h 44"/>
              <a:gd name="T2" fmla="*/ 30 w 30"/>
              <a:gd name="T3" fmla="*/ 44 h 44"/>
              <a:gd name="T4" fmla="*/ 19 w 30"/>
              <a:gd name="T5" fmla="*/ 44 h 44"/>
              <a:gd name="T6" fmla="*/ 19 w 30"/>
              <a:gd name="T7" fmla="*/ 26 h 44"/>
              <a:gd name="T8" fmla="*/ 4 w 30"/>
              <a:gd name="T9" fmla="*/ 10 h 44"/>
              <a:gd name="T10" fmla="*/ 0 w 30"/>
              <a:gd name="T11" fmla="*/ 10 h 44"/>
              <a:gd name="T12" fmla="*/ 0 w 30"/>
              <a:gd name="T13" fmla="*/ 0 h 44"/>
              <a:gd name="T14" fmla="*/ 4 w 30"/>
              <a:gd name="T15" fmla="*/ 0 h 44"/>
              <a:gd name="T16" fmla="*/ 30 w 30"/>
              <a:gd name="T17" fmla="*/ 26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44">
                <a:moveTo>
                  <a:pt x="30" y="26"/>
                </a:moveTo>
                <a:cubicBezTo>
                  <a:pt x="30" y="44"/>
                  <a:pt x="30" y="44"/>
                  <a:pt x="30" y="44"/>
                </a:cubicBezTo>
                <a:cubicBezTo>
                  <a:pt x="19" y="44"/>
                  <a:pt x="19" y="44"/>
                  <a:pt x="19" y="44"/>
                </a:cubicBezTo>
                <a:cubicBezTo>
                  <a:pt x="19" y="26"/>
                  <a:pt x="19" y="26"/>
                  <a:pt x="19" y="26"/>
                </a:cubicBezTo>
                <a:cubicBezTo>
                  <a:pt x="19" y="17"/>
                  <a:pt x="12" y="10"/>
                  <a:pt x="4" y="10"/>
                </a:cubicBezTo>
                <a:cubicBezTo>
                  <a:pt x="0" y="10"/>
                  <a:pt x="0" y="10"/>
                  <a:pt x="0" y="10"/>
                </a:cubicBezTo>
                <a:cubicBezTo>
                  <a:pt x="2" y="7"/>
                  <a:pt x="2" y="3"/>
                  <a:pt x="0" y="0"/>
                </a:cubicBezTo>
                <a:cubicBezTo>
                  <a:pt x="4" y="0"/>
                  <a:pt x="4" y="0"/>
                  <a:pt x="4" y="0"/>
                </a:cubicBezTo>
                <a:cubicBezTo>
                  <a:pt x="18" y="0"/>
                  <a:pt x="30" y="11"/>
                  <a:pt x="30" y="26"/>
                </a:cubicBezTo>
                <a:close/>
              </a:path>
            </a:pathLst>
          </a:custGeom>
          <a:solidFill>
            <a:srgbClr val="348D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t-IT"/>
          </a:p>
        </p:txBody>
      </p:sp>
      <p:sp>
        <p:nvSpPr>
          <p:cNvPr id="1079" name="Freeform 710"/>
          <p:cNvSpPr>
            <a:spLocks/>
          </p:cNvSpPr>
          <p:nvPr/>
        </p:nvSpPr>
        <p:spPr bwMode="auto">
          <a:xfrm>
            <a:off x="1618664" y="2934875"/>
            <a:ext cx="134938" cy="31750"/>
          </a:xfrm>
          <a:custGeom>
            <a:avLst/>
            <a:gdLst>
              <a:gd name="T0" fmla="*/ 47 w 47"/>
              <a:gd name="T1" fmla="*/ 5 h 11"/>
              <a:gd name="T2" fmla="*/ 47 w 47"/>
              <a:gd name="T3" fmla="*/ 11 h 11"/>
              <a:gd name="T4" fmla="*/ 0 w 47"/>
              <a:gd name="T5" fmla="*/ 11 h 11"/>
              <a:gd name="T6" fmla="*/ 0 w 47"/>
              <a:gd name="T7" fmla="*/ 5 h 11"/>
              <a:gd name="T8" fmla="*/ 5 w 47"/>
              <a:gd name="T9" fmla="*/ 0 h 11"/>
              <a:gd name="T10" fmla="*/ 42 w 47"/>
              <a:gd name="T11" fmla="*/ 0 h 11"/>
              <a:gd name="T12" fmla="*/ 47 w 47"/>
              <a:gd name="T13" fmla="*/ 5 h 11"/>
            </a:gdLst>
            <a:ahLst/>
            <a:cxnLst>
              <a:cxn ang="0">
                <a:pos x="T0" y="T1"/>
              </a:cxn>
              <a:cxn ang="0">
                <a:pos x="T2" y="T3"/>
              </a:cxn>
              <a:cxn ang="0">
                <a:pos x="T4" y="T5"/>
              </a:cxn>
              <a:cxn ang="0">
                <a:pos x="T6" y="T7"/>
              </a:cxn>
              <a:cxn ang="0">
                <a:pos x="T8" y="T9"/>
              </a:cxn>
              <a:cxn ang="0">
                <a:pos x="T10" y="T11"/>
              </a:cxn>
              <a:cxn ang="0">
                <a:pos x="T12" y="T13"/>
              </a:cxn>
            </a:cxnLst>
            <a:rect l="0" t="0" r="r" b="b"/>
            <a:pathLst>
              <a:path w="47" h="11">
                <a:moveTo>
                  <a:pt x="47" y="5"/>
                </a:moveTo>
                <a:cubicBezTo>
                  <a:pt x="47" y="11"/>
                  <a:pt x="47" y="11"/>
                  <a:pt x="47" y="11"/>
                </a:cubicBezTo>
                <a:cubicBezTo>
                  <a:pt x="0" y="11"/>
                  <a:pt x="0" y="11"/>
                  <a:pt x="0" y="11"/>
                </a:cubicBezTo>
                <a:cubicBezTo>
                  <a:pt x="0" y="5"/>
                  <a:pt x="0" y="5"/>
                  <a:pt x="0" y="5"/>
                </a:cubicBezTo>
                <a:cubicBezTo>
                  <a:pt x="0" y="3"/>
                  <a:pt x="3" y="0"/>
                  <a:pt x="5" y="0"/>
                </a:cubicBezTo>
                <a:cubicBezTo>
                  <a:pt x="42" y="0"/>
                  <a:pt x="42" y="0"/>
                  <a:pt x="42" y="0"/>
                </a:cubicBezTo>
                <a:cubicBezTo>
                  <a:pt x="45" y="0"/>
                  <a:pt x="47" y="3"/>
                  <a:pt x="47" y="5"/>
                </a:cubicBezTo>
                <a:close/>
              </a:path>
            </a:pathLst>
          </a:custGeom>
          <a:solidFill>
            <a:srgbClr val="348D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t-IT"/>
          </a:p>
        </p:txBody>
      </p:sp>
      <p:sp>
        <p:nvSpPr>
          <p:cNvPr id="1080" name="Freeform 711"/>
          <p:cNvSpPr>
            <a:spLocks/>
          </p:cNvSpPr>
          <p:nvPr/>
        </p:nvSpPr>
        <p:spPr bwMode="auto">
          <a:xfrm>
            <a:off x="1632952" y="2906300"/>
            <a:ext cx="106363" cy="28575"/>
          </a:xfrm>
          <a:custGeom>
            <a:avLst/>
            <a:gdLst>
              <a:gd name="T0" fmla="*/ 37 w 37"/>
              <a:gd name="T1" fmla="*/ 5 h 10"/>
              <a:gd name="T2" fmla="*/ 37 w 37"/>
              <a:gd name="T3" fmla="*/ 10 h 10"/>
              <a:gd name="T4" fmla="*/ 0 w 37"/>
              <a:gd name="T5" fmla="*/ 10 h 10"/>
              <a:gd name="T6" fmla="*/ 0 w 37"/>
              <a:gd name="T7" fmla="*/ 5 h 10"/>
              <a:gd name="T8" fmla="*/ 6 w 37"/>
              <a:gd name="T9" fmla="*/ 0 h 10"/>
              <a:gd name="T10" fmla="*/ 32 w 37"/>
              <a:gd name="T11" fmla="*/ 0 h 10"/>
              <a:gd name="T12" fmla="*/ 37 w 37"/>
              <a:gd name="T13" fmla="*/ 5 h 10"/>
            </a:gdLst>
            <a:ahLst/>
            <a:cxnLst>
              <a:cxn ang="0">
                <a:pos x="T0" y="T1"/>
              </a:cxn>
              <a:cxn ang="0">
                <a:pos x="T2" y="T3"/>
              </a:cxn>
              <a:cxn ang="0">
                <a:pos x="T4" y="T5"/>
              </a:cxn>
              <a:cxn ang="0">
                <a:pos x="T6" y="T7"/>
              </a:cxn>
              <a:cxn ang="0">
                <a:pos x="T8" y="T9"/>
              </a:cxn>
              <a:cxn ang="0">
                <a:pos x="T10" y="T11"/>
              </a:cxn>
              <a:cxn ang="0">
                <a:pos x="T12" y="T13"/>
              </a:cxn>
            </a:cxnLst>
            <a:rect l="0" t="0" r="r" b="b"/>
            <a:pathLst>
              <a:path w="37" h="10">
                <a:moveTo>
                  <a:pt x="37" y="5"/>
                </a:moveTo>
                <a:cubicBezTo>
                  <a:pt x="37" y="10"/>
                  <a:pt x="37" y="10"/>
                  <a:pt x="37" y="10"/>
                </a:cubicBezTo>
                <a:cubicBezTo>
                  <a:pt x="0" y="10"/>
                  <a:pt x="0" y="10"/>
                  <a:pt x="0" y="10"/>
                </a:cubicBezTo>
                <a:cubicBezTo>
                  <a:pt x="0" y="5"/>
                  <a:pt x="0" y="5"/>
                  <a:pt x="0" y="5"/>
                </a:cubicBezTo>
                <a:cubicBezTo>
                  <a:pt x="0" y="2"/>
                  <a:pt x="3" y="0"/>
                  <a:pt x="6" y="0"/>
                </a:cubicBezTo>
                <a:cubicBezTo>
                  <a:pt x="32" y="0"/>
                  <a:pt x="32" y="0"/>
                  <a:pt x="32" y="0"/>
                </a:cubicBezTo>
                <a:cubicBezTo>
                  <a:pt x="35" y="0"/>
                  <a:pt x="37" y="2"/>
                  <a:pt x="37" y="5"/>
                </a:cubicBezTo>
                <a:close/>
              </a:path>
            </a:pathLst>
          </a:custGeom>
          <a:solidFill>
            <a:srgbClr val="348D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t-IT"/>
          </a:p>
        </p:txBody>
      </p:sp>
      <p:sp>
        <p:nvSpPr>
          <p:cNvPr id="1081" name="Rectangle 712"/>
          <p:cNvSpPr>
            <a:spLocks noChangeArrowheads="1"/>
          </p:cNvSpPr>
          <p:nvPr/>
        </p:nvSpPr>
        <p:spPr bwMode="auto">
          <a:xfrm>
            <a:off x="1655177" y="2771363"/>
            <a:ext cx="60325" cy="134938"/>
          </a:xfrm>
          <a:prstGeom prst="rect">
            <a:avLst/>
          </a:prstGeom>
          <a:solidFill>
            <a:srgbClr val="348DF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t-IT"/>
          </a:p>
        </p:txBody>
      </p:sp>
      <p:sp>
        <p:nvSpPr>
          <p:cNvPr id="1082" name="Freeform 713"/>
          <p:cNvSpPr>
            <a:spLocks/>
          </p:cNvSpPr>
          <p:nvPr/>
        </p:nvSpPr>
        <p:spPr bwMode="auto">
          <a:xfrm>
            <a:off x="1640889" y="2742788"/>
            <a:ext cx="90488" cy="28575"/>
          </a:xfrm>
          <a:custGeom>
            <a:avLst/>
            <a:gdLst>
              <a:gd name="T0" fmla="*/ 31 w 31"/>
              <a:gd name="T1" fmla="*/ 5 h 10"/>
              <a:gd name="T2" fmla="*/ 26 w 31"/>
              <a:gd name="T3" fmla="*/ 10 h 10"/>
              <a:gd name="T4" fmla="*/ 5 w 31"/>
              <a:gd name="T5" fmla="*/ 10 h 10"/>
              <a:gd name="T6" fmla="*/ 0 w 31"/>
              <a:gd name="T7" fmla="*/ 5 h 10"/>
              <a:gd name="T8" fmla="*/ 5 w 31"/>
              <a:gd name="T9" fmla="*/ 0 h 10"/>
              <a:gd name="T10" fmla="*/ 26 w 31"/>
              <a:gd name="T11" fmla="*/ 0 h 10"/>
              <a:gd name="T12" fmla="*/ 31 w 31"/>
              <a:gd name="T13" fmla="*/ 5 h 10"/>
            </a:gdLst>
            <a:ahLst/>
            <a:cxnLst>
              <a:cxn ang="0">
                <a:pos x="T0" y="T1"/>
              </a:cxn>
              <a:cxn ang="0">
                <a:pos x="T2" y="T3"/>
              </a:cxn>
              <a:cxn ang="0">
                <a:pos x="T4" y="T5"/>
              </a:cxn>
              <a:cxn ang="0">
                <a:pos x="T6" y="T7"/>
              </a:cxn>
              <a:cxn ang="0">
                <a:pos x="T8" y="T9"/>
              </a:cxn>
              <a:cxn ang="0">
                <a:pos x="T10" y="T11"/>
              </a:cxn>
              <a:cxn ang="0">
                <a:pos x="T12" y="T13"/>
              </a:cxn>
            </a:cxnLst>
            <a:rect l="0" t="0" r="r" b="b"/>
            <a:pathLst>
              <a:path w="31" h="10">
                <a:moveTo>
                  <a:pt x="31" y="5"/>
                </a:moveTo>
                <a:cubicBezTo>
                  <a:pt x="31" y="8"/>
                  <a:pt x="29" y="10"/>
                  <a:pt x="26" y="10"/>
                </a:cubicBezTo>
                <a:cubicBezTo>
                  <a:pt x="5" y="10"/>
                  <a:pt x="5" y="10"/>
                  <a:pt x="5" y="10"/>
                </a:cubicBezTo>
                <a:cubicBezTo>
                  <a:pt x="2" y="10"/>
                  <a:pt x="0" y="8"/>
                  <a:pt x="0" y="5"/>
                </a:cubicBezTo>
                <a:cubicBezTo>
                  <a:pt x="0" y="2"/>
                  <a:pt x="2" y="0"/>
                  <a:pt x="5" y="0"/>
                </a:cubicBezTo>
                <a:cubicBezTo>
                  <a:pt x="26" y="0"/>
                  <a:pt x="26" y="0"/>
                  <a:pt x="26" y="0"/>
                </a:cubicBezTo>
                <a:cubicBezTo>
                  <a:pt x="29" y="0"/>
                  <a:pt x="31" y="2"/>
                  <a:pt x="31" y="5"/>
                </a:cubicBezTo>
                <a:close/>
              </a:path>
            </a:pathLst>
          </a:custGeom>
          <a:solidFill>
            <a:srgbClr val="348D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t-IT"/>
          </a:p>
        </p:txBody>
      </p:sp>
      <p:sp>
        <p:nvSpPr>
          <p:cNvPr id="1083" name="Rectangle 714"/>
          <p:cNvSpPr>
            <a:spLocks noChangeArrowheads="1"/>
          </p:cNvSpPr>
          <p:nvPr/>
        </p:nvSpPr>
        <p:spPr bwMode="auto">
          <a:xfrm>
            <a:off x="1655177" y="2650713"/>
            <a:ext cx="60325" cy="92075"/>
          </a:xfrm>
          <a:prstGeom prst="rect">
            <a:avLst/>
          </a:prstGeom>
          <a:solidFill>
            <a:srgbClr val="348DF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t-IT"/>
          </a:p>
        </p:txBody>
      </p:sp>
      <p:sp>
        <p:nvSpPr>
          <p:cNvPr id="1084" name="Freeform 715"/>
          <p:cNvSpPr>
            <a:spLocks/>
          </p:cNvSpPr>
          <p:nvPr/>
        </p:nvSpPr>
        <p:spPr bwMode="auto">
          <a:xfrm>
            <a:off x="1632952" y="2622138"/>
            <a:ext cx="106363" cy="28575"/>
          </a:xfrm>
          <a:custGeom>
            <a:avLst/>
            <a:gdLst>
              <a:gd name="T0" fmla="*/ 37 w 37"/>
              <a:gd name="T1" fmla="*/ 5 h 10"/>
              <a:gd name="T2" fmla="*/ 32 w 37"/>
              <a:gd name="T3" fmla="*/ 10 h 10"/>
              <a:gd name="T4" fmla="*/ 6 w 37"/>
              <a:gd name="T5" fmla="*/ 10 h 10"/>
              <a:gd name="T6" fmla="*/ 0 w 37"/>
              <a:gd name="T7" fmla="*/ 5 h 10"/>
              <a:gd name="T8" fmla="*/ 6 w 37"/>
              <a:gd name="T9" fmla="*/ 0 h 10"/>
              <a:gd name="T10" fmla="*/ 32 w 37"/>
              <a:gd name="T11" fmla="*/ 0 h 10"/>
              <a:gd name="T12" fmla="*/ 37 w 37"/>
              <a:gd name="T13" fmla="*/ 5 h 10"/>
            </a:gdLst>
            <a:ahLst/>
            <a:cxnLst>
              <a:cxn ang="0">
                <a:pos x="T0" y="T1"/>
              </a:cxn>
              <a:cxn ang="0">
                <a:pos x="T2" y="T3"/>
              </a:cxn>
              <a:cxn ang="0">
                <a:pos x="T4" y="T5"/>
              </a:cxn>
              <a:cxn ang="0">
                <a:pos x="T6" y="T7"/>
              </a:cxn>
              <a:cxn ang="0">
                <a:pos x="T8" y="T9"/>
              </a:cxn>
              <a:cxn ang="0">
                <a:pos x="T10" y="T11"/>
              </a:cxn>
              <a:cxn ang="0">
                <a:pos x="T12" y="T13"/>
              </a:cxn>
            </a:cxnLst>
            <a:rect l="0" t="0" r="r" b="b"/>
            <a:pathLst>
              <a:path w="37" h="10">
                <a:moveTo>
                  <a:pt x="37" y="5"/>
                </a:moveTo>
                <a:cubicBezTo>
                  <a:pt x="37" y="8"/>
                  <a:pt x="35" y="10"/>
                  <a:pt x="32" y="10"/>
                </a:cubicBezTo>
                <a:cubicBezTo>
                  <a:pt x="6" y="10"/>
                  <a:pt x="6" y="10"/>
                  <a:pt x="6" y="10"/>
                </a:cubicBezTo>
                <a:cubicBezTo>
                  <a:pt x="3" y="10"/>
                  <a:pt x="0" y="8"/>
                  <a:pt x="0" y="5"/>
                </a:cubicBezTo>
                <a:cubicBezTo>
                  <a:pt x="0" y="2"/>
                  <a:pt x="3" y="0"/>
                  <a:pt x="6" y="0"/>
                </a:cubicBezTo>
                <a:cubicBezTo>
                  <a:pt x="32" y="0"/>
                  <a:pt x="32" y="0"/>
                  <a:pt x="32" y="0"/>
                </a:cubicBezTo>
                <a:cubicBezTo>
                  <a:pt x="35" y="0"/>
                  <a:pt x="37" y="2"/>
                  <a:pt x="37" y="5"/>
                </a:cubicBezTo>
                <a:close/>
              </a:path>
            </a:pathLst>
          </a:custGeom>
          <a:solidFill>
            <a:srgbClr val="348D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t-IT"/>
          </a:p>
        </p:txBody>
      </p:sp>
      <p:sp>
        <p:nvSpPr>
          <p:cNvPr id="1085" name="Freeform 716"/>
          <p:cNvSpPr>
            <a:spLocks/>
          </p:cNvSpPr>
          <p:nvPr/>
        </p:nvSpPr>
        <p:spPr bwMode="auto">
          <a:xfrm>
            <a:off x="1664702" y="2580863"/>
            <a:ext cx="42863" cy="41275"/>
          </a:xfrm>
          <a:custGeom>
            <a:avLst/>
            <a:gdLst>
              <a:gd name="T0" fmla="*/ 15 w 15"/>
              <a:gd name="T1" fmla="*/ 0 h 14"/>
              <a:gd name="T2" fmla="*/ 15 w 15"/>
              <a:gd name="T3" fmla="*/ 14 h 14"/>
              <a:gd name="T4" fmla="*/ 0 w 15"/>
              <a:gd name="T5" fmla="*/ 14 h 14"/>
              <a:gd name="T6" fmla="*/ 0 w 15"/>
              <a:gd name="T7" fmla="*/ 0 h 14"/>
              <a:gd name="T8" fmla="*/ 8 w 15"/>
              <a:gd name="T9" fmla="*/ 3 h 14"/>
              <a:gd name="T10" fmla="*/ 15 w 15"/>
              <a:gd name="T11" fmla="*/ 0 h 14"/>
            </a:gdLst>
            <a:ahLst/>
            <a:cxnLst>
              <a:cxn ang="0">
                <a:pos x="T0" y="T1"/>
              </a:cxn>
              <a:cxn ang="0">
                <a:pos x="T2" y="T3"/>
              </a:cxn>
              <a:cxn ang="0">
                <a:pos x="T4" y="T5"/>
              </a:cxn>
              <a:cxn ang="0">
                <a:pos x="T6" y="T7"/>
              </a:cxn>
              <a:cxn ang="0">
                <a:pos x="T8" y="T9"/>
              </a:cxn>
              <a:cxn ang="0">
                <a:pos x="T10" y="T11"/>
              </a:cxn>
            </a:cxnLst>
            <a:rect l="0" t="0" r="r" b="b"/>
            <a:pathLst>
              <a:path w="15" h="14">
                <a:moveTo>
                  <a:pt x="15" y="0"/>
                </a:moveTo>
                <a:cubicBezTo>
                  <a:pt x="15" y="14"/>
                  <a:pt x="15" y="14"/>
                  <a:pt x="15" y="14"/>
                </a:cubicBezTo>
                <a:cubicBezTo>
                  <a:pt x="0" y="14"/>
                  <a:pt x="0" y="14"/>
                  <a:pt x="0" y="14"/>
                </a:cubicBezTo>
                <a:cubicBezTo>
                  <a:pt x="0" y="0"/>
                  <a:pt x="0" y="0"/>
                  <a:pt x="0" y="0"/>
                </a:cubicBezTo>
                <a:cubicBezTo>
                  <a:pt x="2" y="2"/>
                  <a:pt x="5" y="3"/>
                  <a:pt x="8" y="3"/>
                </a:cubicBezTo>
                <a:cubicBezTo>
                  <a:pt x="11" y="3"/>
                  <a:pt x="13" y="2"/>
                  <a:pt x="15" y="0"/>
                </a:cubicBezTo>
                <a:close/>
              </a:path>
            </a:pathLst>
          </a:custGeom>
          <a:solidFill>
            <a:srgbClr val="348D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t-IT"/>
          </a:p>
        </p:txBody>
      </p:sp>
      <p:sp>
        <p:nvSpPr>
          <p:cNvPr id="1086" name="Freeform 717"/>
          <p:cNvSpPr>
            <a:spLocks/>
          </p:cNvSpPr>
          <p:nvPr/>
        </p:nvSpPr>
        <p:spPr bwMode="auto">
          <a:xfrm>
            <a:off x="1653589" y="2528475"/>
            <a:ext cx="61913" cy="63500"/>
          </a:xfrm>
          <a:custGeom>
            <a:avLst/>
            <a:gdLst>
              <a:gd name="T0" fmla="*/ 22 w 22"/>
              <a:gd name="T1" fmla="*/ 11 h 22"/>
              <a:gd name="T2" fmla="*/ 21 w 22"/>
              <a:gd name="T3" fmla="*/ 16 h 22"/>
              <a:gd name="T4" fmla="*/ 19 w 22"/>
              <a:gd name="T5" fmla="*/ 18 h 22"/>
              <a:gd name="T6" fmla="*/ 6 w 22"/>
              <a:gd name="T7" fmla="*/ 20 h 22"/>
              <a:gd name="T8" fmla="*/ 2 w 22"/>
              <a:gd name="T9" fmla="*/ 7 h 22"/>
              <a:gd name="T10" fmla="*/ 14 w 22"/>
              <a:gd name="T11" fmla="*/ 1 h 22"/>
              <a:gd name="T12" fmla="*/ 22 w 22"/>
              <a:gd name="T13" fmla="*/ 11 h 22"/>
            </a:gdLst>
            <a:ahLst/>
            <a:cxnLst>
              <a:cxn ang="0">
                <a:pos x="T0" y="T1"/>
              </a:cxn>
              <a:cxn ang="0">
                <a:pos x="T2" y="T3"/>
              </a:cxn>
              <a:cxn ang="0">
                <a:pos x="T4" y="T5"/>
              </a:cxn>
              <a:cxn ang="0">
                <a:pos x="T6" y="T7"/>
              </a:cxn>
              <a:cxn ang="0">
                <a:pos x="T8" y="T9"/>
              </a:cxn>
              <a:cxn ang="0">
                <a:pos x="T10" y="T11"/>
              </a:cxn>
              <a:cxn ang="0">
                <a:pos x="T12" y="T13"/>
              </a:cxn>
            </a:cxnLst>
            <a:rect l="0" t="0" r="r" b="b"/>
            <a:pathLst>
              <a:path w="22" h="22">
                <a:moveTo>
                  <a:pt x="22" y="11"/>
                </a:moveTo>
                <a:cubicBezTo>
                  <a:pt x="22" y="13"/>
                  <a:pt x="22" y="15"/>
                  <a:pt x="21" y="16"/>
                </a:cubicBezTo>
                <a:cubicBezTo>
                  <a:pt x="20" y="17"/>
                  <a:pt x="20" y="17"/>
                  <a:pt x="19" y="18"/>
                </a:cubicBezTo>
                <a:cubicBezTo>
                  <a:pt x="16" y="22"/>
                  <a:pt x="11" y="22"/>
                  <a:pt x="6" y="20"/>
                </a:cubicBezTo>
                <a:cubicBezTo>
                  <a:pt x="2" y="17"/>
                  <a:pt x="0" y="12"/>
                  <a:pt x="2" y="7"/>
                </a:cubicBezTo>
                <a:cubicBezTo>
                  <a:pt x="4" y="3"/>
                  <a:pt x="9" y="0"/>
                  <a:pt x="14" y="1"/>
                </a:cubicBezTo>
                <a:cubicBezTo>
                  <a:pt x="18" y="2"/>
                  <a:pt x="22" y="6"/>
                  <a:pt x="22" y="11"/>
                </a:cubicBezTo>
                <a:close/>
              </a:path>
            </a:pathLst>
          </a:custGeom>
          <a:solidFill>
            <a:srgbClr val="348D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t-IT"/>
          </a:p>
        </p:txBody>
      </p:sp>
      <p:sp>
        <p:nvSpPr>
          <p:cNvPr id="1087" name="Freeform 718"/>
          <p:cNvSpPr>
            <a:spLocks/>
          </p:cNvSpPr>
          <p:nvPr/>
        </p:nvSpPr>
        <p:spPr bwMode="auto">
          <a:xfrm>
            <a:off x="1528177" y="2672938"/>
            <a:ext cx="127000" cy="69850"/>
          </a:xfrm>
          <a:custGeom>
            <a:avLst/>
            <a:gdLst>
              <a:gd name="T0" fmla="*/ 44 w 44"/>
              <a:gd name="T1" fmla="*/ 0 h 24"/>
              <a:gd name="T2" fmla="*/ 44 w 44"/>
              <a:gd name="T3" fmla="*/ 16 h 24"/>
              <a:gd name="T4" fmla="*/ 23 w 44"/>
              <a:gd name="T5" fmla="*/ 16 h 24"/>
              <a:gd name="T6" fmla="*/ 16 w 44"/>
              <a:gd name="T7" fmla="*/ 24 h 24"/>
              <a:gd name="T8" fmla="*/ 0 w 44"/>
              <a:gd name="T9" fmla="*/ 24 h 24"/>
              <a:gd name="T10" fmla="*/ 23 w 44"/>
              <a:gd name="T11" fmla="*/ 0 h 24"/>
              <a:gd name="T12" fmla="*/ 44 w 44"/>
              <a:gd name="T13" fmla="*/ 0 h 24"/>
            </a:gdLst>
            <a:ahLst/>
            <a:cxnLst>
              <a:cxn ang="0">
                <a:pos x="T0" y="T1"/>
              </a:cxn>
              <a:cxn ang="0">
                <a:pos x="T2" y="T3"/>
              </a:cxn>
              <a:cxn ang="0">
                <a:pos x="T4" y="T5"/>
              </a:cxn>
              <a:cxn ang="0">
                <a:pos x="T6" y="T7"/>
              </a:cxn>
              <a:cxn ang="0">
                <a:pos x="T8" y="T9"/>
              </a:cxn>
              <a:cxn ang="0">
                <a:pos x="T10" y="T11"/>
              </a:cxn>
              <a:cxn ang="0">
                <a:pos x="T12" y="T13"/>
              </a:cxn>
            </a:cxnLst>
            <a:rect l="0" t="0" r="r" b="b"/>
            <a:pathLst>
              <a:path w="44" h="24">
                <a:moveTo>
                  <a:pt x="44" y="0"/>
                </a:moveTo>
                <a:cubicBezTo>
                  <a:pt x="44" y="16"/>
                  <a:pt x="44" y="16"/>
                  <a:pt x="44" y="16"/>
                </a:cubicBezTo>
                <a:cubicBezTo>
                  <a:pt x="23" y="16"/>
                  <a:pt x="23" y="16"/>
                  <a:pt x="23" y="16"/>
                </a:cubicBezTo>
                <a:cubicBezTo>
                  <a:pt x="19" y="16"/>
                  <a:pt x="16" y="19"/>
                  <a:pt x="16" y="24"/>
                </a:cubicBezTo>
                <a:cubicBezTo>
                  <a:pt x="0" y="24"/>
                  <a:pt x="0" y="24"/>
                  <a:pt x="0" y="24"/>
                </a:cubicBezTo>
                <a:cubicBezTo>
                  <a:pt x="0" y="11"/>
                  <a:pt x="10" y="0"/>
                  <a:pt x="23" y="0"/>
                </a:cubicBezTo>
                <a:lnTo>
                  <a:pt x="44" y="0"/>
                </a:lnTo>
                <a:close/>
              </a:path>
            </a:pathLst>
          </a:custGeom>
          <a:solidFill>
            <a:srgbClr val="348D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t-IT"/>
          </a:p>
        </p:txBody>
      </p:sp>
      <p:sp>
        <p:nvSpPr>
          <p:cNvPr id="1088" name="Freeform 719"/>
          <p:cNvSpPr>
            <a:spLocks/>
          </p:cNvSpPr>
          <p:nvPr/>
        </p:nvSpPr>
        <p:spPr bwMode="auto">
          <a:xfrm>
            <a:off x="1715502" y="2672938"/>
            <a:ext cx="112713" cy="46038"/>
          </a:xfrm>
          <a:custGeom>
            <a:avLst/>
            <a:gdLst>
              <a:gd name="T0" fmla="*/ 39 w 39"/>
              <a:gd name="T1" fmla="*/ 8 h 16"/>
              <a:gd name="T2" fmla="*/ 31 w 39"/>
              <a:gd name="T3" fmla="*/ 16 h 16"/>
              <a:gd name="T4" fmla="*/ 0 w 39"/>
              <a:gd name="T5" fmla="*/ 16 h 16"/>
              <a:gd name="T6" fmla="*/ 0 w 39"/>
              <a:gd name="T7" fmla="*/ 0 h 16"/>
              <a:gd name="T8" fmla="*/ 31 w 39"/>
              <a:gd name="T9" fmla="*/ 0 h 16"/>
              <a:gd name="T10" fmla="*/ 37 w 39"/>
              <a:gd name="T11" fmla="*/ 2 h 16"/>
              <a:gd name="T12" fmla="*/ 39 w 39"/>
              <a:gd name="T13" fmla="*/ 8 h 16"/>
            </a:gdLst>
            <a:ahLst/>
            <a:cxnLst>
              <a:cxn ang="0">
                <a:pos x="T0" y="T1"/>
              </a:cxn>
              <a:cxn ang="0">
                <a:pos x="T2" y="T3"/>
              </a:cxn>
              <a:cxn ang="0">
                <a:pos x="T4" y="T5"/>
              </a:cxn>
              <a:cxn ang="0">
                <a:pos x="T6" y="T7"/>
              </a:cxn>
              <a:cxn ang="0">
                <a:pos x="T8" y="T9"/>
              </a:cxn>
              <a:cxn ang="0">
                <a:pos x="T10" y="T11"/>
              </a:cxn>
              <a:cxn ang="0">
                <a:pos x="T12" y="T13"/>
              </a:cxn>
            </a:cxnLst>
            <a:rect l="0" t="0" r="r" b="b"/>
            <a:pathLst>
              <a:path w="39" h="16">
                <a:moveTo>
                  <a:pt x="39" y="8"/>
                </a:moveTo>
                <a:cubicBezTo>
                  <a:pt x="39" y="12"/>
                  <a:pt x="36" y="16"/>
                  <a:pt x="31" y="16"/>
                </a:cubicBezTo>
                <a:cubicBezTo>
                  <a:pt x="0" y="16"/>
                  <a:pt x="0" y="16"/>
                  <a:pt x="0" y="16"/>
                </a:cubicBezTo>
                <a:cubicBezTo>
                  <a:pt x="0" y="0"/>
                  <a:pt x="0" y="0"/>
                  <a:pt x="0" y="0"/>
                </a:cubicBezTo>
                <a:cubicBezTo>
                  <a:pt x="31" y="0"/>
                  <a:pt x="31" y="0"/>
                  <a:pt x="31" y="0"/>
                </a:cubicBezTo>
                <a:cubicBezTo>
                  <a:pt x="33" y="0"/>
                  <a:pt x="35" y="1"/>
                  <a:pt x="37" y="2"/>
                </a:cubicBezTo>
                <a:cubicBezTo>
                  <a:pt x="38" y="4"/>
                  <a:pt x="39" y="6"/>
                  <a:pt x="39" y="8"/>
                </a:cubicBezTo>
                <a:close/>
              </a:path>
            </a:pathLst>
          </a:custGeom>
          <a:solidFill>
            <a:srgbClr val="348D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t-IT"/>
          </a:p>
        </p:txBody>
      </p:sp>
      <p:sp>
        <p:nvSpPr>
          <p:cNvPr id="1089" name="Freeform 720"/>
          <p:cNvSpPr>
            <a:spLocks/>
          </p:cNvSpPr>
          <p:nvPr/>
        </p:nvSpPr>
        <p:spPr bwMode="auto">
          <a:xfrm>
            <a:off x="1520239" y="2771363"/>
            <a:ext cx="60325" cy="98425"/>
          </a:xfrm>
          <a:custGeom>
            <a:avLst/>
            <a:gdLst>
              <a:gd name="T0" fmla="*/ 21 w 21"/>
              <a:gd name="T1" fmla="*/ 23 h 34"/>
              <a:gd name="T2" fmla="*/ 11 w 21"/>
              <a:gd name="T3" fmla="*/ 34 h 34"/>
              <a:gd name="T4" fmla="*/ 0 w 21"/>
              <a:gd name="T5" fmla="*/ 23 h 34"/>
              <a:gd name="T6" fmla="*/ 11 w 21"/>
              <a:gd name="T7" fmla="*/ 0 h 34"/>
              <a:gd name="T8" fmla="*/ 21 w 21"/>
              <a:gd name="T9" fmla="*/ 23 h 34"/>
            </a:gdLst>
            <a:ahLst/>
            <a:cxnLst>
              <a:cxn ang="0">
                <a:pos x="T0" y="T1"/>
              </a:cxn>
              <a:cxn ang="0">
                <a:pos x="T2" y="T3"/>
              </a:cxn>
              <a:cxn ang="0">
                <a:pos x="T4" y="T5"/>
              </a:cxn>
              <a:cxn ang="0">
                <a:pos x="T6" y="T7"/>
              </a:cxn>
              <a:cxn ang="0">
                <a:pos x="T8" y="T9"/>
              </a:cxn>
            </a:cxnLst>
            <a:rect l="0" t="0" r="r" b="b"/>
            <a:pathLst>
              <a:path w="21" h="34">
                <a:moveTo>
                  <a:pt x="21" y="23"/>
                </a:moveTo>
                <a:cubicBezTo>
                  <a:pt x="21" y="29"/>
                  <a:pt x="17" y="34"/>
                  <a:pt x="11" y="34"/>
                </a:cubicBezTo>
                <a:cubicBezTo>
                  <a:pt x="5" y="34"/>
                  <a:pt x="0" y="29"/>
                  <a:pt x="0" y="23"/>
                </a:cubicBezTo>
                <a:cubicBezTo>
                  <a:pt x="0" y="16"/>
                  <a:pt x="11" y="0"/>
                  <a:pt x="11" y="0"/>
                </a:cubicBezTo>
                <a:cubicBezTo>
                  <a:pt x="11" y="0"/>
                  <a:pt x="21" y="16"/>
                  <a:pt x="21" y="23"/>
                </a:cubicBezTo>
                <a:close/>
              </a:path>
            </a:pathLst>
          </a:custGeom>
          <a:solidFill>
            <a:srgbClr val="348D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t-IT"/>
          </a:p>
        </p:txBody>
      </p:sp>
      <p:sp>
        <p:nvSpPr>
          <p:cNvPr id="1090" name="Freeform 721"/>
          <p:cNvSpPr>
            <a:spLocks/>
          </p:cNvSpPr>
          <p:nvPr/>
        </p:nvSpPr>
        <p:spPr bwMode="auto">
          <a:xfrm>
            <a:off x="1767889" y="2718975"/>
            <a:ext cx="112713" cy="98425"/>
          </a:xfrm>
          <a:custGeom>
            <a:avLst/>
            <a:gdLst>
              <a:gd name="T0" fmla="*/ 39 w 39"/>
              <a:gd name="T1" fmla="*/ 28 h 34"/>
              <a:gd name="T2" fmla="*/ 34 w 39"/>
              <a:gd name="T3" fmla="*/ 34 h 34"/>
              <a:gd name="T4" fmla="*/ 26 w 39"/>
              <a:gd name="T5" fmla="*/ 34 h 34"/>
              <a:gd name="T6" fmla="*/ 0 w 39"/>
              <a:gd name="T7" fmla="*/ 8 h 34"/>
              <a:gd name="T8" fmla="*/ 0 w 39"/>
              <a:gd name="T9" fmla="*/ 0 h 34"/>
              <a:gd name="T10" fmla="*/ 11 w 39"/>
              <a:gd name="T11" fmla="*/ 0 h 34"/>
              <a:gd name="T12" fmla="*/ 11 w 39"/>
              <a:gd name="T13" fmla="*/ 8 h 34"/>
              <a:gd name="T14" fmla="*/ 26 w 39"/>
              <a:gd name="T15" fmla="*/ 23 h 34"/>
              <a:gd name="T16" fmla="*/ 34 w 39"/>
              <a:gd name="T17" fmla="*/ 23 h 34"/>
              <a:gd name="T18" fmla="*/ 39 w 39"/>
              <a:gd name="T19" fmla="*/ 28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9" h="34">
                <a:moveTo>
                  <a:pt x="39" y="28"/>
                </a:moveTo>
                <a:cubicBezTo>
                  <a:pt x="39" y="31"/>
                  <a:pt x="37" y="34"/>
                  <a:pt x="34" y="34"/>
                </a:cubicBezTo>
                <a:cubicBezTo>
                  <a:pt x="26" y="34"/>
                  <a:pt x="26" y="34"/>
                  <a:pt x="26" y="34"/>
                </a:cubicBezTo>
                <a:cubicBezTo>
                  <a:pt x="12" y="34"/>
                  <a:pt x="0" y="22"/>
                  <a:pt x="0" y="8"/>
                </a:cubicBezTo>
                <a:cubicBezTo>
                  <a:pt x="0" y="0"/>
                  <a:pt x="0" y="0"/>
                  <a:pt x="0" y="0"/>
                </a:cubicBezTo>
                <a:cubicBezTo>
                  <a:pt x="11" y="0"/>
                  <a:pt x="11" y="0"/>
                  <a:pt x="11" y="0"/>
                </a:cubicBezTo>
                <a:cubicBezTo>
                  <a:pt x="11" y="8"/>
                  <a:pt x="11" y="8"/>
                  <a:pt x="11" y="8"/>
                </a:cubicBezTo>
                <a:cubicBezTo>
                  <a:pt x="11" y="16"/>
                  <a:pt x="18" y="23"/>
                  <a:pt x="26" y="23"/>
                </a:cubicBezTo>
                <a:cubicBezTo>
                  <a:pt x="34" y="23"/>
                  <a:pt x="34" y="23"/>
                  <a:pt x="34" y="23"/>
                </a:cubicBezTo>
                <a:cubicBezTo>
                  <a:pt x="37" y="23"/>
                  <a:pt x="39" y="25"/>
                  <a:pt x="39" y="28"/>
                </a:cubicBezTo>
                <a:close/>
              </a:path>
            </a:pathLst>
          </a:custGeom>
          <a:solidFill>
            <a:srgbClr val="348D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t-IT"/>
          </a:p>
        </p:txBody>
      </p:sp>
      <p:sp>
        <p:nvSpPr>
          <p:cNvPr id="1091" name="Freeform 722"/>
          <p:cNvSpPr>
            <a:spLocks/>
          </p:cNvSpPr>
          <p:nvPr/>
        </p:nvSpPr>
        <p:spPr bwMode="auto">
          <a:xfrm>
            <a:off x="1713914" y="2545938"/>
            <a:ext cx="85725" cy="127000"/>
          </a:xfrm>
          <a:custGeom>
            <a:avLst/>
            <a:gdLst>
              <a:gd name="T0" fmla="*/ 30 w 30"/>
              <a:gd name="T1" fmla="*/ 26 h 44"/>
              <a:gd name="T2" fmla="*/ 30 w 30"/>
              <a:gd name="T3" fmla="*/ 44 h 44"/>
              <a:gd name="T4" fmla="*/ 19 w 30"/>
              <a:gd name="T5" fmla="*/ 44 h 44"/>
              <a:gd name="T6" fmla="*/ 19 w 30"/>
              <a:gd name="T7" fmla="*/ 26 h 44"/>
              <a:gd name="T8" fmla="*/ 4 w 30"/>
              <a:gd name="T9" fmla="*/ 10 h 44"/>
              <a:gd name="T10" fmla="*/ 0 w 30"/>
              <a:gd name="T11" fmla="*/ 10 h 44"/>
              <a:gd name="T12" fmla="*/ 0 w 30"/>
              <a:gd name="T13" fmla="*/ 0 h 44"/>
              <a:gd name="T14" fmla="*/ 4 w 30"/>
              <a:gd name="T15" fmla="*/ 0 h 44"/>
              <a:gd name="T16" fmla="*/ 30 w 30"/>
              <a:gd name="T17" fmla="*/ 26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44">
                <a:moveTo>
                  <a:pt x="30" y="26"/>
                </a:moveTo>
                <a:cubicBezTo>
                  <a:pt x="30" y="44"/>
                  <a:pt x="30" y="44"/>
                  <a:pt x="30" y="44"/>
                </a:cubicBezTo>
                <a:cubicBezTo>
                  <a:pt x="19" y="44"/>
                  <a:pt x="19" y="44"/>
                  <a:pt x="19" y="44"/>
                </a:cubicBezTo>
                <a:cubicBezTo>
                  <a:pt x="19" y="26"/>
                  <a:pt x="19" y="26"/>
                  <a:pt x="19" y="26"/>
                </a:cubicBezTo>
                <a:cubicBezTo>
                  <a:pt x="19" y="17"/>
                  <a:pt x="12" y="10"/>
                  <a:pt x="4" y="10"/>
                </a:cubicBezTo>
                <a:cubicBezTo>
                  <a:pt x="0" y="10"/>
                  <a:pt x="0" y="10"/>
                  <a:pt x="0" y="10"/>
                </a:cubicBezTo>
                <a:cubicBezTo>
                  <a:pt x="2" y="7"/>
                  <a:pt x="2" y="3"/>
                  <a:pt x="0" y="0"/>
                </a:cubicBezTo>
                <a:cubicBezTo>
                  <a:pt x="4" y="0"/>
                  <a:pt x="4" y="0"/>
                  <a:pt x="4" y="0"/>
                </a:cubicBezTo>
                <a:cubicBezTo>
                  <a:pt x="18" y="0"/>
                  <a:pt x="30" y="11"/>
                  <a:pt x="30" y="26"/>
                </a:cubicBezTo>
                <a:close/>
              </a:path>
            </a:pathLst>
          </a:custGeom>
          <a:solidFill>
            <a:srgbClr val="348D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t-IT"/>
          </a:p>
        </p:txBody>
      </p:sp>
      <p:sp>
        <p:nvSpPr>
          <p:cNvPr id="1093" name="Freeform 724"/>
          <p:cNvSpPr>
            <a:spLocks/>
          </p:cNvSpPr>
          <p:nvPr/>
        </p:nvSpPr>
        <p:spPr bwMode="auto">
          <a:xfrm>
            <a:off x="3499852" y="4152488"/>
            <a:ext cx="1671638" cy="841375"/>
          </a:xfrm>
          <a:custGeom>
            <a:avLst/>
            <a:gdLst>
              <a:gd name="T0" fmla="*/ 2 w 580"/>
              <a:gd name="T1" fmla="*/ 266 h 292"/>
              <a:gd name="T2" fmla="*/ 0 w 580"/>
              <a:gd name="T3" fmla="*/ 266 h 292"/>
              <a:gd name="T4" fmla="*/ 26 w 580"/>
              <a:gd name="T5" fmla="*/ 292 h 292"/>
              <a:gd name="T6" fmla="*/ 554 w 580"/>
              <a:gd name="T7" fmla="*/ 292 h 292"/>
              <a:gd name="T8" fmla="*/ 580 w 580"/>
              <a:gd name="T9" fmla="*/ 266 h 292"/>
              <a:gd name="T10" fmla="*/ 580 w 580"/>
              <a:gd name="T11" fmla="*/ 26 h 292"/>
              <a:gd name="T12" fmla="*/ 554 w 580"/>
              <a:gd name="T13" fmla="*/ 0 h 292"/>
              <a:gd name="T14" fmla="*/ 26 w 580"/>
              <a:gd name="T15" fmla="*/ 0 h 292"/>
              <a:gd name="T16" fmla="*/ 0 w 580"/>
              <a:gd name="T17" fmla="*/ 26 h 292"/>
              <a:gd name="T18" fmla="*/ 0 w 580"/>
              <a:gd name="T19" fmla="*/ 266 h 292"/>
              <a:gd name="T20" fmla="*/ 2 w 580"/>
              <a:gd name="T21" fmla="*/ 266 h 292"/>
              <a:gd name="T22" fmla="*/ 4 w 580"/>
              <a:gd name="T23" fmla="*/ 266 h 292"/>
              <a:gd name="T24" fmla="*/ 4 w 580"/>
              <a:gd name="T25" fmla="*/ 26 h 292"/>
              <a:gd name="T26" fmla="*/ 10 w 580"/>
              <a:gd name="T27" fmla="*/ 10 h 292"/>
              <a:gd name="T28" fmla="*/ 26 w 580"/>
              <a:gd name="T29" fmla="*/ 4 h 292"/>
              <a:gd name="T30" fmla="*/ 554 w 580"/>
              <a:gd name="T31" fmla="*/ 4 h 292"/>
              <a:gd name="T32" fmla="*/ 570 w 580"/>
              <a:gd name="T33" fmla="*/ 10 h 292"/>
              <a:gd name="T34" fmla="*/ 576 w 580"/>
              <a:gd name="T35" fmla="*/ 26 h 292"/>
              <a:gd name="T36" fmla="*/ 576 w 580"/>
              <a:gd name="T37" fmla="*/ 266 h 292"/>
              <a:gd name="T38" fmla="*/ 570 w 580"/>
              <a:gd name="T39" fmla="*/ 282 h 292"/>
              <a:gd name="T40" fmla="*/ 554 w 580"/>
              <a:gd name="T41" fmla="*/ 288 h 292"/>
              <a:gd name="T42" fmla="*/ 26 w 580"/>
              <a:gd name="T43" fmla="*/ 288 h 292"/>
              <a:gd name="T44" fmla="*/ 10 w 580"/>
              <a:gd name="T45" fmla="*/ 282 h 292"/>
              <a:gd name="T46" fmla="*/ 4 w 580"/>
              <a:gd name="T47" fmla="*/ 266 h 292"/>
              <a:gd name="T48" fmla="*/ 2 w 580"/>
              <a:gd name="T49" fmla="*/ 266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80" h="292">
                <a:moveTo>
                  <a:pt x="2" y="266"/>
                </a:moveTo>
                <a:cubicBezTo>
                  <a:pt x="0" y="266"/>
                  <a:pt x="0" y="266"/>
                  <a:pt x="0" y="266"/>
                </a:cubicBezTo>
                <a:cubicBezTo>
                  <a:pt x="0" y="280"/>
                  <a:pt x="12" y="292"/>
                  <a:pt x="26" y="292"/>
                </a:cubicBezTo>
                <a:cubicBezTo>
                  <a:pt x="554" y="292"/>
                  <a:pt x="554" y="292"/>
                  <a:pt x="554" y="292"/>
                </a:cubicBezTo>
                <a:cubicBezTo>
                  <a:pt x="568" y="292"/>
                  <a:pt x="580" y="280"/>
                  <a:pt x="580" y="266"/>
                </a:cubicBezTo>
                <a:cubicBezTo>
                  <a:pt x="580" y="26"/>
                  <a:pt x="580" y="26"/>
                  <a:pt x="580" y="26"/>
                </a:cubicBezTo>
                <a:cubicBezTo>
                  <a:pt x="580" y="12"/>
                  <a:pt x="568" y="0"/>
                  <a:pt x="554" y="0"/>
                </a:cubicBezTo>
                <a:cubicBezTo>
                  <a:pt x="26" y="0"/>
                  <a:pt x="26" y="0"/>
                  <a:pt x="26" y="0"/>
                </a:cubicBezTo>
                <a:cubicBezTo>
                  <a:pt x="12" y="0"/>
                  <a:pt x="0" y="12"/>
                  <a:pt x="0" y="26"/>
                </a:cubicBezTo>
                <a:cubicBezTo>
                  <a:pt x="0" y="266"/>
                  <a:pt x="0" y="266"/>
                  <a:pt x="0" y="266"/>
                </a:cubicBezTo>
                <a:cubicBezTo>
                  <a:pt x="2" y="266"/>
                  <a:pt x="2" y="266"/>
                  <a:pt x="2" y="266"/>
                </a:cubicBezTo>
                <a:cubicBezTo>
                  <a:pt x="4" y="266"/>
                  <a:pt x="4" y="266"/>
                  <a:pt x="4" y="266"/>
                </a:cubicBezTo>
                <a:cubicBezTo>
                  <a:pt x="4" y="26"/>
                  <a:pt x="4" y="26"/>
                  <a:pt x="4" y="26"/>
                </a:cubicBezTo>
                <a:cubicBezTo>
                  <a:pt x="4" y="20"/>
                  <a:pt x="6" y="14"/>
                  <a:pt x="10" y="10"/>
                </a:cubicBezTo>
                <a:cubicBezTo>
                  <a:pt x="14" y="6"/>
                  <a:pt x="20" y="4"/>
                  <a:pt x="26" y="4"/>
                </a:cubicBezTo>
                <a:cubicBezTo>
                  <a:pt x="554" y="4"/>
                  <a:pt x="554" y="4"/>
                  <a:pt x="554" y="4"/>
                </a:cubicBezTo>
                <a:cubicBezTo>
                  <a:pt x="560" y="4"/>
                  <a:pt x="566" y="6"/>
                  <a:pt x="570" y="10"/>
                </a:cubicBezTo>
                <a:cubicBezTo>
                  <a:pt x="574" y="14"/>
                  <a:pt x="576" y="20"/>
                  <a:pt x="576" y="26"/>
                </a:cubicBezTo>
                <a:cubicBezTo>
                  <a:pt x="576" y="266"/>
                  <a:pt x="576" y="266"/>
                  <a:pt x="576" y="266"/>
                </a:cubicBezTo>
                <a:cubicBezTo>
                  <a:pt x="576" y="272"/>
                  <a:pt x="574" y="278"/>
                  <a:pt x="570" y="282"/>
                </a:cubicBezTo>
                <a:cubicBezTo>
                  <a:pt x="566" y="286"/>
                  <a:pt x="560" y="288"/>
                  <a:pt x="554" y="288"/>
                </a:cubicBezTo>
                <a:cubicBezTo>
                  <a:pt x="26" y="288"/>
                  <a:pt x="26" y="288"/>
                  <a:pt x="26" y="288"/>
                </a:cubicBezTo>
                <a:cubicBezTo>
                  <a:pt x="20" y="288"/>
                  <a:pt x="14" y="286"/>
                  <a:pt x="10" y="282"/>
                </a:cubicBezTo>
                <a:cubicBezTo>
                  <a:pt x="6" y="278"/>
                  <a:pt x="4" y="272"/>
                  <a:pt x="4" y="266"/>
                </a:cubicBezTo>
                <a:lnTo>
                  <a:pt x="2" y="266"/>
                </a:lnTo>
                <a:close/>
              </a:path>
            </a:pathLst>
          </a:custGeom>
          <a:solidFill>
            <a:srgbClr val="348D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t-IT"/>
          </a:p>
        </p:txBody>
      </p:sp>
      <p:sp>
        <p:nvSpPr>
          <p:cNvPr id="1122" name="Freeform 753"/>
          <p:cNvSpPr>
            <a:spLocks/>
          </p:cNvSpPr>
          <p:nvPr/>
        </p:nvSpPr>
        <p:spPr bwMode="auto">
          <a:xfrm>
            <a:off x="3542714" y="4558888"/>
            <a:ext cx="1585913" cy="322263"/>
          </a:xfrm>
          <a:custGeom>
            <a:avLst/>
            <a:gdLst>
              <a:gd name="T0" fmla="*/ 2 w 550"/>
              <a:gd name="T1" fmla="*/ 86 h 112"/>
              <a:gd name="T2" fmla="*/ 0 w 550"/>
              <a:gd name="T3" fmla="*/ 86 h 112"/>
              <a:gd name="T4" fmla="*/ 26 w 550"/>
              <a:gd name="T5" fmla="*/ 112 h 112"/>
              <a:gd name="T6" fmla="*/ 524 w 550"/>
              <a:gd name="T7" fmla="*/ 112 h 112"/>
              <a:gd name="T8" fmla="*/ 550 w 550"/>
              <a:gd name="T9" fmla="*/ 86 h 112"/>
              <a:gd name="T10" fmla="*/ 550 w 550"/>
              <a:gd name="T11" fmla="*/ 26 h 112"/>
              <a:gd name="T12" fmla="*/ 524 w 550"/>
              <a:gd name="T13" fmla="*/ 0 h 112"/>
              <a:gd name="T14" fmla="*/ 26 w 550"/>
              <a:gd name="T15" fmla="*/ 0 h 112"/>
              <a:gd name="T16" fmla="*/ 0 w 550"/>
              <a:gd name="T17" fmla="*/ 26 h 112"/>
              <a:gd name="T18" fmla="*/ 0 w 550"/>
              <a:gd name="T19" fmla="*/ 86 h 112"/>
              <a:gd name="T20" fmla="*/ 2 w 550"/>
              <a:gd name="T21" fmla="*/ 86 h 112"/>
              <a:gd name="T22" fmla="*/ 4 w 550"/>
              <a:gd name="T23" fmla="*/ 86 h 112"/>
              <a:gd name="T24" fmla="*/ 4 w 550"/>
              <a:gd name="T25" fmla="*/ 26 h 112"/>
              <a:gd name="T26" fmla="*/ 11 w 550"/>
              <a:gd name="T27" fmla="*/ 10 h 112"/>
              <a:gd name="T28" fmla="*/ 26 w 550"/>
              <a:gd name="T29" fmla="*/ 4 h 112"/>
              <a:gd name="T30" fmla="*/ 524 w 550"/>
              <a:gd name="T31" fmla="*/ 4 h 112"/>
              <a:gd name="T32" fmla="*/ 539 w 550"/>
              <a:gd name="T33" fmla="*/ 10 h 112"/>
              <a:gd name="T34" fmla="*/ 546 w 550"/>
              <a:gd name="T35" fmla="*/ 26 h 112"/>
              <a:gd name="T36" fmla="*/ 546 w 550"/>
              <a:gd name="T37" fmla="*/ 86 h 112"/>
              <a:gd name="T38" fmla="*/ 539 w 550"/>
              <a:gd name="T39" fmla="*/ 101 h 112"/>
              <a:gd name="T40" fmla="*/ 524 w 550"/>
              <a:gd name="T41" fmla="*/ 108 h 112"/>
              <a:gd name="T42" fmla="*/ 26 w 550"/>
              <a:gd name="T43" fmla="*/ 108 h 112"/>
              <a:gd name="T44" fmla="*/ 11 w 550"/>
              <a:gd name="T45" fmla="*/ 101 h 112"/>
              <a:gd name="T46" fmla="*/ 4 w 550"/>
              <a:gd name="T47" fmla="*/ 86 h 112"/>
              <a:gd name="T48" fmla="*/ 2 w 550"/>
              <a:gd name="T49" fmla="*/ 8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50" h="112">
                <a:moveTo>
                  <a:pt x="2" y="86"/>
                </a:moveTo>
                <a:cubicBezTo>
                  <a:pt x="0" y="86"/>
                  <a:pt x="0" y="86"/>
                  <a:pt x="0" y="86"/>
                </a:cubicBezTo>
                <a:cubicBezTo>
                  <a:pt x="0" y="100"/>
                  <a:pt x="12" y="112"/>
                  <a:pt x="26" y="112"/>
                </a:cubicBezTo>
                <a:cubicBezTo>
                  <a:pt x="524" y="112"/>
                  <a:pt x="524" y="112"/>
                  <a:pt x="524" y="112"/>
                </a:cubicBezTo>
                <a:cubicBezTo>
                  <a:pt x="538" y="112"/>
                  <a:pt x="550" y="100"/>
                  <a:pt x="550" y="86"/>
                </a:cubicBezTo>
                <a:cubicBezTo>
                  <a:pt x="550" y="26"/>
                  <a:pt x="550" y="26"/>
                  <a:pt x="550" y="26"/>
                </a:cubicBezTo>
                <a:cubicBezTo>
                  <a:pt x="550" y="11"/>
                  <a:pt x="538" y="0"/>
                  <a:pt x="524" y="0"/>
                </a:cubicBezTo>
                <a:cubicBezTo>
                  <a:pt x="26" y="0"/>
                  <a:pt x="26" y="0"/>
                  <a:pt x="26" y="0"/>
                </a:cubicBezTo>
                <a:cubicBezTo>
                  <a:pt x="12" y="0"/>
                  <a:pt x="0" y="11"/>
                  <a:pt x="0" y="26"/>
                </a:cubicBezTo>
                <a:cubicBezTo>
                  <a:pt x="0" y="86"/>
                  <a:pt x="0" y="86"/>
                  <a:pt x="0" y="86"/>
                </a:cubicBezTo>
                <a:cubicBezTo>
                  <a:pt x="2" y="86"/>
                  <a:pt x="2" y="86"/>
                  <a:pt x="2" y="86"/>
                </a:cubicBezTo>
                <a:cubicBezTo>
                  <a:pt x="4" y="86"/>
                  <a:pt x="4" y="86"/>
                  <a:pt x="4" y="86"/>
                </a:cubicBezTo>
                <a:cubicBezTo>
                  <a:pt x="4" y="26"/>
                  <a:pt x="4" y="26"/>
                  <a:pt x="4" y="26"/>
                </a:cubicBezTo>
                <a:cubicBezTo>
                  <a:pt x="4" y="20"/>
                  <a:pt x="7" y="14"/>
                  <a:pt x="11" y="10"/>
                </a:cubicBezTo>
                <a:cubicBezTo>
                  <a:pt x="15" y="6"/>
                  <a:pt x="20" y="4"/>
                  <a:pt x="26" y="4"/>
                </a:cubicBezTo>
                <a:cubicBezTo>
                  <a:pt x="524" y="4"/>
                  <a:pt x="524" y="4"/>
                  <a:pt x="524" y="4"/>
                </a:cubicBezTo>
                <a:cubicBezTo>
                  <a:pt x="530" y="4"/>
                  <a:pt x="535" y="6"/>
                  <a:pt x="539" y="10"/>
                </a:cubicBezTo>
                <a:cubicBezTo>
                  <a:pt x="543" y="14"/>
                  <a:pt x="546" y="20"/>
                  <a:pt x="546" y="26"/>
                </a:cubicBezTo>
                <a:cubicBezTo>
                  <a:pt x="546" y="86"/>
                  <a:pt x="546" y="86"/>
                  <a:pt x="546" y="86"/>
                </a:cubicBezTo>
                <a:cubicBezTo>
                  <a:pt x="546" y="92"/>
                  <a:pt x="543" y="97"/>
                  <a:pt x="539" y="101"/>
                </a:cubicBezTo>
                <a:cubicBezTo>
                  <a:pt x="535" y="105"/>
                  <a:pt x="530" y="108"/>
                  <a:pt x="524" y="108"/>
                </a:cubicBezTo>
                <a:cubicBezTo>
                  <a:pt x="26" y="108"/>
                  <a:pt x="26" y="108"/>
                  <a:pt x="26" y="108"/>
                </a:cubicBezTo>
                <a:cubicBezTo>
                  <a:pt x="20" y="108"/>
                  <a:pt x="15" y="105"/>
                  <a:pt x="11" y="101"/>
                </a:cubicBezTo>
                <a:cubicBezTo>
                  <a:pt x="7" y="97"/>
                  <a:pt x="4" y="92"/>
                  <a:pt x="4" y="86"/>
                </a:cubicBezTo>
                <a:lnTo>
                  <a:pt x="2" y="86"/>
                </a:lnTo>
                <a:close/>
              </a:path>
            </a:pathLst>
          </a:custGeom>
          <a:solidFill>
            <a:srgbClr val="348D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t-IT"/>
          </a:p>
        </p:txBody>
      </p:sp>
      <p:sp>
        <p:nvSpPr>
          <p:cNvPr id="1123" name="Rectangle 754"/>
          <p:cNvSpPr>
            <a:spLocks noChangeArrowheads="1"/>
          </p:cNvSpPr>
          <p:nvPr/>
        </p:nvSpPr>
        <p:spPr bwMode="auto">
          <a:xfrm>
            <a:off x="3599864" y="4579525"/>
            <a:ext cx="173038"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348DFA"/>
                </a:solidFill>
                <a:effectLst/>
                <a:latin typeface="Arial" panose="020B0604020202020204" pitchFamily="34" charset="0"/>
              </a:rPr>
              <a:t>E</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1124" name="Rectangle 755"/>
          <p:cNvSpPr>
            <a:spLocks noChangeArrowheads="1"/>
          </p:cNvSpPr>
          <p:nvPr/>
        </p:nvSpPr>
        <p:spPr bwMode="auto">
          <a:xfrm>
            <a:off x="3684002" y="4579525"/>
            <a:ext cx="180975"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348DFA"/>
                </a:solidFill>
                <a:effectLst/>
                <a:latin typeface="Arial" panose="020B0604020202020204" pitchFamily="34" charset="0"/>
              </a:rPr>
              <a:t>n</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1125" name="Rectangle 756"/>
          <p:cNvSpPr>
            <a:spLocks noChangeArrowheads="1"/>
          </p:cNvSpPr>
          <p:nvPr/>
        </p:nvSpPr>
        <p:spPr bwMode="auto">
          <a:xfrm>
            <a:off x="3776077" y="4579525"/>
            <a:ext cx="207963"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348DFA"/>
                </a:solidFill>
                <a:effectLst/>
                <a:latin typeface="Arial" panose="020B0604020202020204" pitchFamily="34" charset="0"/>
              </a:rPr>
              <a:t>vi</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1126" name="Rectangle 757"/>
          <p:cNvSpPr>
            <a:spLocks noChangeArrowheads="1"/>
          </p:cNvSpPr>
          <p:nvPr/>
        </p:nvSpPr>
        <p:spPr bwMode="auto">
          <a:xfrm>
            <a:off x="3898314" y="4579525"/>
            <a:ext cx="146050"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348DFA"/>
                </a:solidFill>
                <a:effectLst/>
                <a:latin typeface="Arial" panose="020B0604020202020204" pitchFamily="34" charset="0"/>
              </a:rPr>
              <a:t>r</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1127" name="Rectangle 758"/>
          <p:cNvSpPr>
            <a:spLocks noChangeArrowheads="1"/>
          </p:cNvSpPr>
          <p:nvPr/>
        </p:nvSpPr>
        <p:spPr bwMode="auto">
          <a:xfrm>
            <a:off x="3953877" y="4579525"/>
            <a:ext cx="187325"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348DFA"/>
                </a:solidFill>
                <a:effectLst/>
                <a:latin typeface="Arial" panose="020B0604020202020204" pitchFamily="34" charset="0"/>
              </a:rPr>
              <a:t>o</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1128" name="Rectangle 759"/>
          <p:cNvSpPr>
            <a:spLocks noChangeArrowheads="1"/>
          </p:cNvSpPr>
          <p:nvPr/>
        </p:nvSpPr>
        <p:spPr bwMode="auto">
          <a:xfrm>
            <a:off x="4049127" y="4579525"/>
            <a:ext cx="325438"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348DFA"/>
                </a:solidFill>
                <a:effectLst/>
                <a:latin typeface="Arial" panose="020B0604020202020204" pitchFamily="34" charset="0"/>
              </a:rPr>
              <a:t>nm</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1129" name="Rectangle 760"/>
          <p:cNvSpPr>
            <a:spLocks noChangeArrowheads="1"/>
          </p:cNvSpPr>
          <p:nvPr/>
        </p:nvSpPr>
        <p:spPr bwMode="auto">
          <a:xfrm>
            <a:off x="4282489" y="4579525"/>
            <a:ext cx="176213"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348DFA"/>
                </a:solidFill>
                <a:effectLst/>
                <a:latin typeface="Arial" panose="020B0604020202020204" pitchFamily="34" charset="0"/>
              </a:rPr>
              <a:t>e</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1130" name="Rectangle 761"/>
          <p:cNvSpPr>
            <a:spLocks noChangeArrowheads="1"/>
          </p:cNvSpPr>
          <p:nvPr/>
        </p:nvSpPr>
        <p:spPr bwMode="auto">
          <a:xfrm>
            <a:off x="4368214" y="4579525"/>
            <a:ext cx="323850"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348DFA"/>
                </a:solidFill>
                <a:effectLst/>
                <a:latin typeface="Arial" panose="020B0604020202020204" pitchFamily="34" charset="0"/>
              </a:rPr>
              <a:t>nta</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1131" name="Rectangle 762"/>
          <p:cNvSpPr>
            <a:spLocks noChangeArrowheads="1"/>
          </p:cNvSpPr>
          <p:nvPr/>
        </p:nvSpPr>
        <p:spPr bwMode="auto">
          <a:xfrm>
            <a:off x="4601577" y="4579525"/>
            <a:ext cx="130175"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348DFA"/>
                </a:solidFill>
                <a:effectLst/>
                <a:latin typeface="Arial" panose="020B0604020202020204" pitchFamily="34" charset="0"/>
              </a:rPr>
              <a:t>l</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1132" name="Rectangle 763"/>
          <p:cNvSpPr>
            <a:spLocks noChangeArrowheads="1"/>
          </p:cNvSpPr>
          <p:nvPr/>
        </p:nvSpPr>
        <p:spPr bwMode="auto">
          <a:xfrm>
            <a:off x="4644439" y="4579525"/>
            <a:ext cx="223838"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348DFA"/>
                </a:solidFill>
                <a:effectLst/>
                <a:latin typeface="Arial" panose="020B0604020202020204" pitchFamily="34" charset="0"/>
              </a:rPr>
              <a:t> fl</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1133" name="Rectangle 764"/>
          <p:cNvSpPr>
            <a:spLocks noChangeArrowheads="1"/>
          </p:cNvSpPr>
          <p:nvPr/>
        </p:nvSpPr>
        <p:spPr bwMode="auto">
          <a:xfrm>
            <a:off x="4784139" y="4579525"/>
            <a:ext cx="187325"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348DFA"/>
                </a:solidFill>
                <a:effectLst/>
                <a:latin typeface="Arial" panose="020B0604020202020204" pitchFamily="34" charset="0"/>
              </a:rPr>
              <a:t>o</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1134" name="Rectangle 765"/>
          <p:cNvSpPr>
            <a:spLocks noChangeArrowheads="1"/>
          </p:cNvSpPr>
          <p:nvPr/>
        </p:nvSpPr>
        <p:spPr bwMode="auto">
          <a:xfrm>
            <a:off x="4880977" y="4579525"/>
            <a:ext cx="206375"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348DFA"/>
                </a:solidFill>
                <a:effectLst/>
                <a:latin typeface="Arial" panose="020B0604020202020204" pitchFamily="34" charset="0"/>
              </a:rPr>
              <a:t>w</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1135" name="Rectangle 766"/>
          <p:cNvSpPr>
            <a:spLocks noChangeArrowheads="1"/>
          </p:cNvSpPr>
          <p:nvPr/>
        </p:nvSpPr>
        <p:spPr bwMode="auto">
          <a:xfrm>
            <a:off x="4998452" y="4579525"/>
            <a:ext cx="158750"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348DFA"/>
                </a:solidFill>
                <a:effectLst/>
                <a:latin typeface="Arial" panose="020B0604020202020204" pitchFamily="34" charset="0"/>
              </a:rPr>
              <a:t>s</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1224" name="Freeform 855"/>
          <p:cNvSpPr>
            <a:spLocks/>
          </p:cNvSpPr>
          <p:nvPr/>
        </p:nvSpPr>
        <p:spPr bwMode="auto">
          <a:xfrm>
            <a:off x="5693777" y="4714463"/>
            <a:ext cx="219075" cy="219075"/>
          </a:xfrm>
          <a:custGeom>
            <a:avLst/>
            <a:gdLst>
              <a:gd name="T0" fmla="*/ 0 w 76"/>
              <a:gd name="T1" fmla="*/ 8 h 76"/>
              <a:gd name="T2" fmla="*/ 41 w 76"/>
              <a:gd name="T3" fmla="*/ 9 h 76"/>
              <a:gd name="T4" fmla="*/ 57 w 76"/>
              <a:gd name="T5" fmla="*/ 14 h 76"/>
              <a:gd name="T6" fmla="*/ 63 w 76"/>
              <a:gd name="T7" fmla="*/ 20 h 76"/>
              <a:gd name="T8" fmla="*/ 68 w 76"/>
              <a:gd name="T9" fmla="*/ 40 h 76"/>
              <a:gd name="T10" fmla="*/ 68 w 76"/>
              <a:gd name="T11" fmla="*/ 76 h 76"/>
              <a:gd name="T12" fmla="*/ 76 w 76"/>
              <a:gd name="T13" fmla="*/ 76 h 76"/>
              <a:gd name="T14" fmla="*/ 75 w 76"/>
              <a:gd name="T15" fmla="*/ 34 h 76"/>
              <a:gd name="T16" fmla="*/ 70 w 76"/>
              <a:gd name="T17" fmla="*/ 15 h 76"/>
              <a:gd name="T18" fmla="*/ 60 w 76"/>
              <a:gd name="T19" fmla="*/ 6 h 76"/>
              <a:gd name="T20" fmla="*/ 37 w 76"/>
              <a:gd name="T21" fmla="*/ 1 h 76"/>
              <a:gd name="T22" fmla="*/ 0 w 76"/>
              <a:gd name="T23" fmla="*/ 0 h 76"/>
              <a:gd name="T24" fmla="*/ 0 w 76"/>
              <a:gd name="T25" fmla="*/ 8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76">
                <a:moveTo>
                  <a:pt x="0" y="8"/>
                </a:moveTo>
                <a:cubicBezTo>
                  <a:pt x="18" y="8"/>
                  <a:pt x="32" y="8"/>
                  <a:pt x="41" y="9"/>
                </a:cubicBezTo>
                <a:cubicBezTo>
                  <a:pt x="49" y="10"/>
                  <a:pt x="54" y="12"/>
                  <a:pt x="57" y="14"/>
                </a:cubicBezTo>
                <a:cubicBezTo>
                  <a:pt x="60" y="15"/>
                  <a:pt x="62" y="17"/>
                  <a:pt x="63" y="20"/>
                </a:cubicBezTo>
                <a:cubicBezTo>
                  <a:pt x="66" y="24"/>
                  <a:pt x="67" y="31"/>
                  <a:pt x="68" y="40"/>
                </a:cubicBezTo>
                <a:cubicBezTo>
                  <a:pt x="68" y="49"/>
                  <a:pt x="68" y="61"/>
                  <a:pt x="68" y="76"/>
                </a:cubicBezTo>
                <a:cubicBezTo>
                  <a:pt x="76" y="76"/>
                  <a:pt x="76" y="76"/>
                  <a:pt x="76" y="76"/>
                </a:cubicBezTo>
                <a:cubicBezTo>
                  <a:pt x="76" y="58"/>
                  <a:pt x="76" y="45"/>
                  <a:pt x="75" y="34"/>
                </a:cubicBezTo>
                <a:cubicBezTo>
                  <a:pt x="74" y="26"/>
                  <a:pt x="73" y="20"/>
                  <a:pt x="70" y="15"/>
                </a:cubicBezTo>
                <a:cubicBezTo>
                  <a:pt x="67" y="11"/>
                  <a:pt x="64" y="8"/>
                  <a:pt x="60" y="6"/>
                </a:cubicBezTo>
                <a:cubicBezTo>
                  <a:pt x="54" y="3"/>
                  <a:pt x="47" y="2"/>
                  <a:pt x="37" y="1"/>
                </a:cubicBezTo>
                <a:cubicBezTo>
                  <a:pt x="27" y="0"/>
                  <a:pt x="15" y="0"/>
                  <a:pt x="0" y="0"/>
                </a:cubicBezTo>
                <a:cubicBezTo>
                  <a:pt x="0" y="8"/>
                  <a:pt x="0" y="8"/>
                  <a:pt x="0" y="8"/>
                </a:cubicBezTo>
                <a:close/>
              </a:path>
            </a:pathLst>
          </a:custGeom>
          <a:solidFill>
            <a:srgbClr val="348D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t-IT"/>
          </a:p>
        </p:txBody>
      </p:sp>
      <p:sp>
        <p:nvSpPr>
          <p:cNvPr id="1226" name="Freeform 857"/>
          <p:cNvSpPr>
            <a:spLocks/>
          </p:cNvSpPr>
          <p:nvPr/>
        </p:nvSpPr>
        <p:spPr bwMode="auto">
          <a:xfrm>
            <a:off x="2975977" y="4873213"/>
            <a:ext cx="219075" cy="219075"/>
          </a:xfrm>
          <a:custGeom>
            <a:avLst/>
            <a:gdLst>
              <a:gd name="T0" fmla="*/ 8 w 76"/>
              <a:gd name="T1" fmla="*/ 76 h 76"/>
              <a:gd name="T2" fmla="*/ 9 w 76"/>
              <a:gd name="T3" fmla="*/ 35 h 76"/>
              <a:gd name="T4" fmla="*/ 13 w 76"/>
              <a:gd name="T5" fmla="*/ 19 h 76"/>
              <a:gd name="T6" fmla="*/ 20 w 76"/>
              <a:gd name="T7" fmla="*/ 13 h 76"/>
              <a:gd name="T8" fmla="*/ 40 w 76"/>
              <a:gd name="T9" fmla="*/ 9 h 76"/>
              <a:gd name="T10" fmla="*/ 76 w 76"/>
              <a:gd name="T11" fmla="*/ 8 h 76"/>
              <a:gd name="T12" fmla="*/ 76 w 76"/>
              <a:gd name="T13" fmla="*/ 0 h 76"/>
              <a:gd name="T14" fmla="*/ 34 w 76"/>
              <a:gd name="T15" fmla="*/ 1 h 76"/>
              <a:gd name="T16" fmla="*/ 15 w 76"/>
              <a:gd name="T17" fmla="*/ 7 h 76"/>
              <a:gd name="T18" fmla="*/ 6 w 76"/>
              <a:gd name="T19" fmla="*/ 16 h 76"/>
              <a:gd name="T20" fmla="*/ 1 w 76"/>
              <a:gd name="T21" fmla="*/ 39 h 76"/>
              <a:gd name="T22" fmla="*/ 0 w 76"/>
              <a:gd name="T23" fmla="*/ 76 h 76"/>
              <a:gd name="T24" fmla="*/ 8 w 76"/>
              <a:gd name="T25"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76">
                <a:moveTo>
                  <a:pt x="8" y="76"/>
                </a:moveTo>
                <a:cubicBezTo>
                  <a:pt x="8" y="58"/>
                  <a:pt x="8" y="45"/>
                  <a:pt x="9" y="35"/>
                </a:cubicBezTo>
                <a:cubicBezTo>
                  <a:pt x="10" y="27"/>
                  <a:pt x="11" y="22"/>
                  <a:pt x="13" y="19"/>
                </a:cubicBezTo>
                <a:cubicBezTo>
                  <a:pt x="15" y="16"/>
                  <a:pt x="17" y="14"/>
                  <a:pt x="20" y="13"/>
                </a:cubicBezTo>
                <a:cubicBezTo>
                  <a:pt x="24" y="11"/>
                  <a:pt x="30" y="9"/>
                  <a:pt x="40" y="9"/>
                </a:cubicBezTo>
                <a:cubicBezTo>
                  <a:pt x="49" y="8"/>
                  <a:pt x="61" y="8"/>
                  <a:pt x="76" y="8"/>
                </a:cubicBezTo>
                <a:cubicBezTo>
                  <a:pt x="76" y="0"/>
                  <a:pt x="76" y="0"/>
                  <a:pt x="76" y="0"/>
                </a:cubicBezTo>
                <a:cubicBezTo>
                  <a:pt x="58" y="0"/>
                  <a:pt x="44" y="0"/>
                  <a:pt x="34" y="1"/>
                </a:cubicBezTo>
                <a:cubicBezTo>
                  <a:pt x="26" y="2"/>
                  <a:pt x="20" y="4"/>
                  <a:pt x="15" y="7"/>
                </a:cubicBezTo>
                <a:cubicBezTo>
                  <a:pt x="11" y="9"/>
                  <a:pt x="8" y="12"/>
                  <a:pt x="6" y="16"/>
                </a:cubicBezTo>
                <a:cubicBezTo>
                  <a:pt x="3" y="22"/>
                  <a:pt x="1" y="29"/>
                  <a:pt x="1" y="39"/>
                </a:cubicBezTo>
                <a:cubicBezTo>
                  <a:pt x="0" y="49"/>
                  <a:pt x="0" y="61"/>
                  <a:pt x="0" y="76"/>
                </a:cubicBezTo>
                <a:cubicBezTo>
                  <a:pt x="8" y="76"/>
                  <a:pt x="8" y="76"/>
                  <a:pt x="8" y="76"/>
                </a:cubicBezTo>
                <a:close/>
              </a:path>
            </a:pathLst>
          </a:custGeom>
          <a:solidFill>
            <a:srgbClr val="348D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t-IT"/>
          </a:p>
        </p:txBody>
      </p:sp>
      <p:sp>
        <p:nvSpPr>
          <p:cNvPr id="1227" name="Rectangle 858"/>
          <p:cNvSpPr>
            <a:spLocks noChangeArrowheads="1"/>
          </p:cNvSpPr>
          <p:nvPr/>
        </p:nvSpPr>
        <p:spPr bwMode="auto">
          <a:xfrm>
            <a:off x="2975977" y="5092288"/>
            <a:ext cx="22225" cy="933450"/>
          </a:xfrm>
          <a:prstGeom prst="rect">
            <a:avLst/>
          </a:prstGeom>
          <a:solidFill>
            <a:srgbClr val="348DF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t-IT"/>
          </a:p>
        </p:txBody>
      </p:sp>
      <p:sp>
        <p:nvSpPr>
          <p:cNvPr id="1228" name="Freeform 859"/>
          <p:cNvSpPr>
            <a:spLocks/>
          </p:cNvSpPr>
          <p:nvPr/>
        </p:nvSpPr>
        <p:spPr bwMode="auto">
          <a:xfrm>
            <a:off x="2975977" y="5092288"/>
            <a:ext cx="22225" cy="933450"/>
          </a:xfrm>
          <a:custGeom>
            <a:avLst/>
            <a:gdLst>
              <a:gd name="T0" fmla="*/ 0 w 14"/>
              <a:gd name="T1" fmla="*/ 0 h 588"/>
              <a:gd name="T2" fmla="*/ 0 w 14"/>
              <a:gd name="T3" fmla="*/ 588 h 588"/>
              <a:gd name="T4" fmla="*/ 14 w 14"/>
              <a:gd name="T5" fmla="*/ 588 h 588"/>
              <a:gd name="T6" fmla="*/ 14 w 14"/>
              <a:gd name="T7" fmla="*/ 0 h 588"/>
            </a:gdLst>
            <a:ahLst/>
            <a:cxnLst>
              <a:cxn ang="0">
                <a:pos x="T0" y="T1"/>
              </a:cxn>
              <a:cxn ang="0">
                <a:pos x="T2" y="T3"/>
              </a:cxn>
              <a:cxn ang="0">
                <a:pos x="T4" y="T5"/>
              </a:cxn>
              <a:cxn ang="0">
                <a:pos x="T6" y="T7"/>
              </a:cxn>
            </a:cxnLst>
            <a:rect l="0" t="0" r="r" b="b"/>
            <a:pathLst>
              <a:path w="14" h="588">
                <a:moveTo>
                  <a:pt x="0" y="0"/>
                </a:moveTo>
                <a:lnTo>
                  <a:pt x="0" y="588"/>
                </a:lnTo>
                <a:lnTo>
                  <a:pt x="14" y="588"/>
                </a:lnTo>
                <a:lnTo>
                  <a:pt x="1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t-IT"/>
          </a:p>
        </p:txBody>
      </p:sp>
      <p:sp>
        <p:nvSpPr>
          <p:cNvPr id="1229" name="Rectangle 860"/>
          <p:cNvSpPr>
            <a:spLocks noChangeArrowheads="1"/>
          </p:cNvSpPr>
          <p:nvPr/>
        </p:nvSpPr>
        <p:spPr bwMode="auto">
          <a:xfrm>
            <a:off x="3195052" y="4873213"/>
            <a:ext cx="207963" cy="22225"/>
          </a:xfrm>
          <a:prstGeom prst="rect">
            <a:avLst/>
          </a:prstGeom>
          <a:solidFill>
            <a:srgbClr val="348DF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t-IT"/>
          </a:p>
        </p:txBody>
      </p:sp>
      <p:sp>
        <p:nvSpPr>
          <p:cNvPr id="1230" name="Freeform 861"/>
          <p:cNvSpPr>
            <a:spLocks/>
          </p:cNvSpPr>
          <p:nvPr/>
        </p:nvSpPr>
        <p:spPr bwMode="auto">
          <a:xfrm>
            <a:off x="3195052" y="4873213"/>
            <a:ext cx="207963" cy="22225"/>
          </a:xfrm>
          <a:custGeom>
            <a:avLst/>
            <a:gdLst>
              <a:gd name="T0" fmla="*/ 0 w 131"/>
              <a:gd name="T1" fmla="*/ 14 h 14"/>
              <a:gd name="T2" fmla="*/ 131 w 131"/>
              <a:gd name="T3" fmla="*/ 14 h 14"/>
              <a:gd name="T4" fmla="*/ 131 w 131"/>
              <a:gd name="T5" fmla="*/ 0 h 14"/>
              <a:gd name="T6" fmla="*/ 0 w 131"/>
              <a:gd name="T7" fmla="*/ 0 h 14"/>
            </a:gdLst>
            <a:ahLst/>
            <a:cxnLst>
              <a:cxn ang="0">
                <a:pos x="T0" y="T1"/>
              </a:cxn>
              <a:cxn ang="0">
                <a:pos x="T2" y="T3"/>
              </a:cxn>
              <a:cxn ang="0">
                <a:pos x="T4" y="T5"/>
              </a:cxn>
              <a:cxn ang="0">
                <a:pos x="T6" y="T7"/>
              </a:cxn>
            </a:cxnLst>
            <a:rect l="0" t="0" r="r" b="b"/>
            <a:pathLst>
              <a:path w="131" h="14">
                <a:moveTo>
                  <a:pt x="0" y="14"/>
                </a:moveTo>
                <a:lnTo>
                  <a:pt x="131" y="14"/>
                </a:lnTo>
                <a:lnTo>
                  <a:pt x="131"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t-IT"/>
          </a:p>
        </p:txBody>
      </p:sp>
      <p:sp>
        <p:nvSpPr>
          <p:cNvPr id="1233" name="Freeform 864"/>
          <p:cNvSpPr>
            <a:spLocks/>
          </p:cNvSpPr>
          <p:nvPr/>
        </p:nvSpPr>
        <p:spPr bwMode="auto">
          <a:xfrm>
            <a:off x="5854114" y="5982875"/>
            <a:ext cx="93663" cy="85725"/>
          </a:xfrm>
          <a:custGeom>
            <a:avLst/>
            <a:gdLst>
              <a:gd name="T0" fmla="*/ 0 w 59"/>
              <a:gd name="T1" fmla="*/ 0 h 54"/>
              <a:gd name="T2" fmla="*/ 30 w 59"/>
              <a:gd name="T3" fmla="*/ 29 h 54"/>
              <a:gd name="T4" fmla="*/ 59 w 59"/>
              <a:gd name="T5" fmla="*/ 0 h 54"/>
              <a:gd name="T6" fmla="*/ 59 w 59"/>
              <a:gd name="T7" fmla="*/ 25 h 54"/>
              <a:gd name="T8" fmla="*/ 30 w 59"/>
              <a:gd name="T9" fmla="*/ 54 h 54"/>
              <a:gd name="T10" fmla="*/ 0 w 59"/>
              <a:gd name="T11" fmla="*/ 25 h 54"/>
              <a:gd name="T12" fmla="*/ 0 w 59"/>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59" h="54">
                <a:moveTo>
                  <a:pt x="0" y="0"/>
                </a:moveTo>
                <a:lnTo>
                  <a:pt x="30" y="29"/>
                </a:lnTo>
                <a:lnTo>
                  <a:pt x="59" y="0"/>
                </a:lnTo>
                <a:lnTo>
                  <a:pt x="59" y="25"/>
                </a:lnTo>
                <a:lnTo>
                  <a:pt x="30" y="54"/>
                </a:lnTo>
                <a:lnTo>
                  <a:pt x="0" y="25"/>
                </a:lnTo>
                <a:lnTo>
                  <a:pt x="0" y="0"/>
                </a:lnTo>
                <a:close/>
              </a:path>
            </a:pathLst>
          </a:custGeom>
          <a:solidFill>
            <a:srgbClr val="348D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t-IT"/>
          </a:p>
        </p:txBody>
      </p:sp>
      <p:sp>
        <p:nvSpPr>
          <p:cNvPr id="1234" name="Freeform 865"/>
          <p:cNvSpPr>
            <a:spLocks/>
          </p:cNvSpPr>
          <p:nvPr/>
        </p:nvSpPr>
        <p:spPr bwMode="auto">
          <a:xfrm>
            <a:off x="3355389" y="4630325"/>
            <a:ext cx="84138" cy="92075"/>
          </a:xfrm>
          <a:custGeom>
            <a:avLst/>
            <a:gdLst>
              <a:gd name="T0" fmla="*/ 0 w 53"/>
              <a:gd name="T1" fmla="*/ 58 h 58"/>
              <a:gd name="T2" fmla="*/ 30 w 53"/>
              <a:gd name="T3" fmla="*/ 29 h 58"/>
              <a:gd name="T4" fmla="*/ 0 w 53"/>
              <a:gd name="T5" fmla="*/ 0 h 58"/>
              <a:gd name="T6" fmla="*/ 26 w 53"/>
              <a:gd name="T7" fmla="*/ 0 h 58"/>
              <a:gd name="T8" fmla="*/ 53 w 53"/>
              <a:gd name="T9" fmla="*/ 29 h 58"/>
              <a:gd name="T10" fmla="*/ 26 w 53"/>
              <a:gd name="T11" fmla="*/ 58 h 58"/>
              <a:gd name="T12" fmla="*/ 0 w 53"/>
              <a:gd name="T13" fmla="*/ 58 h 58"/>
            </a:gdLst>
            <a:ahLst/>
            <a:cxnLst>
              <a:cxn ang="0">
                <a:pos x="T0" y="T1"/>
              </a:cxn>
              <a:cxn ang="0">
                <a:pos x="T2" y="T3"/>
              </a:cxn>
              <a:cxn ang="0">
                <a:pos x="T4" y="T5"/>
              </a:cxn>
              <a:cxn ang="0">
                <a:pos x="T6" y="T7"/>
              </a:cxn>
              <a:cxn ang="0">
                <a:pos x="T8" y="T9"/>
              </a:cxn>
              <a:cxn ang="0">
                <a:pos x="T10" y="T11"/>
              </a:cxn>
              <a:cxn ang="0">
                <a:pos x="T12" y="T13"/>
              </a:cxn>
            </a:cxnLst>
            <a:rect l="0" t="0" r="r" b="b"/>
            <a:pathLst>
              <a:path w="53" h="58">
                <a:moveTo>
                  <a:pt x="0" y="58"/>
                </a:moveTo>
                <a:lnTo>
                  <a:pt x="30" y="29"/>
                </a:lnTo>
                <a:lnTo>
                  <a:pt x="0" y="0"/>
                </a:lnTo>
                <a:lnTo>
                  <a:pt x="26" y="0"/>
                </a:lnTo>
                <a:lnTo>
                  <a:pt x="53" y="29"/>
                </a:lnTo>
                <a:lnTo>
                  <a:pt x="26" y="58"/>
                </a:lnTo>
                <a:lnTo>
                  <a:pt x="0" y="58"/>
                </a:lnTo>
                <a:close/>
              </a:path>
            </a:pathLst>
          </a:custGeom>
          <a:solidFill>
            <a:srgbClr val="348D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t-IT"/>
          </a:p>
        </p:txBody>
      </p:sp>
      <p:sp>
        <p:nvSpPr>
          <p:cNvPr id="1235" name="Freeform 866"/>
          <p:cNvSpPr>
            <a:spLocks/>
          </p:cNvSpPr>
          <p:nvPr/>
        </p:nvSpPr>
        <p:spPr bwMode="auto">
          <a:xfrm>
            <a:off x="2760077" y="4630325"/>
            <a:ext cx="85725" cy="92075"/>
          </a:xfrm>
          <a:custGeom>
            <a:avLst/>
            <a:gdLst>
              <a:gd name="T0" fmla="*/ 54 w 54"/>
              <a:gd name="T1" fmla="*/ 0 h 58"/>
              <a:gd name="T2" fmla="*/ 25 w 54"/>
              <a:gd name="T3" fmla="*/ 29 h 58"/>
              <a:gd name="T4" fmla="*/ 54 w 54"/>
              <a:gd name="T5" fmla="*/ 58 h 58"/>
              <a:gd name="T6" fmla="*/ 29 w 54"/>
              <a:gd name="T7" fmla="*/ 58 h 58"/>
              <a:gd name="T8" fmla="*/ 0 w 54"/>
              <a:gd name="T9" fmla="*/ 29 h 58"/>
              <a:gd name="T10" fmla="*/ 29 w 54"/>
              <a:gd name="T11" fmla="*/ 0 h 58"/>
              <a:gd name="T12" fmla="*/ 54 w 54"/>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54" h="58">
                <a:moveTo>
                  <a:pt x="54" y="0"/>
                </a:moveTo>
                <a:lnTo>
                  <a:pt x="25" y="29"/>
                </a:lnTo>
                <a:lnTo>
                  <a:pt x="54" y="58"/>
                </a:lnTo>
                <a:lnTo>
                  <a:pt x="29" y="58"/>
                </a:lnTo>
                <a:lnTo>
                  <a:pt x="0" y="29"/>
                </a:lnTo>
                <a:lnTo>
                  <a:pt x="29" y="0"/>
                </a:lnTo>
                <a:lnTo>
                  <a:pt x="54" y="0"/>
                </a:lnTo>
                <a:close/>
              </a:path>
            </a:pathLst>
          </a:custGeom>
          <a:solidFill>
            <a:srgbClr val="348D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t-IT"/>
          </a:p>
        </p:txBody>
      </p:sp>
      <p:sp>
        <p:nvSpPr>
          <p:cNvPr id="1236" name="Freeform 867"/>
          <p:cNvSpPr>
            <a:spLocks/>
          </p:cNvSpPr>
          <p:nvPr/>
        </p:nvSpPr>
        <p:spPr bwMode="auto">
          <a:xfrm>
            <a:off x="3355389" y="4319175"/>
            <a:ext cx="84138" cy="92075"/>
          </a:xfrm>
          <a:custGeom>
            <a:avLst/>
            <a:gdLst>
              <a:gd name="T0" fmla="*/ 0 w 53"/>
              <a:gd name="T1" fmla="*/ 58 h 58"/>
              <a:gd name="T2" fmla="*/ 30 w 53"/>
              <a:gd name="T3" fmla="*/ 29 h 58"/>
              <a:gd name="T4" fmla="*/ 0 w 53"/>
              <a:gd name="T5" fmla="*/ 0 h 58"/>
              <a:gd name="T6" fmla="*/ 26 w 53"/>
              <a:gd name="T7" fmla="*/ 0 h 58"/>
              <a:gd name="T8" fmla="*/ 53 w 53"/>
              <a:gd name="T9" fmla="*/ 29 h 58"/>
              <a:gd name="T10" fmla="*/ 26 w 53"/>
              <a:gd name="T11" fmla="*/ 58 h 58"/>
              <a:gd name="T12" fmla="*/ 0 w 53"/>
              <a:gd name="T13" fmla="*/ 58 h 58"/>
            </a:gdLst>
            <a:ahLst/>
            <a:cxnLst>
              <a:cxn ang="0">
                <a:pos x="T0" y="T1"/>
              </a:cxn>
              <a:cxn ang="0">
                <a:pos x="T2" y="T3"/>
              </a:cxn>
              <a:cxn ang="0">
                <a:pos x="T4" y="T5"/>
              </a:cxn>
              <a:cxn ang="0">
                <a:pos x="T6" y="T7"/>
              </a:cxn>
              <a:cxn ang="0">
                <a:pos x="T8" y="T9"/>
              </a:cxn>
              <a:cxn ang="0">
                <a:pos x="T10" y="T11"/>
              </a:cxn>
              <a:cxn ang="0">
                <a:pos x="T12" y="T13"/>
              </a:cxn>
            </a:cxnLst>
            <a:rect l="0" t="0" r="r" b="b"/>
            <a:pathLst>
              <a:path w="53" h="58">
                <a:moveTo>
                  <a:pt x="0" y="58"/>
                </a:moveTo>
                <a:lnTo>
                  <a:pt x="30" y="29"/>
                </a:lnTo>
                <a:lnTo>
                  <a:pt x="0" y="0"/>
                </a:lnTo>
                <a:lnTo>
                  <a:pt x="26" y="0"/>
                </a:lnTo>
                <a:lnTo>
                  <a:pt x="53" y="29"/>
                </a:lnTo>
                <a:lnTo>
                  <a:pt x="26" y="58"/>
                </a:lnTo>
                <a:lnTo>
                  <a:pt x="0" y="58"/>
                </a:lnTo>
                <a:close/>
              </a:path>
            </a:pathLst>
          </a:custGeom>
          <a:solidFill>
            <a:srgbClr val="348D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t-IT"/>
          </a:p>
        </p:txBody>
      </p:sp>
      <p:sp>
        <p:nvSpPr>
          <p:cNvPr id="1239" name="Freeform 870"/>
          <p:cNvSpPr>
            <a:spLocks/>
          </p:cNvSpPr>
          <p:nvPr/>
        </p:nvSpPr>
        <p:spPr bwMode="auto">
          <a:xfrm>
            <a:off x="2463214" y="2506250"/>
            <a:ext cx="88900" cy="85725"/>
          </a:xfrm>
          <a:custGeom>
            <a:avLst/>
            <a:gdLst>
              <a:gd name="T0" fmla="*/ 0 w 56"/>
              <a:gd name="T1" fmla="*/ 0 h 54"/>
              <a:gd name="T2" fmla="*/ 27 w 56"/>
              <a:gd name="T3" fmla="*/ 29 h 54"/>
              <a:gd name="T4" fmla="*/ 56 w 56"/>
              <a:gd name="T5" fmla="*/ 0 h 54"/>
              <a:gd name="T6" fmla="*/ 56 w 56"/>
              <a:gd name="T7" fmla="*/ 25 h 54"/>
              <a:gd name="T8" fmla="*/ 27 w 56"/>
              <a:gd name="T9" fmla="*/ 54 h 54"/>
              <a:gd name="T10" fmla="*/ 0 w 56"/>
              <a:gd name="T11" fmla="*/ 25 h 54"/>
              <a:gd name="T12" fmla="*/ 0 w 56"/>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56" h="54">
                <a:moveTo>
                  <a:pt x="0" y="0"/>
                </a:moveTo>
                <a:lnTo>
                  <a:pt x="27" y="29"/>
                </a:lnTo>
                <a:lnTo>
                  <a:pt x="56" y="0"/>
                </a:lnTo>
                <a:lnTo>
                  <a:pt x="56" y="25"/>
                </a:lnTo>
                <a:lnTo>
                  <a:pt x="27" y="54"/>
                </a:lnTo>
                <a:lnTo>
                  <a:pt x="0" y="25"/>
                </a:lnTo>
                <a:lnTo>
                  <a:pt x="0" y="0"/>
                </a:lnTo>
                <a:close/>
              </a:path>
            </a:pathLst>
          </a:custGeom>
          <a:solidFill>
            <a:srgbClr val="348D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t-IT"/>
          </a:p>
        </p:txBody>
      </p:sp>
      <p:sp>
        <p:nvSpPr>
          <p:cNvPr id="1241" name="Freeform 872"/>
          <p:cNvSpPr>
            <a:spLocks/>
          </p:cNvSpPr>
          <p:nvPr/>
        </p:nvSpPr>
        <p:spPr bwMode="auto">
          <a:xfrm>
            <a:off x="3355389" y="4838288"/>
            <a:ext cx="84138" cy="92075"/>
          </a:xfrm>
          <a:custGeom>
            <a:avLst/>
            <a:gdLst>
              <a:gd name="T0" fmla="*/ 0 w 53"/>
              <a:gd name="T1" fmla="*/ 58 h 58"/>
              <a:gd name="T2" fmla="*/ 30 w 53"/>
              <a:gd name="T3" fmla="*/ 29 h 58"/>
              <a:gd name="T4" fmla="*/ 0 w 53"/>
              <a:gd name="T5" fmla="*/ 0 h 58"/>
              <a:gd name="T6" fmla="*/ 26 w 53"/>
              <a:gd name="T7" fmla="*/ 0 h 58"/>
              <a:gd name="T8" fmla="*/ 53 w 53"/>
              <a:gd name="T9" fmla="*/ 29 h 58"/>
              <a:gd name="T10" fmla="*/ 26 w 53"/>
              <a:gd name="T11" fmla="*/ 58 h 58"/>
              <a:gd name="T12" fmla="*/ 0 w 53"/>
              <a:gd name="T13" fmla="*/ 58 h 58"/>
            </a:gdLst>
            <a:ahLst/>
            <a:cxnLst>
              <a:cxn ang="0">
                <a:pos x="T0" y="T1"/>
              </a:cxn>
              <a:cxn ang="0">
                <a:pos x="T2" y="T3"/>
              </a:cxn>
              <a:cxn ang="0">
                <a:pos x="T4" y="T5"/>
              </a:cxn>
              <a:cxn ang="0">
                <a:pos x="T6" y="T7"/>
              </a:cxn>
              <a:cxn ang="0">
                <a:pos x="T8" y="T9"/>
              </a:cxn>
              <a:cxn ang="0">
                <a:pos x="T10" y="T11"/>
              </a:cxn>
              <a:cxn ang="0">
                <a:pos x="T12" y="T13"/>
              </a:cxn>
            </a:cxnLst>
            <a:rect l="0" t="0" r="r" b="b"/>
            <a:pathLst>
              <a:path w="53" h="58">
                <a:moveTo>
                  <a:pt x="0" y="58"/>
                </a:moveTo>
                <a:lnTo>
                  <a:pt x="30" y="29"/>
                </a:lnTo>
                <a:lnTo>
                  <a:pt x="0" y="0"/>
                </a:lnTo>
                <a:lnTo>
                  <a:pt x="26" y="0"/>
                </a:lnTo>
                <a:lnTo>
                  <a:pt x="53" y="29"/>
                </a:lnTo>
                <a:lnTo>
                  <a:pt x="26" y="58"/>
                </a:lnTo>
                <a:lnTo>
                  <a:pt x="0" y="58"/>
                </a:lnTo>
                <a:close/>
              </a:path>
            </a:pathLst>
          </a:custGeom>
          <a:solidFill>
            <a:srgbClr val="348D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t-IT"/>
          </a:p>
        </p:txBody>
      </p:sp>
      <p:sp>
        <p:nvSpPr>
          <p:cNvPr id="1242" name="Rectangle 873"/>
          <p:cNvSpPr>
            <a:spLocks noChangeArrowheads="1"/>
          </p:cNvSpPr>
          <p:nvPr/>
        </p:nvSpPr>
        <p:spPr bwMode="auto">
          <a:xfrm>
            <a:off x="2779127" y="4665250"/>
            <a:ext cx="623888" cy="23813"/>
          </a:xfrm>
          <a:prstGeom prst="rect">
            <a:avLst/>
          </a:prstGeom>
          <a:solidFill>
            <a:srgbClr val="348DF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t-IT"/>
          </a:p>
        </p:txBody>
      </p:sp>
      <p:sp>
        <p:nvSpPr>
          <p:cNvPr id="1243" name="Freeform 874"/>
          <p:cNvSpPr>
            <a:spLocks/>
          </p:cNvSpPr>
          <p:nvPr/>
        </p:nvSpPr>
        <p:spPr bwMode="auto">
          <a:xfrm>
            <a:off x="2779127" y="4665250"/>
            <a:ext cx="623888" cy="23813"/>
          </a:xfrm>
          <a:custGeom>
            <a:avLst/>
            <a:gdLst>
              <a:gd name="T0" fmla="*/ 0 w 393"/>
              <a:gd name="T1" fmla="*/ 15 h 15"/>
              <a:gd name="T2" fmla="*/ 393 w 393"/>
              <a:gd name="T3" fmla="*/ 15 h 15"/>
              <a:gd name="T4" fmla="*/ 393 w 393"/>
              <a:gd name="T5" fmla="*/ 0 h 15"/>
              <a:gd name="T6" fmla="*/ 0 w 393"/>
              <a:gd name="T7" fmla="*/ 0 h 15"/>
            </a:gdLst>
            <a:ahLst/>
            <a:cxnLst>
              <a:cxn ang="0">
                <a:pos x="T0" y="T1"/>
              </a:cxn>
              <a:cxn ang="0">
                <a:pos x="T2" y="T3"/>
              </a:cxn>
              <a:cxn ang="0">
                <a:pos x="T4" y="T5"/>
              </a:cxn>
              <a:cxn ang="0">
                <a:pos x="T6" y="T7"/>
              </a:cxn>
            </a:cxnLst>
            <a:rect l="0" t="0" r="r" b="b"/>
            <a:pathLst>
              <a:path w="393" h="15">
                <a:moveTo>
                  <a:pt x="0" y="15"/>
                </a:moveTo>
                <a:lnTo>
                  <a:pt x="393" y="15"/>
                </a:lnTo>
                <a:lnTo>
                  <a:pt x="393"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t-IT"/>
          </a:p>
        </p:txBody>
      </p:sp>
      <p:sp>
        <p:nvSpPr>
          <p:cNvPr id="1244" name="Rectangle 875"/>
          <p:cNvSpPr>
            <a:spLocks noChangeArrowheads="1"/>
          </p:cNvSpPr>
          <p:nvPr/>
        </p:nvSpPr>
        <p:spPr bwMode="auto">
          <a:xfrm>
            <a:off x="2779127" y="4354100"/>
            <a:ext cx="623888" cy="22225"/>
          </a:xfrm>
          <a:prstGeom prst="rect">
            <a:avLst/>
          </a:prstGeom>
          <a:solidFill>
            <a:srgbClr val="348DF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t-IT"/>
          </a:p>
        </p:txBody>
      </p:sp>
      <p:sp>
        <p:nvSpPr>
          <p:cNvPr id="1245" name="Freeform 876"/>
          <p:cNvSpPr>
            <a:spLocks/>
          </p:cNvSpPr>
          <p:nvPr/>
        </p:nvSpPr>
        <p:spPr bwMode="auto">
          <a:xfrm>
            <a:off x="2779127" y="4354100"/>
            <a:ext cx="623888" cy="22225"/>
          </a:xfrm>
          <a:custGeom>
            <a:avLst/>
            <a:gdLst>
              <a:gd name="T0" fmla="*/ 393 w 393"/>
              <a:gd name="T1" fmla="*/ 0 h 14"/>
              <a:gd name="T2" fmla="*/ 0 w 393"/>
              <a:gd name="T3" fmla="*/ 0 h 14"/>
              <a:gd name="T4" fmla="*/ 0 w 393"/>
              <a:gd name="T5" fmla="*/ 14 h 14"/>
              <a:gd name="T6" fmla="*/ 393 w 393"/>
              <a:gd name="T7" fmla="*/ 14 h 14"/>
            </a:gdLst>
            <a:ahLst/>
            <a:cxnLst>
              <a:cxn ang="0">
                <a:pos x="T0" y="T1"/>
              </a:cxn>
              <a:cxn ang="0">
                <a:pos x="T2" y="T3"/>
              </a:cxn>
              <a:cxn ang="0">
                <a:pos x="T4" y="T5"/>
              </a:cxn>
              <a:cxn ang="0">
                <a:pos x="T6" y="T7"/>
              </a:cxn>
            </a:cxnLst>
            <a:rect l="0" t="0" r="r" b="b"/>
            <a:pathLst>
              <a:path w="393" h="14">
                <a:moveTo>
                  <a:pt x="393" y="0"/>
                </a:moveTo>
                <a:lnTo>
                  <a:pt x="0" y="0"/>
                </a:lnTo>
                <a:lnTo>
                  <a:pt x="0" y="14"/>
                </a:lnTo>
                <a:lnTo>
                  <a:pt x="393" y="1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t-IT"/>
          </a:p>
        </p:txBody>
      </p:sp>
      <p:sp>
        <p:nvSpPr>
          <p:cNvPr id="1269" name="Freeform 900"/>
          <p:cNvSpPr>
            <a:spLocks/>
          </p:cNvSpPr>
          <p:nvPr/>
        </p:nvSpPr>
        <p:spPr bwMode="auto">
          <a:xfrm>
            <a:off x="4344402" y="5068475"/>
            <a:ext cx="23813" cy="179388"/>
          </a:xfrm>
          <a:custGeom>
            <a:avLst/>
            <a:gdLst>
              <a:gd name="T0" fmla="*/ 0 w 15"/>
              <a:gd name="T1" fmla="*/ 0 h 113"/>
              <a:gd name="T2" fmla="*/ 0 w 15"/>
              <a:gd name="T3" fmla="*/ 113 h 113"/>
              <a:gd name="T4" fmla="*/ 15 w 15"/>
              <a:gd name="T5" fmla="*/ 113 h 113"/>
              <a:gd name="T6" fmla="*/ 15 w 15"/>
              <a:gd name="T7" fmla="*/ 0 h 113"/>
            </a:gdLst>
            <a:ahLst/>
            <a:cxnLst>
              <a:cxn ang="0">
                <a:pos x="T0" y="T1"/>
              </a:cxn>
              <a:cxn ang="0">
                <a:pos x="T2" y="T3"/>
              </a:cxn>
              <a:cxn ang="0">
                <a:pos x="T4" y="T5"/>
              </a:cxn>
              <a:cxn ang="0">
                <a:pos x="T6" y="T7"/>
              </a:cxn>
            </a:cxnLst>
            <a:rect l="0" t="0" r="r" b="b"/>
            <a:pathLst>
              <a:path w="15" h="113">
                <a:moveTo>
                  <a:pt x="0" y="0"/>
                </a:moveTo>
                <a:lnTo>
                  <a:pt x="0" y="113"/>
                </a:lnTo>
                <a:lnTo>
                  <a:pt x="15" y="113"/>
                </a:lnTo>
                <a:lnTo>
                  <a:pt x="1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t-IT"/>
          </a:p>
        </p:txBody>
      </p:sp>
      <p:grpSp>
        <p:nvGrpSpPr>
          <p:cNvPr id="16" name="Group 15"/>
          <p:cNvGrpSpPr/>
          <p:nvPr/>
        </p:nvGrpSpPr>
        <p:grpSpPr>
          <a:xfrm>
            <a:off x="1618664" y="225012"/>
            <a:ext cx="5835651" cy="5724526"/>
            <a:chOff x="1618664" y="225012"/>
            <a:chExt cx="5835651" cy="5724526"/>
          </a:xfrm>
        </p:grpSpPr>
        <p:grpSp>
          <p:nvGrpSpPr>
            <p:cNvPr id="15" name="Group 14"/>
            <p:cNvGrpSpPr/>
            <p:nvPr/>
          </p:nvGrpSpPr>
          <p:grpSpPr>
            <a:xfrm>
              <a:off x="1618664" y="1128300"/>
              <a:ext cx="3589338" cy="4821238"/>
              <a:chOff x="1618664" y="1128300"/>
              <a:chExt cx="3589338" cy="4821238"/>
            </a:xfrm>
          </p:grpSpPr>
          <p:sp>
            <p:nvSpPr>
              <p:cNvPr id="1392" name="Rectangle 622"/>
              <p:cNvSpPr>
                <a:spLocks noChangeArrowheads="1"/>
              </p:cNvSpPr>
              <p:nvPr/>
            </p:nvSpPr>
            <p:spPr bwMode="auto">
              <a:xfrm>
                <a:off x="4153901" y="5520912"/>
                <a:ext cx="206375"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FF1F45"/>
                    </a:solidFill>
                    <a:effectLst/>
                    <a:latin typeface="Arial" panose="020B0604020202020204" pitchFamily="34" charset="0"/>
                  </a:rPr>
                  <a:t>H</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1393" name="Rectangle 623"/>
              <p:cNvSpPr>
                <a:spLocks noChangeArrowheads="1"/>
              </p:cNvSpPr>
              <p:nvPr/>
            </p:nvSpPr>
            <p:spPr bwMode="auto">
              <a:xfrm>
                <a:off x="4269789" y="5520912"/>
                <a:ext cx="169863"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FF1F45"/>
                    </a:solidFill>
                    <a:effectLst/>
                    <a:latin typeface="Arial" panose="020B0604020202020204" pitchFamily="34" charset="0"/>
                  </a:rPr>
                  <a:t>y</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1394" name="Rectangle 624"/>
              <p:cNvSpPr>
                <a:spLocks noChangeArrowheads="1"/>
              </p:cNvSpPr>
              <p:nvPr/>
            </p:nvSpPr>
            <p:spPr bwMode="auto">
              <a:xfrm>
                <a:off x="4349164" y="5520912"/>
                <a:ext cx="187325"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FF1F45"/>
                    </a:solidFill>
                    <a:effectLst/>
                    <a:latin typeface="Arial" panose="020B0604020202020204" pitchFamily="34" charset="0"/>
                  </a:rPr>
                  <a:t>d</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1395" name="Rectangle 625"/>
              <p:cNvSpPr>
                <a:spLocks noChangeArrowheads="1"/>
              </p:cNvSpPr>
              <p:nvPr/>
            </p:nvSpPr>
            <p:spPr bwMode="auto">
              <a:xfrm>
                <a:off x="4444414" y="5520912"/>
                <a:ext cx="147638"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FF1F45"/>
                    </a:solidFill>
                    <a:effectLst/>
                    <a:latin typeface="Arial" panose="020B0604020202020204" pitchFamily="34" charset="0"/>
                  </a:rPr>
                  <a:t>r</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1396" name="Rectangle 626"/>
              <p:cNvSpPr>
                <a:spLocks noChangeArrowheads="1"/>
              </p:cNvSpPr>
              <p:nvPr/>
            </p:nvSpPr>
            <p:spPr bwMode="auto">
              <a:xfrm>
                <a:off x="4501564" y="5520912"/>
                <a:ext cx="187325"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FF1F45"/>
                    </a:solidFill>
                    <a:effectLst/>
                    <a:latin typeface="Arial" panose="020B0604020202020204" pitchFamily="34" charset="0"/>
                  </a:rPr>
                  <a:t>o</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1397" name="Rectangle 627"/>
              <p:cNvSpPr>
                <a:spLocks noChangeArrowheads="1"/>
              </p:cNvSpPr>
              <p:nvPr/>
            </p:nvSpPr>
            <p:spPr bwMode="auto">
              <a:xfrm>
                <a:off x="4596814" y="5520912"/>
                <a:ext cx="176213"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FF1F45"/>
                    </a:solidFill>
                    <a:effectLst/>
                    <a:latin typeface="Arial" panose="020B0604020202020204" pitchFamily="34" charset="0"/>
                  </a:rPr>
                  <a:t>e</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1398" name="Rectangle 628"/>
              <p:cNvSpPr>
                <a:spLocks noChangeArrowheads="1"/>
              </p:cNvSpPr>
              <p:nvPr/>
            </p:nvSpPr>
            <p:spPr bwMode="auto">
              <a:xfrm>
                <a:off x="4682539" y="5520912"/>
                <a:ext cx="215900"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FF1F45"/>
                    </a:solidFill>
                    <a:effectLst/>
                    <a:latin typeface="Arial" panose="020B0604020202020204" pitchFamily="34" charset="0"/>
                  </a:rPr>
                  <a:t>le</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1399" name="Rectangle 629"/>
              <p:cNvSpPr>
                <a:spLocks noChangeArrowheads="1"/>
              </p:cNvSpPr>
              <p:nvPr/>
            </p:nvSpPr>
            <p:spPr bwMode="auto">
              <a:xfrm>
                <a:off x="4811126" y="5520912"/>
                <a:ext cx="165100"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FF1F45"/>
                    </a:solidFill>
                    <a:effectLst/>
                    <a:latin typeface="Arial" panose="020B0604020202020204" pitchFamily="34" charset="0"/>
                  </a:rPr>
                  <a:t>c</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1400" name="Rectangle 630"/>
              <p:cNvSpPr>
                <a:spLocks noChangeArrowheads="1"/>
              </p:cNvSpPr>
              <p:nvPr/>
            </p:nvSpPr>
            <p:spPr bwMode="auto">
              <a:xfrm>
                <a:off x="4887326" y="5520912"/>
                <a:ext cx="242888"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FF1F45"/>
                    </a:solidFill>
                    <a:effectLst/>
                    <a:latin typeface="Arial" panose="020B0604020202020204" pitchFamily="34" charset="0"/>
                  </a:rPr>
                  <a:t>tri</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1401" name="Rectangle 631"/>
              <p:cNvSpPr>
                <a:spLocks noChangeArrowheads="1"/>
              </p:cNvSpPr>
              <p:nvPr/>
            </p:nvSpPr>
            <p:spPr bwMode="auto">
              <a:xfrm>
                <a:off x="5044489" y="5520912"/>
                <a:ext cx="163513"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FF1F45"/>
                    </a:solidFill>
                    <a:effectLst/>
                    <a:latin typeface="Arial" panose="020B0604020202020204" pitchFamily="34" charset="0"/>
                  </a:rPr>
                  <a:t>c</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1402" name="Rectangle 632"/>
              <p:cNvSpPr>
                <a:spLocks noChangeArrowheads="1"/>
              </p:cNvSpPr>
              <p:nvPr/>
            </p:nvSpPr>
            <p:spPr bwMode="auto">
              <a:xfrm>
                <a:off x="4153901" y="5684425"/>
                <a:ext cx="187325"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FF1F45"/>
                    </a:solidFill>
                    <a:effectLst/>
                    <a:latin typeface="Arial" panose="020B0604020202020204" pitchFamily="34" charset="0"/>
                  </a:rPr>
                  <a:t>p</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1403" name="Rectangle 633"/>
              <p:cNvSpPr>
                <a:spLocks noChangeArrowheads="1"/>
              </p:cNvSpPr>
              <p:nvPr/>
            </p:nvSpPr>
            <p:spPr bwMode="auto">
              <a:xfrm>
                <a:off x="4250739" y="5684425"/>
                <a:ext cx="187325"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FF1F45"/>
                    </a:solidFill>
                    <a:effectLst/>
                    <a:latin typeface="Arial" panose="020B0604020202020204" pitchFamily="34" charset="0"/>
                  </a:rPr>
                  <a:t>o</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1404" name="Rectangle 634"/>
              <p:cNvSpPr>
                <a:spLocks noChangeArrowheads="1"/>
              </p:cNvSpPr>
              <p:nvPr/>
            </p:nvSpPr>
            <p:spPr bwMode="auto">
              <a:xfrm>
                <a:off x="4345989" y="5684425"/>
                <a:ext cx="144463"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FF1F45"/>
                    </a:solidFill>
                    <a:effectLst/>
                    <a:latin typeface="Arial" panose="020B0604020202020204" pitchFamily="34" charset="0"/>
                  </a:rPr>
                  <a:t>t</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1405" name="Rectangle 635"/>
              <p:cNvSpPr>
                <a:spLocks noChangeArrowheads="1"/>
              </p:cNvSpPr>
              <p:nvPr/>
            </p:nvSpPr>
            <p:spPr bwMode="auto">
              <a:xfrm>
                <a:off x="4401551" y="5684425"/>
                <a:ext cx="266700"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FF1F45"/>
                    </a:solidFill>
                    <a:effectLst/>
                    <a:latin typeface="Arial" panose="020B0604020202020204" pitchFamily="34" charset="0"/>
                  </a:rPr>
                  <a:t>en</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1406" name="Rectangle 636"/>
              <p:cNvSpPr>
                <a:spLocks noChangeArrowheads="1"/>
              </p:cNvSpPr>
              <p:nvPr/>
            </p:nvSpPr>
            <p:spPr bwMode="auto">
              <a:xfrm>
                <a:off x="4579351" y="5684425"/>
                <a:ext cx="144463"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FF1F45"/>
                    </a:solidFill>
                    <a:effectLst/>
                    <a:latin typeface="Arial" panose="020B0604020202020204" pitchFamily="34" charset="0"/>
                  </a:rPr>
                  <a:t>t</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1407" name="Rectangle 637"/>
              <p:cNvSpPr>
                <a:spLocks noChangeArrowheads="1"/>
              </p:cNvSpPr>
              <p:nvPr/>
            </p:nvSpPr>
            <p:spPr bwMode="auto">
              <a:xfrm>
                <a:off x="4636501" y="5684425"/>
                <a:ext cx="212725"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FF1F45"/>
                    </a:solidFill>
                    <a:effectLst/>
                    <a:latin typeface="Arial" panose="020B0604020202020204" pitchFamily="34" charset="0"/>
                  </a:rPr>
                  <a:t>ia</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1408" name="Rectangle 638"/>
              <p:cNvSpPr>
                <a:spLocks noChangeArrowheads="1"/>
              </p:cNvSpPr>
              <p:nvPr/>
            </p:nvSpPr>
            <p:spPr bwMode="auto">
              <a:xfrm>
                <a:off x="4761914" y="5684425"/>
                <a:ext cx="130175"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FF1F45"/>
                    </a:solidFill>
                    <a:effectLst/>
                    <a:latin typeface="Arial" panose="020B0604020202020204" pitchFamily="34" charset="0"/>
                  </a:rPr>
                  <a:t>l</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1439" name="Rectangle 669"/>
              <p:cNvSpPr>
                <a:spLocks noChangeArrowheads="1"/>
              </p:cNvSpPr>
              <p:nvPr/>
            </p:nvSpPr>
            <p:spPr bwMode="auto">
              <a:xfrm>
                <a:off x="2075864" y="1223550"/>
                <a:ext cx="173038"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dirty="0">
                    <a:ln>
                      <a:noFill/>
                    </a:ln>
                    <a:solidFill>
                      <a:srgbClr val="FF1F45"/>
                    </a:solidFill>
                    <a:effectLst/>
                    <a:latin typeface="Arial" panose="020B0604020202020204" pitchFamily="34" charset="0"/>
                  </a:rPr>
                  <a:t>E</a:t>
                </a:r>
                <a:endParaRPr kumimoji="0" lang="it-IT" altLang="it-IT" sz="1800" b="0" i="0" u="none" strike="noStrike" cap="none" normalizeH="0" baseline="0" dirty="0">
                  <a:ln>
                    <a:noFill/>
                  </a:ln>
                  <a:solidFill>
                    <a:schemeClr val="tx1"/>
                  </a:solidFill>
                  <a:effectLst/>
                  <a:latin typeface="Arial" panose="020B0604020202020204" pitchFamily="34" charset="0"/>
                </a:endParaRPr>
              </a:p>
            </p:txBody>
          </p:sp>
          <p:sp>
            <p:nvSpPr>
              <p:cNvPr id="1440" name="Rectangle 670"/>
              <p:cNvSpPr>
                <a:spLocks noChangeArrowheads="1"/>
              </p:cNvSpPr>
              <p:nvPr/>
            </p:nvSpPr>
            <p:spPr bwMode="auto">
              <a:xfrm>
                <a:off x="2160001" y="1223550"/>
                <a:ext cx="130175"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FF1F45"/>
                    </a:solidFill>
                    <a:effectLst/>
                    <a:latin typeface="Arial" panose="020B0604020202020204" pitchFamily="34" charset="0"/>
                  </a:rPr>
                  <a:t>l</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1441" name="Rectangle 671"/>
              <p:cNvSpPr>
                <a:spLocks noChangeArrowheads="1"/>
              </p:cNvSpPr>
              <p:nvPr/>
            </p:nvSpPr>
            <p:spPr bwMode="auto">
              <a:xfrm>
                <a:off x="2202864" y="1223550"/>
                <a:ext cx="304800"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dirty="0">
                    <a:ln>
                      <a:noFill/>
                    </a:ln>
                    <a:solidFill>
                      <a:srgbClr val="FF1F45"/>
                    </a:solidFill>
                    <a:effectLst/>
                    <a:latin typeface="Arial" panose="020B0604020202020204" pitchFamily="34" charset="0"/>
                  </a:rPr>
                  <a:t>ect</a:t>
                </a:r>
                <a:endParaRPr kumimoji="0" lang="it-IT" altLang="it-IT" sz="1800" b="0" i="0" u="none" strike="noStrike" cap="none" normalizeH="0" baseline="0" dirty="0">
                  <a:ln>
                    <a:noFill/>
                  </a:ln>
                  <a:solidFill>
                    <a:schemeClr val="tx1"/>
                  </a:solidFill>
                  <a:effectLst/>
                  <a:latin typeface="Arial" panose="020B0604020202020204" pitchFamily="34" charset="0"/>
                </a:endParaRPr>
              </a:p>
            </p:txBody>
          </p:sp>
          <p:sp>
            <p:nvSpPr>
              <p:cNvPr id="1442" name="Rectangle 672"/>
              <p:cNvSpPr>
                <a:spLocks noChangeArrowheads="1"/>
              </p:cNvSpPr>
              <p:nvPr/>
            </p:nvSpPr>
            <p:spPr bwMode="auto">
              <a:xfrm>
                <a:off x="2420351" y="1223550"/>
                <a:ext cx="147638"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FF1F45"/>
                    </a:solidFill>
                    <a:effectLst/>
                    <a:latin typeface="Arial" panose="020B0604020202020204" pitchFamily="34" charset="0"/>
                  </a:rPr>
                  <a:t>r</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1443" name="Rectangle 673"/>
              <p:cNvSpPr>
                <a:spLocks noChangeArrowheads="1"/>
              </p:cNvSpPr>
              <p:nvPr/>
            </p:nvSpPr>
            <p:spPr bwMode="auto">
              <a:xfrm>
                <a:off x="2477501" y="1223550"/>
                <a:ext cx="204788"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dirty="0">
                    <a:ln>
                      <a:noFill/>
                    </a:ln>
                    <a:solidFill>
                      <a:srgbClr val="FF1F45"/>
                    </a:solidFill>
                    <a:effectLst/>
                    <a:latin typeface="Arial" panose="020B0604020202020204" pitchFamily="34" charset="0"/>
                  </a:rPr>
                  <a:t>ic</a:t>
                </a:r>
                <a:endParaRPr kumimoji="0" lang="it-IT" altLang="it-IT" sz="1800" b="0" i="0" u="none" strike="noStrike" cap="none" normalizeH="0" baseline="0" dirty="0">
                  <a:ln>
                    <a:noFill/>
                  </a:ln>
                  <a:solidFill>
                    <a:schemeClr val="tx1"/>
                  </a:solidFill>
                  <a:effectLst/>
                  <a:latin typeface="Arial" panose="020B0604020202020204" pitchFamily="34" charset="0"/>
                </a:endParaRPr>
              </a:p>
            </p:txBody>
          </p:sp>
          <p:sp>
            <p:nvSpPr>
              <p:cNvPr id="1444" name="Rectangle 674"/>
              <p:cNvSpPr>
                <a:spLocks noChangeArrowheads="1"/>
              </p:cNvSpPr>
              <p:nvPr/>
            </p:nvSpPr>
            <p:spPr bwMode="auto">
              <a:xfrm>
                <a:off x="2596564" y="1223550"/>
                <a:ext cx="130175"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FF1F45"/>
                    </a:solidFill>
                    <a:effectLst/>
                    <a:latin typeface="Arial" panose="020B0604020202020204" pitchFamily="34" charset="0"/>
                  </a:rPr>
                  <a:t>i</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1445" name="Rectangle 675"/>
              <p:cNvSpPr>
                <a:spLocks noChangeArrowheads="1"/>
              </p:cNvSpPr>
              <p:nvPr/>
            </p:nvSpPr>
            <p:spPr bwMode="auto">
              <a:xfrm>
                <a:off x="2639426" y="1223550"/>
                <a:ext cx="144463"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FF1F45"/>
                    </a:solidFill>
                    <a:effectLst/>
                    <a:latin typeface="Arial" panose="020B0604020202020204" pitchFamily="34" charset="0"/>
                  </a:rPr>
                  <a:t>t</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1446" name="Rectangle 676"/>
              <p:cNvSpPr>
                <a:spLocks noChangeArrowheads="1"/>
              </p:cNvSpPr>
              <p:nvPr/>
            </p:nvSpPr>
            <p:spPr bwMode="auto">
              <a:xfrm>
                <a:off x="2694989" y="1223550"/>
                <a:ext cx="169863"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FF1F45"/>
                    </a:solidFill>
                    <a:effectLst/>
                    <a:latin typeface="Arial" panose="020B0604020202020204" pitchFamily="34" charset="0"/>
                  </a:rPr>
                  <a:t>y</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1092" name="Freeform 723"/>
              <p:cNvSpPr>
                <a:spLocks/>
              </p:cNvSpPr>
              <p:nvPr/>
            </p:nvSpPr>
            <p:spPr bwMode="auto">
              <a:xfrm>
                <a:off x="1618664" y="1128300"/>
                <a:ext cx="195263" cy="382588"/>
              </a:xfrm>
              <a:custGeom>
                <a:avLst/>
                <a:gdLst>
                  <a:gd name="T0" fmla="*/ 8 w 68"/>
                  <a:gd name="T1" fmla="*/ 133 h 133"/>
                  <a:gd name="T2" fmla="*/ 7 w 68"/>
                  <a:gd name="T3" fmla="*/ 133 h 133"/>
                  <a:gd name="T4" fmla="*/ 6 w 68"/>
                  <a:gd name="T5" fmla="*/ 130 h 133"/>
                  <a:gd name="T6" fmla="*/ 27 w 68"/>
                  <a:gd name="T7" fmla="*/ 73 h 133"/>
                  <a:gd name="T8" fmla="*/ 2 w 68"/>
                  <a:gd name="T9" fmla="*/ 65 h 133"/>
                  <a:gd name="T10" fmla="*/ 0 w 68"/>
                  <a:gd name="T11" fmla="*/ 64 h 133"/>
                  <a:gd name="T12" fmla="*/ 1 w 68"/>
                  <a:gd name="T13" fmla="*/ 62 h 133"/>
                  <a:gd name="T14" fmla="*/ 52 w 68"/>
                  <a:gd name="T15" fmla="*/ 1 h 133"/>
                  <a:gd name="T16" fmla="*/ 55 w 68"/>
                  <a:gd name="T17" fmla="*/ 1 h 133"/>
                  <a:gd name="T18" fmla="*/ 56 w 68"/>
                  <a:gd name="T19" fmla="*/ 3 h 133"/>
                  <a:gd name="T20" fmla="*/ 41 w 68"/>
                  <a:gd name="T21" fmla="*/ 54 h 133"/>
                  <a:gd name="T22" fmla="*/ 66 w 68"/>
                  <a:gd name="T23" fmla="*/ 62 h 133"/>
                  <a:gd name="T24" fmla="*/ 68 w 68"/>
                  <a:gd name="T25" fmla="*/ 63 h 133"/>
                  <a:gd name="T26" fmla="*/ 67 w 68"/>
                  <a:gd name="T27" fmla="*/ 65 h 133"/>
                  <a:gd name="T28" fmla="*/ 10 w 68"/>
                  <a:gd name="T29" fmla="*/ 132 h 133"/>
                  <a:gd name="T30" fmla="*/ 8 w 68"/>
                  <a:gd name="T31"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8" h="133">
                    <a:moveTo>
                      <a:pt x="8" y="133"/>
                    </a:moveTo>
                    <a:cubicBezTo>
                      <a:pt x="7" y="133"/>
                      <a:pt x="7" y="133"/>
                      <a:pt x="7" y="133"/>
                    </a:cubicBezTo>
                    <a:cubicBezTo>
                      <a:pt x="6" y="132"/>
                      <a:pt x="6" y="131"/>
                      <a:pt x="6" y="130"/>
                    </a:cubicBezTo>
                    <a:cubicBezTo>
                      <a:pt x="27" y="73"/>
                      <a:pt x="27" y="73"/>
                      <a:pt x="27" y="73"/>
                    </a:cubicBezTo>
                    <a:cubicBezTo>
                      <a:pt x="2" y="65"/>
                      <a:pt x="2" y="65"/>
                      <a:pt x="2" y="65"/>
                    </a:cubicBezTo>
                    <a:cubicBezTo>
                      <a:pt x="1" y="65"/>
                      <a:pt x="1" y="65"/>
                      <a:pt x="0" y="64"/>
                    </a:cubicBezTo>
                    <a:cubicBezTo>
                      <a:pt x="0" y="63"/>
                      <a:pt x="0" y="63"/>
                      <a:pt x="1" y="62"/>
                    </a:cubicBezTo>
                    <a:cubicBezTo>
                      <a:pt x="52" y="1"/>
                      <a:pt x="52" y="1"/>
                      <a:pt x="52" y="1"/>
                    </a:cubicBezTo>
                    <a:cubicBezTo>
                      <a:pt x="53" y="0"/>
                      <a:pt x="54" y="0"/>
                      <a:pt x="55" y="1"/>
                    </a:cubicBezTo>
                    <a:cubicBezTo>
                      <a:pt x="56" y="1"/>
                      <a:pt x="56" y="2"/>
                      <a:pt x="56" y="3"/>
                    </a:cubicBezTo>
                    <a:cubicBezTo>
                      <a:pt x="41" y="54"/>
                      <a:pt x="41" y="54"/>
                      <a:pt x="41" y="54"/>
                    </a:cubicBezTo>
                    <a:cubicBezTo>
                      <a:pt x="66" y="62"/>
                      <a:pt x="66" y="62"/>
                      <a:pt x="66" y="62"/>
                    </a:cubicBezTo>
                    <a:cubicBezTo>
                      <a:pt x="67" y="62"/>
                      <a:pt x="68" y="62"/>
                      <a:pt x="68" y="63"/>
                    </a:cubicBezTo>
                    <a:cubicBezTo>
                      <a:pt x="68" y="64"/>
                      <a:pt x="68" y="64"/>
                      <a:pt x="67" y="65"/>
                    </a:cubicBezTo>
                    <a:cubicBezTo>
                      <a:pt x="10" y="132"/>
                      <a:pt x="10" y="132"/>
                      <a:pt x="10" y="132"/>
                    </a:cubicBezTo>
                    <a:cubicBezTo>
                      <a:pt x="9" y="133"/>
                      <a:pt x="9" y="133"/>
                      <a:pt x="8" y="133"/>
                    </a:cubicBezTo>
                    <a:close/>
                  </a:path>
                </a:pathLst>
              </a:custGeom>
              <a:solidFill>
                <a:srgbClr val="FF1F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t-IT"/>
              </a:p>
            </p:txBody>
          </p:sp>
          <p:sp>
            <p:nvSpPr>
              <p:cNvPr id="1097" name="Freeform 728"/>
              <p:cNvSpPr>
                <a:spLocks/>
              </p:cNvSpPr>
              <p:nvPr/>
            </p:nvSpPr>
            <p:spPr bwMode="auto">
              <a:xfrm>
                <a:off x="3552239" y="5425663"/>
                <a:ext cx="481013" cy="482600"/>
              </a:xfrm>
              <a:custGeom>
                <a:avLst/>
                <a:gdLst>
                  <a:gd name="T0" fmla="*/ 28 w 167"/>
                  <a:gd name="T1" fmla="*/ 116 h 167"/>
                  <a:gd name="T2" fmla="*/ 11 w 167"/>
                  <a:gd name="T3" fmla="*/ 129 h 167"/>
                  <a:gd name="T4" fmla="*/ 54 w 167"/>
                  <a:gd name="T5" fmla="*/ 139 h 167"/>
                  <a:gd name="T6" fmla="*/ 67 w 167"/>
                  <a:gd name="T7" fmla="*/ 146 h 167"/>
                  <a:gd name="T8" fmla="*/ 64 w 167"/>
                  <a:gd name="T9" fmla="*/ 167 h 167"/>
                  <a:gd name="T10" fmla="*/ 98 w 167"/>
                  <a:gd name="T11" fmla="*/ 143 h 167"/>
                  <a:gd name="T12" fmla="*/ 114 w 167"/>
                  <a:gd name="T13" fmla="*/ 136 h 167"/>
                  <a:gd name="T14" fmla="*/ 134 w 167"/>
                  <a:gd name="T15" fmla="*/ 152 h 167"/>
                  <a:gd name="T16" fmla="*/ 139 w 167"/>
                  <a:gd name="T17" fmla="*/ 113 h 167"/>
                  <a:gd name="T18" fmla="*/ 146 w 167"/>
                  <a:gd name="T19" fmla="*/ 100 h 167"/>
                  <a:gd name="T20" fmla="*/ 167 w 167"/>
                  <a:gd name="T21" fmla="*/ 103 h 167"/>
                  <a:gd name="T22" fmla="*/ 143 w 167"/>
                  <a:gd name="T23" fmla="*/ 69 h 167"/>
                  <a:gd name="T24" fmla="*/ 136 w 167"/>
                  <a:gd name="T25" fmla="*/ 53 h 167"/>
                  <a:gd name="T26" fmla="*/ 152 w 167"/>
                  <a:gd name="T27" fmla="*/ 34 h 167"/>
                  <a:gd name="T28" fmla="*/ 113 w 167"/>
                  <a:gd name="T29" fmla="*/ 28 h 167"/>
                  <a:gd name="T30" fmla="*/ 100 w 167"/>
                  <a:gd name="T31" fmla="*/ 21 h 167"/>
                  <a:gd name="T32" fmla="*/ 103 w 167"/>
                  <a:gd name="T33" fmla="*/ 0 h 167"/>
                  <a:gd name="T34" fmla="*/ 69 w 167"/>
                  <a:gd name="T35" fmla="*/ 25 h 167"/>
                  <a:gd name="T36" fmla="*/ 53 w 167"/>
                  <a:gd name="T37" fmla="*/ 31 h 167"/>
                  <a:gd name="T38" fmla="*/ 34 w 167"/>
                  <a:gd name="T39" fmla="*/ 16 h 167"/>
                  <a:gd name="T40" fmla="*/ 28 w 167"/>
                  <a:gd name="T41" fmla="*/ 54 h 167"/>
                  <a:gd name="T42" fmla="*/ 21 w 167"/>
                  <a:gd name="T43" fmla="*/ 67 h 167"/>
                  <a:gd name="T44" fmla="*/ 0 w 167"/>
                  <a:gd name="T45" fmla="*/ 64 h 167"/>
                  <a:gd name="T46" fmla="*/ 25 w 167"/>
                  <a:gd name="T47" fmla="*/ 98 h 167"/>
                  <a:gd name="T48" fmla="*/ 26 w 167"/>
                  <a:gd name="T49" fmla="*/ 94 h 167"/>
                  <a:gd name="T50" fmla="*/ 4 w 167"/>
                  <a:gd name="T51" fmla="*/ 68 h 167"/>
                  <a:gd name="T52" fmla="*/ 29 w 167"/>
                  <a:gd name="T53" fmla="*/ 69 h 167"/>
                  <a:gd name="T54" fmla="*/ 35 w 167"/>
                  <a:gd name="T55" fmla="*/ 50 h 167"/>
                  <a:gd name="T56" fmla="*/ 39 w 167"/>
                  <a:gd name="T57" fmla="*/ 21 h 167"/>
                  <a:gd name="T58" fmla="*/ 35 w 167"/>
                  <a:gd name="T59" fmla="*/ 19 h 167"/>
                  <a:gd name="T60" fmla="*/ 70 w 167"/>
                  <a:gd name="T61" fmla="*/ 29 h 167"/>
                  <a:gd name="T62" fmla="*/ 96 w 167"/>
                  <a:gd name="T63" fmla="*/ 8 h 167"/>
                  <a:gd name="T64" fmla="*/ 95 w 167"/>
                  <a:gd name="T65" fmla="*/ 4 h 167"/>
                  <a:gd name="T66" fmla="*/ 113 w 167"/>
                  <a:gd name="T67" fmla="*/ 35 h 167"/>
                  <a:gd name="T68" fmla="*/ 129 w 167"/>
                  <a:gd name="T69" fmla="*/ 32 h 167"/>
                  <a:gd name="T70" fmla="*/ 151 w 167"/>
                  <a:gd name="T71" fmla="*/ 38 h 167"/>
                  <a:gd name="T72" fmla="*/ 132 w 167"/>
                  <a:gd name="T73" fmla="*/ 55 h 167"/>
                  <a:gd name="T74" fmla="*/ 141 w 167"/>
                  <a:gd name="T75" fmla="*/ 73 h 167"/>
                  <a:gd name="T76" fmla="*/ 163 w 167"/>
                  <a:gd name="T77" fmla="*/ 99 h 167"/>
                  <a:gd name="T78" fmla="*/ 138 w 167"/>
                  <a:gd name="T79" fmla="*/ 98 h 167"/>
                  <a:gd name="T80" fmla="*/ 132 w 167"/>
                  <a:gd name="T81" fmla="*/ 117 h 167"/>
                  <a:gd name="T82" fmla="*/ 126 w 167"/>
                  <a:gd name="T83" fmla="*/ 148 h 167"/>
                  <a:gd name="T84" fmla="*/ 115 w 167"/>
                  <a:gd name="T85" fmla="*/ 131 h 167"/>
                  <a:gd name="T86" fmla="*/ 95 w 167"/>
                  <a:gd name="T87" fmla="*/ 139 h 167"/>
                  <a:gd name="T88" fmla="*/ 68 w 167"/>
                  <a:gd name="T89" fmla="*/ 159 h 167"/>
                  <a:gd name="T90" fmla="*/ 72 w 167"/>
                  <a:gd name="T91" fmla="*/ 139 h 167"/>
                  <a:gd name="T92" fmla="*/ 52 w 167"/>
                  <a:gd name="T93" fmla="*/ 131 h 167"/>
                  <a:gd name="T94" fmla="*/ 21 w 167"/>
                  <a:gd name="T95" fmla="*/ 128 h 167"/>
                  <a:gd name="T96" fmla="*/ 19 w 167"/>
                  <a:gd name="T97" fmla="*/ 132 h 167"/>
                  <a:gd name="T98" fmla="*/ 28 w 167"/>
                  <a:gd name="T99" fmla="*/ 97 h 167"/>
                  <a:gd name="T100" fmla="*/ 25 w 167"/>
                  <a:gd name="T101" fmla="*/ 98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67" h="167">
                    <a:moveTo>
                      <a:pt x="25" y="98"/>
                    </a:moveTo>
                    <a:cubicBezTo>
                      <a:pt x="21" y="99"/>
                      <a:pt x="21" y="99"/>
                      <a:pt x="21" y="99"/>
                    </a:cubicBezTo>
                    <a:cubicBezTo>
                      <a:pt x="22" y="105"/>
                      <a:pt x="25" y="111"/>
                      <a:pt x="28" y="116"/>
                    </a:cubicBezTo>
                    <a:cubicBezTo>
                      <a:pt x="31" y="114"/>
                      <a:pt x="31" y="114"/>
                      <a:pt x="31" y="114"/>
                    </a:cubicBezTo>
                    <a:cubicBezTo>
                      <a:pt x="28" y="112"/>
                      <a:pt x="28" y="112"/>
                      <a:pt x="28" y="112"/>
                    </a:cubicBezTo>
                    <a:cubicBezTo>
                      <a:pt x="11" y="129"/>
                      <a:pt x="11" y="129"/>
                      <a:pt x="11" y="129"/>
                    </a:cubicBezTo>
                    <a:cubicBezTo>
                      <a:pt x="15" y="134"/>
                      <a:pt x="15" y="134"/>
                      <a:pt x="15" y="134"/>
                    </a:cubicBezTo>
                    <a:cubicBezTo>
                      <a:pt x="21" y="140"/>
                      <a:pt x="30" y="143"/>
                      <a:pt x="38" y="143"/>
                    </a:cubicBezTo>
                    <a:cubicBezTo>
                      <a:pt x="44" y="143"/>
                      <a:pt x="49" y="142"/>
                      <a:pt x="54" y="139"/>
                    </a:cubicBezTo>
                    <a:cubicBezTo>
                      <a:pt x="52" y="135"/>
                      <a:pt x="52" y="135"/>
                      <a:pt x="52" y="135"/>
                    </a:cubicBezTo>
                    <a:cubicBezTo>
                      <a:pt x="50" y="139"/>
                      <a:pt x="50" y="139"/>
                      <a:pt x="50" y="139"/>
                    </a:cubicBezTo>
                    <a:cubicBezTo>
                      <a:pt x="55" y="142"/>
                      <a:pt x="61" y="145"/>
                      <a:pt x="67" y="146"/>
                    </a:cubicBezTo>
                    <a:cubicBezTo>
                      <a:pt x="68" y="142"/>
                      <a:pt x="68" y="142"/>
                      <a:pt x="68" y="142"/>
                    </a:cubicBezTo>
                    <a:cubicBezTo>
                      <a:pt x="64" y="142"/>
                      <a:pt x="64" y="142"/>
                      <a:pt x="64" y="142"/>
                    </a:cubicBezTo>
                    <a:cubicBezTo>
                      <a:pt x="64" y="167"/>
                      <a:pt x="64" y="167"/>
                      <a:pt x="64" y="167"/>
                    </a:cubicBezTo>
                    <a:cubicBezTo>
                      <a:pt x="71" y="167"/>
                      <a:pt x="71" y="167"/>
                      <a:pt x="71" y="167"/>
                    </a:cubicBezTo>
                    <a:cubicBezTo>
                      <a:pt x="85" y="167"/>
                      <a:pt x="98" y="158"/>
                      <a:pt x="102" y="144"/>
                    </a:cubicBezTo>
                    <a:cubicBezTo>
                      <a:pt x="98" y="143"/>
                      <a:pt x="98" y="143"/>
                      <a:pt x="98" y="143"/>
                    </a:cubicBezTo>
                    <a:cubicBezTo>
                      <a:pt x="99" y="147"/>
                      <a:pt x="99" y="147"/>
                      <a:pt x="99" y="147"/>
                    </a:cubicBezTo>
                    <a:cubicBezTo>
                      <a:pt x="105" y="145"/>
                      <a:pt x="111" y="143"/>
                      <a:pt x="116" y="139"/>
                    </a:cubicBezTo>
                    <a:cubicBezTo>
                      <a:pt x="114" y="136"/>
                      <a:pt x="114" y="136"/>
                      <a:pt x="114" y="136"/>
                    </a:cubicBezTo>
                    <a:cubicBezTo>
                      <a:pt x="111" y="139"/>
                      <a:pt x="111" y="139"/>
                      <a:pt x="111" y="139"/>
                    </a:cubicBezTo>
                    <a:cubicBezTo>
                      <a:pt x="129" y="156"/>
                      <a:pt x="129" y="156"/>
                      <a:pt x="129" y="156"/>
                    </a:cubicBezTo>
                    <a:cubicBezTo>
                      <a:pt x="134" y="152"/>
                      <a:pt x="134" y="152"/>
                      <a:pt x="134" y="152"/>
                    </a:cubicBezTo>
                    <a:cubicBezTo>
                      <a:pt x="134" y="152"/>
                      <a:pt x="134" y="152"/>
                      <a:pt x="134" y="152"/>
                    </a:cubicBezTo>
                    <a:cubicBezTo>
                      <a:pt x="140" y="146"/>
                      <a:pt x="143" y="137"/>
                      <a:pt x="143" y="129"/>
                    </a:cubicBezTo>
                    <a:cubicBezTo>
                      <a:pt x="143" y="124"/>
                      <a:pt x="142" y="118"/>
                      <a:pt x="139" y="113"/>
                    </a:cubicBezTo>
                    <a:cubicBezTo>
                      <a:pt x="135" y="115"/>
                      <a:pt x="135" y="115"/>
                      <a:pt x="135" y="115"/>
                    </a:cubicBezTo>
                    <a:cubicBezTo>
                      <a:pt x="139" y="117"/>
                      <a:pt x="139" y="117"/>
                      <a:pt x="139" y="117"/>
                    </a:cubicBezTo>
                    <a:cubicBezTo>
                      <a:pt x="142" y="112"/>
                      <a:pt x="145" y="106"/>
                      <a:pt x="146" y="100"/>
                    </a:cubicBezTo>
                    <a:cubicBezTo>
                      <a:pt x="142" y="99"/>
                      <a:pt x="142" y="99"/>
                      <a:pt x="142" y="99"/>
                    </a:cubicBezTo>
                    <a:cubicBezTo>
                      <a:pt x="142" y="103"/>
                      <a:pt x="142" y="103"/>
                      <a:pt x="142" y="103"/>
                    </a:cubicBezTo>
                    <a:cubicBezTo>
                      <a:pt x="167" y="103"/>
                      <a:pt x="167" y="103"/>
                      <a:pt x="167" y="103"/>
                    </a:cubicBezTo>
                    <a:cubicBezTo>
                      <a:pt x="167" y="97"/>
                      <a:pt x="167" y="97"/>
                      <a:pt x="167" y="97"/>
                    </a:cubicBezTo>
                    <a:cubicBezTo>
                      <a:pt x="167" y="82"/>
                      <a:pt x="157" y="69"/>
                      <a:pt x="144" y="66"/>
                    </a:cubicBezTo>
                    <a:cubicBezTo>
                      <a:pt x="143" y="69"/>
                      <a:pt x="143" y="69"/>
                      <a:pt x="143" y="69"/>
                    </a:cubicBezTo>
                    <a:cubicBezTo>
                      <a:pt x="146" y="68"/>
                      <a:pt x="146" y="68"/>
                      <a:pt x="146" y="68"/>
                    </a:cubicBezTo>
                    <a:cubicBezTo>
                      <a:pt x="145" y="62"/>
                      <a:pt x="143" y="56"/>
                      <a:pt x="139" y="51"/>
                    </a:cubicBezTo>
                    <a:cubicBezTo>
                      <a:pt x="136" y="53"/>
                      <a:pt x="136" y="53"/>
                      <a:pt x="136" y="53"/>
                    </a:cubicBezTo>
                    <a:cubicBezTo>
                      <a:pt x="139" y="56"/>
                      <a:pt x="139" y="56"/>
                      <a:pt x="139" y="56"/>
                    </a:cubicBezTo>
                    <a:cubicBezTo>
                      <a:pt x="156" y="38"/>
                      <a:pt x="156" y="38"/>
                      <a:pt x="156" y="38"/>
                    </a:cubicBezTo>
                    <a:cubicBezTo>
                      <a:pt x="152" y="34"/>
                      <a:pt x="152" y="34"/>
                      <a:pt x="152" y="34"/>
                    </a:cubicBezTo>
                    <a:cubicBezTo>
                      <a:pt x="152" y="34"/>
                      <a:pt x="152" y="34"/>
                      <a:pt x="152" y="34"/>
                    </a:cubicBezTo>
                    <a:cubicBezTo>
                      <a:pt x="146" y="28"/>
                      <a:pt x="138" y="24"/>
                      <a:pt x="129" y="24"/>
                    </a:cubicBezTo>
                    <a:cubicBezTo>
                      <a:pt x="123" y="24"/>
                      <a:pt x="118" y="26"/>
                      <a:pt x="113" y="28"/>
                    </a:cubicBezTo>
                    <a:cubicBezTo>
                      <a:pt x="115" y="32"/>
                      <a:pt x="115" y="32"/>
                      <a:pt x="115" y="32"/>
                    </a:cubicBezTo>
                    <a:cubicBezTo>
                      <a:pt x="117" y="28"/>
                      <a:pt x="117" y="28"/>
                      <a:pt x="117" y="28"/>
                    </a:cubicBezTo>
                    <a:cubicBezTo>
                      <a:pt x="112" y="25"/>
                      <a:pt x="106" y="23"/>
                      <a:pt x="100" y="21"/>
                    </a:cubicBezTo>
                    <a:cubicBezTo>
                      <a:pt x="99" y="25"/>
                      <a:pt x="99" y="25"/>
                      <a:pt x="99" y="25"/>
                    </a:cubicBezTo>
                    <a:cubicBezTo>
                      <a:pt x="103" y="25"/>
                      <a:pt x="103" y="25"/>
                      <a:pt x="103" y="25"/>
                    </a:cubicBezTo>
                    <a:cubicBezTo>
                      <a:pt x="103" y="0"/>
                      <a:pt x="103" y="0"/>
                      <a:pt x="103" y="0"/>
                    </a:cubicBezTo>
                    <a:cubicBezTo>
                      <a:pt x="96" y="0"/>
                      <a:pt x="96" y="0"/>
                      <a:pt x="96" y="0"/>
                    </a:cubicBezTo>
                    <a:cubicBezTo>
                      <a:pt x="82" y="0"/>
                      <a:pt x="69" y="10"/>
                      <a:pt x="65" y="24"/>
                    </a:cubicBezTo>
                    <a:cubicBezTo>
                      <a:pt x="69" y="25"/>
                      <a:pt x="69" y="25"/>
                      <a:pt x="69" y="25"/>
                    </a:cubicBezTo>
                    <a:cubicBezTo>
                      <a:pt x="68" y="21"/>
                      <a:pt x="68" y="21"/>
                      <a:pt x="68" y="21"/>
                    </a:cubicBezTo>
                    <a:cubicBezTo>
                      <a:pt x="62" y="22"/>
                      <a:pt x="56" y="25"/>
                      <a:pt x="51" y="28"/>
                    </a:cubicBezTo>
                    <a:cubicBezTo>
                      <a:pt x="53" y="31"/>
                      <a:pt x="53" y="31"/>
                      <a:pt x="53" y="31"/>
                    </a:cubicBezTo>
                    <a:cubicBezTo>
                      <a:pt x="56" y="29"/>
                      <a:pt x="56" y="29"/>
                      <a:pt x="56" y="29"/>
                    </a:cubicBezTo>
                    <a:cubicBezTo>
                      <a:pt x="38" y="11"/>
                      <a:pt x="38" y="11"/>
                      <a:pt x="38" y="11"/>
                    </a:cubicBezTo>
                    <a:cubicBezTo>
                      <a:pt x="34" y="16"/>
                      <a:pt x="34" y="16"/>
                      <a:pt x="34" y="16"/>
                    </a:cubicBezTo>
                    <a:cubicBezTo>
                      <a:pt x="34" y="16"/>
                      <a:pt x="34" y="16"/>
                      <a:pt x="34" y="16"/>
                    </a:cubicBezTo>
                    <a:cubicBezTo>
                      <a:pt x="27" y="22"/>
                      <a:pt x="24" y="30"/>
                      <a:pt x="24" y="38"/>
                    </a:cubicBezTo>
                    <a:cubicBezTo>
                      <a:pt x="24" y="44"/>
                      <a:pt x="25" y="49"/>
                      <a:pt x="28" y="54"/>
                    </a:cubicBezTo>
                    <a:cubicBezTo>
                      <a:pt x="32" y="52"/>
                      <a:pt x="32" y="52"/>
                      <a:pt x="32" y="52"/>
                    </a:cubicBezTo>
                    <a:cubicBezTo>
                      <a:pt x="28" y="50"/>
                      <a:pt x="28" y="50"/>
                      <a:pt x="28" y="50"/>
                    </a:cubicBezTo>
                    <a:cubicBezTo>
                      <a:pt x="25" y="55"/>
                      <a:pt x="23" y="61"/>
                      <a:pt x="21" y="67"/>
                    </a:cubicBezTo>
                    <a:cubicBezTo>
                      <a:pt x="25" y="68"/>
                      <a:pt x="25" y="68"/>
                      <a:pt x="25" y="68"/>
                    </a:cubicBezTo>
                    <a:cubicBezTo>
                      <a:pt x="25" y="64"/>
                      <a:pt x="25" y="64"/>
                      <a:pt x="25" y="64"/>
                    </a:cubicBezTo>
                    <a:cubicBezTo>
                      <a:pt x="0" y="64"/>
                      <a:pt x="0" y="64"/>
                      <a:pt x="0" y="64"/>
                    </a:cubicBezTo>
                    <a:cubicBezTo>
                      <a:pt x="0" y="71"/>
                      <a:pt x="0" y="71"/>
                      <a:pt x="0" y="71"/>
                    </a:cubicBezTo>
                    <a:cubicBezTo>
                      <a:pt x="0" y="85"/>
                      <a:pt x="10" y="98"/>
                      <a:pt x="24" y="102"/>
                    </a:cubicBezTo>
                    <a:cubicBezTo>
                      <a:pt x="25" y="98"/>
                      <a:pt x="25" y="98"/>
                      <a:pt x="25" y="98"/>
                    </a:cubicBezTo>
                    <a:cubicBezTo>
                      <a:pt x="21" y="99"/>
                      <a:pt x="21" y="99"/>
                      <a:pt x="21" y="99"/>
                    </a:cubicBezTo>
                    <a:cubicBezTo>
                      <a:pt x="25" y="98"/>
                      <a:pt x="25" y="98"/>
                      <a:pt x="25" y="98"/>
                    </a:cubicBezTo>
                    <a:cubicBezTo>
                      <a:pt x="26" y="94"/>
                      <a:pt x="26" y="94"/>
                      <a:pt x="26" y="94"/>
                    </a:cubicBezTo>
                    <a:cubicBezTo>
                      <a:pt x="15" y="91"/>
                      <a:pt x="8" y="82"/>
                      <a:pt x="8" y="71"/>
                    </a:cubicBezTo>
                    <a:cubicBezTo>
                      <a:pt x="8" y="68"/>
                      <a:pt x="8" y="68"/>
                      <a:pt x="8" y="68"/>
                    </a:cubicBezTo>
                    <a:cubicBezTo>
                      <a:pt x="4" y="68"/>
                      <a:pt x="4" y="68"/>
                      <a:pt x="4" y="68"/>
                    </a:cubicBezTo>
                    <a:cubicBezTo>
                      <a:pt x="4" y="72"/>
                      <a:pt x="4" y="72"/>
                      <a:pt x="4" y="72"/>
                    </a:cubicBezTo>
                    <a:cubicBezTo>
                      <a:pt x="28" y="72"/>
                      <a:pt x="28" y="72"/>
                      <a:pt x="28" y="72"/>
                    </a:cubicBezTo>
                    <a:cubicBezTo>
                      <a:pt x="29" y="69"/>
                      <a:pt x="29" y="69"/>
                      <a:pt x="29" y="69"/>
                    </a:cubicBezTo>
                    <a:cubicBezTo>
                      <a:pt x="30" y="64"/>
                      <a:pt x="32" y="59"/>
                      <a:pt x="35" y="54"/>
                    </a:cubicBezTo>
                    <a:cubicBezTo>
                      <a:pt x="36" y="52"/>
                      <a:pt x="36" y="52"/>
                      <a:pt x="36" y="52"/>
                    </a:cubicBezTo>
                    <a:cubicBezTo>
                      <a:pt x="35" y="50"/>
                      <a:pt x="35" y="50"/>
                      <a:pt x="35" y="50"/>
                    </a:cubicBezTo>
                    <a:cubicBezTo>
                      <a:pt x="33" y="46"/>
                      <a:pt x="32" y="42"/>
                      <a:pt x="32" y="38"/>
                    </a:cubicBezTo>
                    <a:cubicBezTo>
                      <a:pt x="32" y="32"/>
                      <a:pt x="35" y="26"/>
                      <a:pt x="39" y="21"/>
                    </a:cubicBezTo>
                    <a:cubicBezTo>
                      <a:pt x="39" y="21"/>
                      <a:pt x="39" y="21"/>
                      <a:pt x="39" y="21"/>
                    </a:cubicBezTo>
                    <a:cubicBezTo>
                      <a:pt x="41" y="19"/>
                      <a:pt x="41" y="19"/>
                      <a:pt x="41" y="19"/>
                    </a:cubicBezTo>
                    <a:cubicBezTo>
                      <a:pt x="38" y="17"/>
                      <a:pt x="38" y="17"/>
                      <a:pt x="38" y="17"/>
                    </a:cubicBezTo>
                    <a:cubicBezTo>
                      <a:pt x="35" y="19"/>
                      <a:pt x="35" y="19"/>
                      <a:pt x="35" y="19"/>
                    </a:cubicBezTo>
                    <a:cubicBezTo>
                      <a:pt x="52" y="36"/>
                      <a:pt x="52" y="36"/>
                      <a:pt x="52" y="36"/>
                    </a:cubicBezTo>
                    <a:cubicBezTo>
                      <a:pt x="55" y="35"/>
                      <a:pt x="55" y="35"/>
                      <a:pt x="55" y="35"/>
                    </a:cubicBezTo>
                    <a:cubicBezTo>
                      <a:pt x="60" y="32"/>
                      <a:pt x="65" y="30"/>
                      <a:pt x="70" y="29"/>
                    </a:cubicBezTo>
                    <a:cubicBezTo>
                      <a:pt x="72" y="28"/>
                      <a:pt x="72" y="28"/>
                      <a:pt x="72" y="28"/>
                    </a:cubicBezTo>
                    <a:cubicBezTo>
                      <a:pt x="73" y="26"/>
                      <a:pt x="73" y="26"/>
                      <a:pt x="73" y="26"/>
                    </a:cubicBezTo>
                    <a:cubicBezTo>
                      <a:pt x="76" y="15"/>
                      <a:pt x="85" y="8"/>
                      <a:pt x="96" y="8"/>
                    </a:cubicBezTo>
                    <a:cubicBezTo>
                      <a:pt x="99" y="8"/>
                      <a:pt x="99" y="8"/>
                      <a:pt x="99" y="8"/>
                    </a:cubicBezTo>
                    <a:cubicBezTo>
                      <a:pt x="99" y="4"/>
                      <a:pt x="99" y="4"/>
                      <a:pt x="99" y="4"/>
                    </a:cubicBezTo>
                    <a:cubicBezTo>
                      <a:pt x="95" y="4"/>
                      <a:pt x="95" y="4"/>
                      <a:pt x="95" y="4"/>
                    </a:cubicBezTo>
                    <a:cubicBezTo>
                      <a:pt x="95" y="28"/>
                      <a:pt x="95" y="28"/>
                      <a:pt x="95" y="28"/>
                    </a:cubicBezTo>
                    <a:cubicBezTo>
                      <a:pt x="98" y="29"/>
                      <a:pt x="98" y="29"/>
                      <a:pt x="98" y="29"/>
                    </a:cubicBezTo>
                    <a:cubicBezTo>
                      <a:pt x="103" y="30"/>
                      <a:pt x="108" y="32"/>
                      <a:pt x="113" y="35"/>
                    </a:cubicBezTo>
                    <a:cubicBezTo>
                      <a:pt x="115" y="37"/>
                      <a:pt x="115" y="37"/>
                      <a:pt x="115" y="37"/>
                    </a:cubicBezTo>
                    <a:cubicBezTo>
                      <a:pt x="117" y="35"/>
                      <a:pt x="117" y="35"/>
                      <a:pt x="117" y="35"/>
                    </a:cubicBezTo>
                    <a:cubicBezTo>
                      <a:pt x="121" y="33"/>
                      <a:pt x="125" y="32"/>
                      <a:pt x="129" y="32"/>
                    </a:cubicBezTo>
                    <a:cubicBezTo>
                      <a:pt x="135" y="32"/>
                      <a:pt x="141" y="35"/>
                      <a:pt x="146" y="39"/>
                    </a:cubicBezTo>
                    <a:cubicBezTo>
                      <a:pt x="148" y="41"/>
                      <a:pt x="148" y="41"/>
                      <a:pt x="148" y="41"/>
                    </a:cubicBezTo>
                    <a:cubicBezTo>
                      <a:pt x="151" y="38"/>
                      <a:pt x="151" y="38"/>
                      <a:pt x="151" y="38"/>
                    </a:cubicBezTo>
                    <a:cubicBezTo>
                      <a:pt x="148" y="35"/>
                      <a:pt x="148" y="35"/>
                      <a:pt x="148" y="35"/>
                    </a:cubicBezTo>
                    <a:cubicBezTo>
                      <a:pt x="131" y="52"/>
                      <a:pt x="131" y="52"/>
                      <a:pt x="131" y="52"/>
                    </a:cubicBezTo>
                    <a:cubicBezTo>
                      <a:pt x="132" y="55"/>
                      <a:pt x="132" y="55"/>
                      <a:pt x="132" y="55"/>
                    </a:cubicBezTo>
                    <a:cubicBezTo>
                      <a:pt x="135" y="60"/>
                      <a:pt x="137" y="65"/>
                      <a:pt x="139" y="70"/>
                    </a:cubicBezTo>
                    <a:cubicBezTo>
                      <a:pt x="139" y="73"/>
                      <a:pt x="139" y="73"/>
                      <a:pt x="139" y="73"/>
                    </a:cubicBezTo>
                    <a:cubicBezTo>
                      <a:pt x="141" y="73"/>
                      <a:pt x="141" y="73"/>
                      <a:pt x="141" y="73"/>
                    </a:cubicBezTo>
                    <a:cubicBezTo>
                      <a:pt x="152" y="76"/>
                      <a:pt x="159" y="86"/>
                      <a:pt x="159" y="97"/>
                    </a:cubicBezTo>
                    <a:cubicBezTo>
                      <a:pt x="159" y="99"/>
                      <a:pt x="159" y="99"/>
                      <a:pt x="159" y="99"/>
                    </a:cubicBezTo>
                    <a:cubicBezTo>
                      <a:pt x="163" y="99"/>
                      <a:pt x="163" y="99"/>
                      <a:pt x="163" y="99"/>
                    </a:cubicBezTo>
                    <a:cubicBezTo>
                      <a:pt x="163" y="95"/>
                      <a:pt x="163" y="95"/>
                      <a:pt x="163" y="95"/>
                    </a:cubicBezTo>
                    <a:cubicBezTo>
                      <a:pt x="139" y="95"/>
                      <a:pt x="139" y="95"/>
                      <a:pt x="139" y="95"/>
                    </a:cubicBezTo>
                    <a:cubicBezTo>
                      <a:pt x="138" y="98"/>
                      <a:pt x="138" y="98"/>
                      <a:pt x="138" y="98"/>
                    </a:cubicBezTo>
                    <a:cubicBezTo>
                      <a:pt x="137" y="103"/>
                      <a:pt x="135" y="108"/>
                      <a:pt x="132" y="113"/>
                    </a:cubicBezTo>
                    <a:cubicBezTo>
                      <a:pt x="131" y="115"/>
                      <a:pt x="131" y="115"/>
                      <a:pt x="131" y="115"/>
                    </a:cubicBezTo>
                    <a:cubicBezTo>
                      <a:pt x="132" y="117"/>
                      <a:pt x="132" y="117"/>
                      <a:pt x="132" y="117"/>
                    </a:cubicBezTo>
                    <a:cubicBezTo>
                      <a:pt x="134" y="121"/>
                      <a:pt x="135" y="125"/>
                      <a:pt x="135" y="129"/>
                    </a:cubicBezTo>
                    <a:cubicBezTo>
                      <a:pt x="135" y="135"/>
                      <a:pt x="133" y="142"/>
                      <a:pt x="128" y="146"/>
                    </a:cubicBezTo>
                    <a:cubicBezTo>
                      <a:pt x="126" y="148"/>
                      <a:pt x="126" y="148"/>
                      <a:pt x="126" y="148"/>
                    </a:cubicBezTo>
                    <a:cubicBezTo>
                      <a:pt x="129" y="151"/>
                      <a:pt x="129" y="151"/>
                      <a:pt x="129" y="151"/>
                    </a:cubicBezTo>
                    <a:cubicBezTo>
                      <a:pt x="132" y="148"/>
                      <a:pt x="132" y="148"/>
                      <a:pt x="132" y="148"/>
                    </a:cubicBezTo>
                    <a:cubicBezTo>
                      <a:pt x="115" y="131"/>
                      <a:pt x="115" y="131"/>
                      <a:pt x="115" y="131"/>
                    </a:cubicBezTo>
                    <a:cubicBezTo>
                      <a:pt x="112" y="133"/>
                      <a:pt x="112" y="133"/>
                      <a:pt x="112" y="133"/>
                    </a:cubicBezTo>
                    <a:cubicBezTo>
                      <a:pt x="107" y="135"/>
                      <a:pt x="102" y="137"/>
                      <a:pt x="97" y="139"/>
                    </a:cubicBezTo>
                    <a:cubicBezTo>
                      <a:pt x="95" y="139"/>
                      <a:pt x="95" y="139"/>
                      <a:pt x="95" y="139"/>
                    </a:cubicBezTo>
                    <a:cubicBezTo>
                      <a:pt x="94" y="142"/>
                      <a:pt x="94" y="142"/>
                      <a:pt x="94" y="142"/>
                    </a:cubicBezTo>
                    <a:cubicBezTo>
                      <a:pt x="91" y="152"/>
                      <a:pt x="82" y="159"/>
                      <a:pt x="71" y="159"/>
                    </a:cubicBezTo>
                    <a:cubicBezTo>
                      <a:pt x="68" y="159"/>
                      <a:pt x="68" y="159"/>
                      <a:pt x="68" y="159"/>
                    </a:cubicBezTo>
                    <a:cubicBezTo>
                      <a:pt x="68" y="163"/>
                      <a:pt x="68" y="163"/>
                      <a:pt x="68" y="163"/>
                    </a:cubicBezTo>
                    <a:cubicBezTo>
                      <a:pt x="72" y="163"/>
                      <a:pt x="72" y="163"/>
                      <a:pt x="72" y="163"/>
                    </a:cubicBezTo>
                    <a:cubicBezTo>
                      <a:pt x="72" y="139"/>
                      <a:pt x="72" y="139"/>
                      <a:pt x="72" y="139"/>
                    </a:cubicBezTo>
                    <a:cubicBezTo>
                      <a:pt x="69" y="139"/>
                      <a:pt x="69" y="139"/>
                      <a:pt x="69" y="139"/>
                    </a:cubicBezTo>
                    <a:cubicBezTo>
                      <a:pt x="64" y="137"/>
                      <a:pt x="59" y="135"/>
                      <a:pt x="54" y="132"/>
                    </a:cubicBezTo>
                    <a:cubicBezTo>
                      <a:pt x="52" y="131"/>
                      <a:pt x="52" y="131"/>
                      <a:pt x="52" y="131"/>
                    </a:cubicBezTo>
                    <a:cubicBezTo>
                      <a:pt x="50" y="132"/>
                      <a:pt x="50" y="132"/>
                      <a:pt x="50" y="132"/>
                    </a:cubicBezTo>
                    <a:cubicBezTo>
                      <a:pt x="46" y="134"/>
                      <a:pt x="42" y="135"/>
                      <a:pt x="38" y="135"/>
                    </a:cubicBezTo>
                    <a:cubicBezTo>
                      <a:pt x="32" y="135"/>
                      <a:pt x="26" y="133"/>
                      <a:pt x="21" y="128"/>
                    </a:cubicBezTo>
                    <a:cubicBezTo>
                      <a:pt x="19" y="126"/>
                      <a:pt x="19" y="126"/>
                      <a:pt x="19" y="126"/>
                    </a:cubicBezTo>
                    <a:cubicBezTo>
                      <a:pt x="16" y="129"/>
                      <a:pt x="16" y="129"/>
                      <a:pt x="16" y="129"/>
                    </a:cubicBezTo>
                    <a:cubicBezTo>
                      <a:pt x="19" y="132"/>
                      <a:pt x="19" y="132"/>
                      <a:pt x="19" y="132"/>
                    </a:cubicBezTo>
                    <a:cubicBezTo>
                      <a:pt x="36" y="115"/>
                      <a:pt x="36" y="115"/>
                      <a:pt x="36" y="115"/>
                    </a:cubicBezTo>
                    <a:cubicBezTo>
                      <a:pt x="35" y="112"/>
                      <a:pt x="35" y="112"/>
                      <a:pt x="35" y="112"/>
                    </a:cubicBezTo>
                    <a:cubicBezTo>
                      <a:pt x="32" y="108"/>
                      <a:pt x="30" y="102"/>
                      <a:pt x="28" y="97"/>
                    </a:cubicBezTo>
                    <a:cubicBezTo>
                      <a:pt x="28" y="95"/>
                      <a:pt x="28" y="95"/>
                      <a:pt x="28" y="95"/>
                    </a:cubicBezTo>
                    <a:cubicBezTo>
                      <a:pt x="26" y="94"/>
                      <a:pt x="26" y="94"/>
                      <a:pt x="26" y="94"/>
                    </a:cubicBezTo>
                    <a:lnTo>
                      <a:pt x="25" y="98"/>
                    </a:lnTo>
                    <a:close/>
                  </a:path>
                </a:pathLst>
              </a:custGeom>
              <a:solidFill>
                <a:srgbClr val="FF1F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t-IT"/>
              </a:p>
            </p:txBody>
          </p:sp>
          <p:sp>
            <p:nvSpPr>
              <p:cNvPr id="1098" name="Freeform 729"/>
              <p:cNvSpPr>
                <a:spLocks/>
              </p:cNvSpPr>
              <p:nvPr/>
            </p:nvSpPr>
            <p:spPr bwMode="auto">
              <a:xfrm>
                <a:off x="3730039" y="5579650"/>
                <a:ext cx="141288" cy="177800"/>
              </a:xfrm>
              <a:custGeom>
                <a:avLst/>
                <a:gdLst>
                  <a:gd name="T0" fmla="*/ 1 w 49"/>
                  <a:gd name="T1" fmla="*/ 33 h 62"/>
                  <a:gd name="T2" fmla="*/ 30 w 49"/>
                  <a:gd name="T3" fmla="*/ 0 h 62"/>
                  <a:gd name="T4" fmla="*/ 32 w 49"/>
                  <a:gd name="T5" fmla="*/ 0 h 62"/>
                  <a:gd name="T6" fmla="*/ 47 w 49"/>
                  <a:gd name="T7" fmla="*/ 0 h 62"/>
                  <a:gd name="T8" fmla="*/ 49 w 49"/>
                  <a:gd name="T9" fmla="*/ 1 h 62"/>
                  <a:gd name="T10" fmla="*/ 49 w 49"/>
                  <a:gd name="T11" fmla="*/ 3 h 62"/>
                  <a:gd name="T12" fmla="*/ 24 w 49"/>
                  <a:gd name="T13" fmla="*/ 26 h 62"/>
                  <a:gd name="T14" fmla="*/ 39 w 49"/>
                  <a:gd name="T15" fmla="*/ 26 h 62"/>
                  <a:gd name="T16" fmla="*/ 40 w 49"/>
                  <a:gd name="T17" fmla="*/ 28 h 62"/>
                  <a:gd name="T18" fmla="*/ 40 w 49"/>
                  <a:gd name="T19" fmla="*/ 30 h 62"/>
                  <a:gd name="T20" fmla="*/ 5 w 49"/>
                  <a:gd name="T21" fmla="*/ 61 h 62"/>
                  <a:gd name="T22" fmla="*/ 3 w 49"/>
                  <a:gd name="T23" fmla="*/ 62 h 62"/>
                  <a:gd name="T24" fmla="*/ 2 w 49"/>
                  <a:gd name="T25" fmla="*/ 61 h 62"/>
                  <a:gd name="T26" fmla="*/ 2 w 49"/>
                  <a:gd name="T27" fmla="*/ 58 h 62"/>
                  <a:gd name="T28" fmla="*/ 23 w 49"/>
                  <a:gd name="T29" fmla="*/ 35 h 62"/>
                  <a:gd name="T30" fmla="*/ 3 w 49"/>
                  <a:gd name="T31" fmla="*/ 36 h 62"/>
                  <a:gd name="T32" fmla="*/ 3 w 49"/>
                  <a:gd name="T33" fmla="*/ 36 h 62"/>
                  <a:gd name="T34" fmla="*/ 1 w 49"/>
                  <a:gd name="T35" fmla="*/ 35 h 62"/>
                  <a:gd name="T36" fmla="*/ 1 w 49"/>
                  <a:gd name="T37" fmla="*/ 33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9" h="62">
                    <a:moveTo>
                      <a:pt x="1" y="33"/>
                    </a:moveTo>
                    <a:cubicBezTo>
                      <a:pt x="30" y="0"/>
                      <a:pt x="30" y="0"/>
                      <a:pt x="30" y="0"/>
                    </a:cubicBezTo>
                    <a:cubicBezTo>
                      <a:pt x="31" y="0"/>
                      <a:pt x="31" y="0"/>
                      <a:pt x="32" y="0"/>
                    </a:cubicBezTo>
                    <a:cubicBezTo>
                      <a:pt x="47" y="0"/>
                      <a:pt x="47" y="0"/>
                      <a:pt x="47" y="0"/>
                    </a:cubicBezTo>
                    <a:cubicBezTo>
                      <a:pt x="48" y="0"/>
                      <a:pt x="49" y="0"/>
                      <a:pt x="49" y="1"/>
                    </a:cubicBezTo>
                    <a:cubicBezTo>
                      <a:pt x="49" y="2"/>
                      <a:pt x="49" y="2"/>
                      <a:pt x="49" y="3"/>
                    </a:cubicBezTo>
                    <a:cubicBezTo>
                      <a:pt x="24" y="26"/>
                      <a:pt x="24" y="26"/>
                      <a:pt x="24" y="26"/>
                    </a:cubicBezTo>
                    <a:cubicBezTo>
                      <a:pt x="39" y="26"/>
                      <a:pt x="39" y="26"/>
                      <a:pt x="39" y="26"/>
                    </a:cubicBezTo>
                    <a:cubicBezTo>
                      <a:pt x="39" y="26"/>
                      <a:pt x="40" y="27"/>
                      <a:pt x="40" y="28"/>
                    </a:cubicBezTo>
                    <a:cubicBezTo>
                      <a:pt x="40" y="28"/>
                      <a:pt x="40" y="29"/>
                      <a:pt x="40" y="30"/>
                    </a:cubicBezTo>
                    <a:cubicBezTo>
                      <a:pt x="5" y="61"/>
                      <a:pt x="5" y="61"/>
                      <a:pt x="5" y="61"/>
                    </a:cubicBezTo>
                    <a:cubicBezTo>
                      <a:pt x="4" y="61"/>
                      <a:pt x="4" y="62"/>
                      <a:pt x="3" y="62"/>
                    </a:cubicBezTo>
                    <a:cubicBezTo>
                      <a:pt x="3" y="62"/>
                      <a:pt x="2" y="61"/>
                      <a:pt x="2" y="61"/>
                    </a:cubicBezTo>
                    <a:cubicBezTo>
                      <a:pt x="1" y="60"/>
                      <a:pt x="1" y="59"/>
                      <a:pt x="2" y="58"/>
                    </a:cubicBezTo>
                    <a:cubicBezTo>
                      <a:pt x="23" y="35"/>
                      <a:pt x="23" y="35"/>
                      <a:pt x="23" y="35"/>
                    </a:cubicBezTo>
                    <a:cubicBezTo>
                      <a:pt x="3" y="36"/>
                      <a:pt x="3" y="36"/>
                      <a:pt x="3" y="36"/>
                    </a:cubicBezTo>
                    <a:cubicBezTo>
                      <a:pt x="3" y="36"/>
                      <a:pt x="3" y="36"/>
                      <a:pt x="3" y="36"/>
                    </a:cubicBezTo>
                    <a:cubicBezTo>
                      <a:pt x="2" y="36"/>
                      <a:pt x="1" y="36"/>
                      <a:pt x="1" y="35"/>
                    </a:cubicBezTo>
                    <a:cubicBezTo>
                      <a:pt x="0" y="34"/>
                      <a:pt x="1" y="34"/>
                      <a:pt x="1" y="33"/>
                    </a:cubicBezTo>
                    <a:close/>
                  </a:path>
                </a:pathLst>
              </a:custGeom>
              <a:solidFill>
                <a:srgbClr val="FF1F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t-IT"/>
              </a:p>
            </p:txBody>
          </p:sp>
          <p:sp>
            <p:nvSpPr>
              <p:cNvPr id="1232" name="Freeform 863"/>
              <p:cNvSpPr>
                <a:spLocks/>
              </p:cNvSpPr>
              <p:nvPr/>
            </p:nvSpPr>
            <p:spPr bwMode="auto">
              <a:xfrm>
                <a:off x="4309477" y="5206588"/>
                <a:ext cx="92075" cy="84138"/>
              </a:xfrm>
              <a:custGeom>
                <a:avLst/>
                <a:gdLst>
                  <a:gd name="T0" fmla="*/ 0 w 58"/>
                  <a:gd name="T1" fmla="*/ 0 h 53"/>
                  <a:gd name="T2" fmla="*/ 29 w 58"/>
                  <a:gd name="T3" fmla="*/ 29 h 53"/>
                  <a:gd name="T4" fmla="*/ 58 w 58"/>
                  <a:gd name="T5" fmla="*/ 0 h 53"/>
                  <a:gd name="T6" fmla="*/ 58 w 58"/>
                  <a:gd name="T7" fmla="*/ 24 h 53"/>
                  <a:gd name="T8" fmla="*/ 29 w 58"/>
                  <a:gd name="T9" fmla="*/ 53 h 53"/>
                  <a:gd name="T10" fmla="*/ 0 w 58"/>
                  <a:gd name="T11" fmla="*/ 24 h 53"/>
                  <a:gd name="T12" fmla="*/ 0 w 58"/>
                  <a:gd name="T13" fmla="*/ 0 h 53"/>
                </a:gdLst>
                <a:ahLst/>
                <a:cxnLst>
                  <a:cxn ang="0">
                    <a:pos x="T0" y="T1"/>
                  </a:cxn>
                  <a:cxn ang="0">
                    <a:pos x="T2" y="T3"/>
                  </a:cxn>
                  <a:cxn ang="0">
                    <a:pos x="T4" y="T5"/>
                  </a:cxn>
                  <a:cxn ang="0">
                    <a:pos x="T6" y="T7"/>
                  </a:cxn>
                  <a:cxn ang="0">
                    <a:pos x="T8" y="T9"/>
                  </a:cxn>
                  <a:cxn ang="0">
                    <a:pos x="T10" y="T11"/>
                  </a:cxn>
                  <a:cxn ang="0">
                    <a:pos x="T12" y="T13"/>
                  </a:cxn>
                </a:cxnLst>
                <a:rect l="0" t="0" r="r" b="b"/>
                <a:pathLst>
                  <a:path w="58" h="53">
                    <a:moveTo>
                      <a:pt x="0" y="0"/>
                    </a:moveTo>
                    <a:lnTo>
                      <a:pt x="29" y="29"/>
                    </a:lnTo>
                    <a:lnTo>
                      <a:pt x="58" y="0"/>
                    </a:lnTo>
                    <a:lnTo>
                      <a:pt x="58" y="24"/>
                    </a:lnTo>
                    <a:lnTo>
                      <a:pt x="29" y="53"/>
                    </a:lnTo>
                    <a:lnTo>
                      <a:pt x="0" y="24"/>
                    </a:lnTo>
                    <a:lnTo>
                      <a:pt x="0" y="0"/>
                    </a:lnTo>
                    <a:close/>
                  </a:path>
                </a:pathLst>
              </a:custGeom>
              <a:solidFill>
                <a:srgbClr val="348D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t-IT"/>
              </a:p>
            </p:txBody>
          </p:sp>
          <p:sp>
            <p:nvSpPr>
              <p:cNvPr id="1268" name="Rectangle 899"/>
              <p:cNvSpPr>
                <a:spLocks noChangeArrowheads="1"/>
              </p:cNvSpPr>
              <p:nvPr/>
            </p:nvSpPr>
            <p:spPr bwMode="auto">
              <a:xfrm>
                <a:off x="4344402" y="5068475"/>
                <a:ext cx="23813" cy="179388"/>
              </a:xfrm>
              <a:prstGeom prst="rect">
                <a:avLst/>
              </a:prstGeom>
              <a:solidFill>
                <a:srgbClr val="348DF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t-IT"/>
              </a:p>
            </p:txBody>
          </p:sp>
        </p:grpSp>
        <p:grpSp>
          <p:nvGrpSpPr>
            <p:cNvPr id="14" name="Group 13"/>
            <p:cNvGrpSpPr/>
            <p:nvPr/>
          </p:nvGrpSpPr>
          <p:grpSpPr>
            <a:xfrm>
              <a:off x="2987089" y="225012"/>
              <a:ext cx="4467226" cy="3867151"/>
              <a:chOff x="2987089" y="225012"/>
              <a:chExt cx="4467226" cy="3867151"/>
            </a:xfrm>
          </p:grpSpPr>
          <p:grpSp>
            <p:nvGrpSpPr>
              <p:cNvPr id="12" name="Group 11"/>
              <p:cNvGrpSpPr/>
              <p:nvPr/>
            </p:nvGrpSpPr>
            <p:grpSpPr>
              <a:xfrm>
                <a:off x="5269914" y="225012"/>
                <a:ext cx="2184401" cy="3211513"/>
                <a:chOff x="5269914" y="225012"/>
                <a:chExt cx="2184401" cy="3211513"/>
              </a:xfrm>
            </p:grpSpPr>
            <p:sp>
              <p:nvSpPr>
                <p:cNvPr id="1299" name="Freeform 529"/>
                <p:cNvSpPr>
                  <a:spLocks/>
                </p:cNvSpPr>
                <p:nvPr/>
              </p:nvSpPr>
              <p:spPr bwMode="auto">
                <a:xfrm>
                  <a:off x="5789026" y="1039400"/>
                  <a:ext cx="1658938" cy="2392363"/>
                </a:xfrm>
                <a:custGeom>
                  <a:avLst/>
                  <a:gdLst>
                    <a:gd name="T0" fmla="*/ 552 w 576"/>
                    <a:gd name="T1" fmla="*/ 0 h 830"/>
                    <a:gd name="T2" fmla="*/ 24 w 576"/>
                    <a:gd name="T3" fmla="*/ 0 h 830"/>
                    <a:gd name="T4" fmla="*/ 0 w 576"/>
                    <a:gd name="T5" fmla="*/ 24 h 830"/>
                    <a:gd name="T6" fmla="*/ 0 w 576"/>
                    <a:gd name="T7" fmla="*/ 806 h 830"/>
                    <a:gd name="T8" fmla="*/ 24 w 576"/>
                    <a:gd name="T9" fmla="*/ 830 h 830"/>
                    <a:gd name="T10" fmla="*/ 552 w 576"/>
                    <a:gd name="T11" fmla="*/ 830 h 830"/>
                    <a:gd name="T12" fmla="*/ 576 w 576"/>
                    <a:gd name="T13" fmla="*/ 806 h 830"/>
                    <a:gd name="T14" fmla="*/ 576 w 576"/>
                    <a:gd name="T15" fmla="*/ 24 h 830"/>
                    <a:gd name="T16" fmla="*/ 552 w 576"/>
                    <a:gd name="T17" fmla="*/ 0 h 8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6" h="830">
                      <a:moveTo>
                        <a:pt x="552" y="0"/>
                      </a:moveTo>
                      <a:cubicBezTo>
                        <a:pt x="24" y="0"/>
                        <a:pt x="24" y="0"/>
                        <a:pt x="24" y="0"/>
                      </a:cubicBezTo>
                      <a:cubicBezTo>
                        <a:pt x="11" y="0"/>
                        <a:pt x="0" y="10"/>
                        <a:pt x="0" y="24"/>
                      </a:cubicBezTo>
                      <a:cubicBezTo>
                        <a:pt x="0" y="806"/>
                        <a:pt x="0" y="806"/>
                        <a:pt x="0" y="806"/>
                      </a:cubicBezTo>
                      <a:cubicBezTo>
                        <a:pt x="0" y="820"/>
                        <a:pt x="11" y="830"/>
                        <a:pt x="24" y="830"/>
                      </a:cubicBezTo>
                      <a:cubicBezTo>
                        <a:pt x="552" y="830"/>
                        <a:pt x="552" y="830"/>
                        <a:pt x="552" y="830"/>
                      </a:cubicBezTo>
                      <a:cubicBezTo>
                        <a:pt x="565" y="830"/>
                        <a:pt x="576" y="820"/>
                        <a:pt x="576" y="806"/>
                      </a:cubicBezTo>
                      <a:cubicBezTo>
                        <a:pt x="576" y="24"/>
                        <a:pt x="576" y="24"/>
                        <a:pt x="576" y="24"/>
                      </a:cubicBezTo>
                      <a:cubicBezTo>
                        <a:pt x="576" y="10"/>
                        <a:pt x="565" y="0"/>
                        <a:pt x="552" y="0"/>
                      </a:cubicBezTo>
                    </a:path>
                  </a:pathLst>
                </a:custGeom>
                <a:solidFill>
                  <a:srgbClr val="EAF3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t-IT"/>
                </a:p>
              </p:txBody>
            </p:sp>
            <p:sp>
              <p:nvSpPr>
                <p:cNvPr id="1422" name="Rectangle 652"/>
                <p:cNvSpPr>
                  <a:spLocks noChangeArrowheads="1"/>
                </p:cNvSpPr>
                <p:nvPr/>
              </p:nvSpPr>
              <p:spPr bwMode="auto">
                <a:xfrm>
                  <a:off x="5827126" y="225012"/>
                  <a:ext cx="265113"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1" i="0" u="none" strike="noStrike" cap="none" normalizeH="0" baseline="0">
                      <a:ln>
                        <a:noFill/>
                      </a:ln>
                      <a:solidFill>
                        <a:srgbClr val="348DFA"/>
                      </a:solidFill>
                      <a:effectLst/>
                      <a:latin typeface="Arial" panose="020B0604020202020204" pitchFamily="34" charset="0"/>
                    </a:rPr>
                    <a:t>W</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1423" name="Rectangle 653"/>
                <p:cNvSpPr>
                  <a:spLocks noChangeArrowheads="1"/>
                </p:cNvSpPr>
                <p:nvPr/>
              </p:nvSpPr>
              <p:spPr bwMode="auto">
                <a:xfrm>
                  <a:off x="5984289" y="225012"/>
                  <a:ext cx="187325"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1" i="0" u="none" strike="noStrike" cap="none" normalizeH="0" baseline="0">
                      <a:ln>
                        <a:noFill/>
                      </a:ln>
                      <a:solidFill>
                        <a:srgbClr val="348DFA"/>
                      </a:solidFill>
                      <a:effectLst/>
                      <a:latin typeface="Arial" panose="020B0604020202020204" pitchFamily="34" charset="0"/>
                    </a:rPr>
                    <a:t>a</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1424" name="Rectangle 654"/>
                <p:cNvSpPr>
                  <a:spLocks noChangeArrowheads="1"/>
                </p:cNvSpPr>
                <p:nvPr/>
              </p:nvSpPr>
              <p:spPr bwMode="auto">
                <a:xfrm>
                  <a:off x="6073189" y="225012"/>
                  <a:ext cx="160338"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1" i="0" u="none" strike="noStrike" cap="none" normalizeH="0" baseline="0">
                      <a:ln>
                        <a:noFill/>
                      </a:ln>
                      <a:solidFill>
                        <a:srgbClr val="348DFA"/>
                      </a:solidFill>
                      <a:effectLst/>
                      <a:latin typeface="Arial" panose="020B0604020202020204" pitchFamily="34" charset="0"/>
                    </a:rPr>
                    <a:t>t</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1425" name="Rectangle 655"/>
                <p:cNvSpPr>
                  <a:spLocks noChangeArrowheads="1"/>
                </p:cNvSpPr>
                <p:nvPr/>
              </p:nvSpPr>
              <p:spPr bwMode="auto">
                <a:xfrm>
                  <a:off x="6136689" y="225012"/>
                  <a:ext cx="250825"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1" i="0" u="none" strike="noStrike" cap="none" normalizeH="0" baseline="0">
                      <a:ln>
                        <a:noFill/>
                      </a:ln>
                      <a:solidFill>
                        <a:srgbClr val="348DFA"/>
                      </a:solidFill>
                      <a:effectLst/>
                      <a:latin typeface="Arial" panose="020B0604020202020204" pitchFamily="34" charset="0"/>
                    </a:rPr>
                    <a:t>er</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1426" name="Rectangle 656"/>
                <p:cNvSpPr>
                  <a:spLocks noChangeArrowheads="1"/>
                </p:cNvSpPr>
                <p:nvPr/>
              </p:nvSpPr>
              <p:spPr bwMode="auto">
                <a:xfrm>
                  <a:off x="6336714" y="225012"/>
                  <a:ext cx="288925"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1" i="0" u="none" strike="noStrike" cap="none" normalizeH="0" baseline="0">
                      <a:ln>
                        <a:noFill/>
                      </a:ln>
                      <a:solidFill>
                        <a:srgbClr val="348DFA"/>
                      </a:solidFill>
                      <a:effectLst/>
                      <a:latin typeface="Arial" panose="020B0604020202020204" pitchFamily="34" charset="0"/>
                    </a:rPr>
                    <a:t>de</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1427" name="Rectangle 657"/>
                <p:cNvSpPr>
                  <a:spLocks noChangeArrowheads="1"/>
                </p:cNvSpPr>
                <p:nvPr/>
              </p:nvSpPr>
              <p:spPr bwMode="auto">
                <a:xfrm>
                  <a:off x="6527214" y="225012"/>
                  <a:ext cx="247650"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1" i="0" u="none" strike="noStrike" cap="none" normalizeH="0" baseline="0">
                      <a:ln>
                        <a:noFill/>
                      </a:ln>
                      <a:solidFill>
                        <a:srgbClr val="348DFA"/>
                      </a:solidFill>
                      <a:effectLst/>
                      <a:latin typeface="Arial" panose="020B0604020202020204" pitchFamily="34" charset="0"/>
                    </a:rPr>
                    <a:t>m</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1428" name="Rectangle 658"/>
                <p:cNvSpPr>
                  <a:spLocks noChangeArrowheads="1"/>
                </p:cNvSpPr>
                <p:nvPr/>
              </p:nvSpPr>
              <p:spPr bwMode="auto">
                <a:xfrm>
                  <a:off x="6676439" y="225012"/>
                  <a:ext cx="288925"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1" i="0" u="none" strike="noStrike" cap="none" normalizeH="0" baseline="0">
                      <a:ln>
                        <a:noFill/>
                      </a:ln>
                      <a:solidFill>
                        <a:srgbClr val="348DFA"/>
                      </a:solidFill>
                      <a:effectLst/>
                      <a:latin typeface="Arial" panose="020B0604020202020204" pitchFamily="34" charset="0"/>
                    </a:rPr>
                    <a:t>an</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1429" name="Rectangle 659"/>
                <p:cNvSpPr>
                  <a:spLocks noChangeArrowheads="1"/>
                </p:cNvSpPr>
                <p:nvPr/>
              </p:nvSpPr>
              <p:spPr bwMode="auto">
                <a:xfrm>
                  <a:off x="6863764" y="225012"/>
                  <a:ext cx="200025"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1" i="0" u="none" strike="noStrike" cap="none" normalizeH="0" baseline="0">
                      <a:ln>
                        <a:noFill/>
                      </a:ln>
                      <a:solidFill>
                        <a:srgbClr val="348DFA"/>
                      </a:solidFill>
                      <a:effectLst/>
                      <a:latin typeface="Arial" panose="020B0604020202020204" pitchFamily="34" charset="0"/>
                    </a:rPr>
                    <a:t>d</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1095" name="Freeform 726"/>
                <p:cNvSpPr>
                  <a:spLocks/>
                </p:cNvSpPr>
                <p:nvPr/>
              </p:nvSpPr>
              <p:spPr bwMode="auto">
                <a:xfrm>
                  <a:off x="5782677" y="1033050"/>
                  <a:ext cx="1671638" cy="2403475"/>
                </a:xfrm>
                <a:custGeom>
                  <a:avLst/>
                  <a:gdLst>
                    <a:gd name="T0" fmla="*/ 2 w 580"/>
                    <a:gd name="T1" fmla="*/ 808 h 834"/>
                    <a:gd name="T2" fmla="*/ 0 w 580"/>
                    <a:gd name="T3" fmla="*/ 808 h 834"/>
                    <a:gd name="T4" fmla="*/ 26 w 580"/>
                    <a:gd name="T5" fmla="*/ 834 h 834"/>
                    <a:gd name="T6" fmla="*/ 554 w 580"/>
                    <a:gd name="T7" fmla="*/ 834 h 834"/>
                    <a:gd name="T8" fmla="*/ 580 w 580"/>
                    <a:gd name="T9" fmla="*/ 808 h 834"/>
                    <a:gd name="T10" fmla="*/ 580 w 580"/>
                    <a:gd name="T11" fmla="*/ 26 h 834"/>
                    <a:gd name="T12" fmla="*/ 554 w 580"/>
                    <a:gd name="T13" fmla="*/ 0 h 834"/>
                    <a:gd name="T14" fmla="*/ 26 w 580"/>
                    <a:gd name="T15" fmla="*/ 0 h 834"/>
                    <a:gd name="T16" fmla="*/ 0 w 580"/>
                    <a:gd name="T17" fmla="*/ 26 h 834"/>
                    <a:gd name="T18" fmla="*/ 0 w 580"/>
                    <a:gd name="T19" fmla="*/ 808 h 834"/>
                    <a:gd name="T20" fmla="*/ 2 w 580"/>
                    <a:gd name="T21" fmla="*/ 808 h 834"/>
                    <a:gd name="T22" fmla="*/ 4 w 580"/>
                    <a:gd name="T23" fmla="*/ 808 h 834"/>
                    <a:gd name="T24" fmla="*/ 4 w 580"/>
                    <a:gd name="T25" fmla="*/ 26 h 834"/>
                    <a:gd name="T26" fmla="*/ 10 w 580"/>
                    <a:gd name="T27" fmla="*/ 10 h 834"/>
                    <a:gd name="T28" fmla="*/ 26 w 580"/>
                    <a:gd name="T29" fmla="*/ 4 h 834"/>
                    <a:gd name="T30" fmla="*/ 554 w 580"/>
                    <a:gd name="T31" fmla="*/ 4 h 834"/>
                    <a:gd name="T32" fmla="*/ 570 w 580"/>
                    <a:gd name="T33" fmla="*/ 10 h 834"/>
                    <a:gd name="T34" fmla="*/ 576 w 580"/>
                    <a:gd name="T35" fmla="*/ 26 h 834"/>
                    <a:gd name="T36" fmla="*/ 576 w 580"/>
                    <a:gd name="T37" fmla="*/ 808 h 834"/>
                    <a:gd name="T38" fmla="*/ 570 w 580"/>
                    <a:gd name="T39" fmla="*/ 824 h 834"/>
                    <a:gd name="T40" fmla="*/ 554 w 580"/>
                    <a:gd name="T41" fmla="*/ 830 h 834"/>
                    <a:gd name="T42" fmla="*/ 26 w 580"/>
                    <a:gd name="T43" fmla="*/ 830 h 834"/>
                    <a:gd name="T44" fmla="*/ 10 w 580"/>
                    <a:gd name="T45" fmla="*/ 824 h 834"/>
                    <a:gd name="T46" fmla="*/ 4 w 580"/>
                    <a:gd name="T47" fmla="*/ 808 h 834"/>
                    <a:gd name="T48" fmla="*/ 2 w 580"/>
                    <a:gd name="T49" fmla="*/ 808 h 8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80" h="834">
                      <a:moveTo>
                        <a:pt x="2" y="808"/>
                      </a:moveTo>
                      <a:cubicBezTo>
                        <a:pt x="0" y="808"/>
                        <a:pt x="0" y="808"/>
                        <a:pt x="0" y="808"/>
                      </a:cubicBezTo>
                      <a:cubicBezTo>
                        <a:pt x="0" y="823"/>
                        <a:pt x="12" y="834"/>
                        <a:pt x="26" y="834"/>
                      </a:cubicBezTo>
                      <a:cubicBezTo>
                        <a:pt x="554" y="834"/>
                        <a:pt x="554" y="834"/>
                        <a:pt x="554" y="834"/>
                      </a:cubicBezTo>
                      <a:cubicBezTo>
                        <a:pt x="568" y="834"/>
                        <a:pt x="580" y="823"/>
                        <a:pt x="580" y="808"/>
                      </a:cubicBezTo>
                      <a:cubicBezTo>
                        <a:pt x="580" y="26"/>
                        <a:pt x="580" y="26"/>
                        <a:pt x="580" y="26"/>
                      </a:cubicBezTo>
                      <a:cubicBezTo>
                        <a:pt x="580" y="11"/>
                        <a:pt x="568" y="0"/>
                        <a:pt x="554" y="0"/>
                      </a:cubicBezTo>
                      <a:cubicBezTo>
                        <a:pt x="26" y="0"/>
                        <a:pt x="26" y="0"/>
                        <a:pt x="26" y="0"/>
                      </a:cubicBezTo>
                      <a:cubicBezTo>
                        <a:pt x="12" y="0"/>
                        <a:pt x="0" y="11"/>
                        <a:pt x="0" y="26"/>
                      </a:cubicBezTo>
                      <a:cubicBezTo>
                        <a:pt x="0" y="808"/>
                        <a:pt x="0" y="808"/>
                        <a:pt x="0" y="808"/>
                      </a:cubicBezTo>
                      <a:cubicBezTo>
                        <a:pt x="2" y="808"/>
                        <a:pt x="2" y="808"/>
                        <a:pt x="2" y="808"/>
                      </a:cubicBezTo>
                      <a:cubicBezTo>
                        <a:pt x="4" y="808"/>
                        <a:pt x="4" y="808"/>
                        <a:pt x="4" y="808"/>
                      </a:cubicBezTo>
                      <a:cubicBezTo>
                        <a:pt x="4" y="26"/>
                        <a:pt x="4" y="26"/>
                        <a:pt x="4" y="26"/>
                      </a:cubicBezTo>
                      <a:cubicBezTo>
                        <a:pt x="4" y="20"/>
                        <a:pt x="6" y="14"/>
                        <a:pt x="10" y="10"/>
                      </a:cubicBezTo>
                      <a:cubicBezTo>
                        <a:pt x="14" y="6"/>
                        <a:pt x="20" y="4"/>
                        <a:pt x="26" y="4"/>
                      </a:cubicBezTo>
                      <a:cubicBezTo>
                        <a:pt x="554" y="4"/>
                        <a:pt x="554" y="4"/>
                        <a:pt x="554" y="4"/>
                      </a:cubicBezTo>
                      <a:cubicBezTo>
                        <a:pt x="560" y="4"/>
                        <a:pt x="566" y="6"/>
                        <a:pt x="570" y="10"/>
                      </a:cubicBezTo>
                      <a:cubicBezTo>
                        <a:pt x="574" y="14"/>
                        <a:pt x="576" y="20"/>
                        <a:pt x="576" y="26"/>
                      </a:cubicBezTo>
                      <a:cubicBezTo>
                        <a:pt x="576" y="808"/>
                        <a:pt x="576" y="808"/>
                        <a:pt x="576" y="808"/>
                      </a:cubicBezTo>
                      <a:cubicBezTo>
                        <a:pt x="576" y="814"/>
                        <a:pt x="574" y="820"/>
                        <a:pt x="570" y="824"/>
                      </a:cubicBezTo>
                      <a:cubicBezTo>
                        <a:pt x="566" y="828"/>
                        <a:pt x="560" y="830"/>
                        <a:pt x="554" y="830"/>
                      </a:cubicBezTo>
                      <a:cubicBezTo>
                        <a:pt x="26" y="830"/>
                        <a:pt x="26" y="830"/>
                        <a:pt x="26" y="830"/>
                      </a:cubicBezTo>
                      <a:cubicBezTo>
                        <a:pt x="20" y="830"/>
                        <a:pt x="14" y="828"/>
                        <a:pt x="10" y="824"/>
                      </a:cubicBezTo>
                      <a:cubicBezTo>
                        <a:pt x="6" y="820"/>
                        <a:pt x="4" y="814"/>
                        <a:pt x="4" y="808"/>
                      </a:cubicBezTo>
                      <a:lnTo>
                        <a:pt x="2" y="808"/>
                      </a:lnTo>
                      <a:close/>
                    </a:path>
                  </a:pathLst>
                </a:custGeom>
                <a:solidFill>
                  <a:srgbClr val="348D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t-IT"/>
                </a:p>
              </p:txBody>
            </p:sp>
            <p:sp>
              <p:nvSpPr>
                <p:cNvPr id="1099" name="Freeform 730"/>
                <p:cNvSpPr>
                  <a:spLocks/>
                </p:cNvSpPr>
                <p:nvPr/>
              </p:nvSpPr>
              <p:spPr bwMode="auto">
                <a:xfrm>
                  <a:off x="5846177" y="756825"/>
                  <a:ext cx="74613" cy="142875"/>
                </a:xfrm>
                <a:custGeom>
                  <a:avLst/>
                  <a:gdLst>
                    <a:gd name="T0" fmla="*/ 0 w 26"/>
                    <a:gd name="T1" fmla="*/ 20 h 50"/>
                    <a:gd name="T2" fmla="*/ 0 w 26"/>
                    <a:gd name="T3" fmla="*/ 47 h 50"/>
                    <a:gd name="T4" fmla="*/ 3 w 26"/>
                    <a:gd name="T5" fmla="*/ 50 h 50"/>
                    <a:gd name="T6" fmla="*/ 23 w 26"/>
                    <a:gd name="T7" fmla="*/ 50 h 50"/>
                    <a:gd name="T8" fmla="*/ 26 w 26"/>
                    <a:gd name="T9" fmla="*/ 47 h 50"/>
                    <a:gd name="T10" fmla="*/ 26 w 26"/>
                    <a:gd name="T11" fmla="*/ 0 h 50"/>
                    <a:gd name="T12" fmla="*/ 11 w 26"/>
                    <a:gd name="T13" fmla="*/ 15 h 50"/>
                    <a:gd name="T14" fmla="*/ 0 w 26"/>
                    <a:gd name="T15" fmla="*/ 20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50">
                      <a:moveTo>
                        <a:pt x="0" y="20"/>
                      </a:moveTo>
                      <a:cubicBezTo>
                        <a:pt x="0" y="47"/>
                        <a:pt x="0" y="47"/>
                        <a:pt x="0" y="47"/>
                      </a:cubicBezTo>
                      <a:cubicBezTo>
                        <a:pt x="0" y="48"/>
                        <a:pt x="1" y="50"/>
                        <a:pt x="3" y="50"/>
                      </a:cubicBezTo>
                      <a:cubicBezTo>
                        <a:pt x="23" y="50"/>
                        <a:pt x="23" y="50"/>
                        <a:pt x="23" y="50"/>
                      </a:cubicBezTo>
                      <a:cubicBezTo>
                        <a:pt x="25" y="50"/>
                        <a:pt x="26" y="48"/>
                        <a:pt x="26" y="47"/>
                      </a:cubicBezTo>
                      <a:cubicBezTo>
                        <a:pt x="26" y="0"/>
                        <a:pt x="26" y="0"/>
                        <a:pt x="26" y="0"/>
                      </a:cubicBezTo>
                      <a:cubicBezTo>
                        <a:pt x="11" y="15"/>
                        <a:pt x="11" y="15"/>
                        <a:pt x="11" y="15"/>
                      </a:cubicBezTo>
                      <a:cubicBezTo>
                        <a:pt x="8" y="18"/>
                        <a:pt x="4" y="20"/>
                        <a:pt x="0" y="20"/>
                      </a:cubicBezTo>
                      <a:close/>
                    </a:path>
                  </a:pathLst>
                </a:custGeom>
                <a:solidFill>
                  <a:srgbClr val="348D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t-IT"/>
                </a:p>
              </p:txBody>
            </p:sp>
            <p:sp>
              <p:nvSpPr>
                <p:cNvPr id="1100" name="Freeform 731"/>
                <p:cNvSpPr>
                  <a:spLocks/>
                </p:cNvSpPr>
                <p:nvPr/>
              </p:nvSpPr>
              <p:spPr bwMode="auto">
                <a:xfrm>
                  <a:off x="5949364" y="756825"/>
                  <a:ext cx="76200" cy="142875"/>
                </a:xfrm>
                <a:custGeom>
                  <a:avLst/>
                  <a:gdLst>
                    <a:gd name="T0" fmla="*/ 0 w 26"/>
                    <a:gd name="T1" fmla="*/ 0 h 50"/>
                    <a:gd name="T2" fmla="*/ 0 w 26"/>
                    <a:gd name="T3" fmla="*/ 47 h 50"/>
                    <a:gd name="T4" fmla="*/ 3 w 26"/>
                    <a:gd name="T5" fmla="*/ 50 h 50"/>
                    <a:gd name="T6" fmla="*/ 24 w 26"/>
                    <a:gd name="T7" fmla="*/ 50 h 50"/>
                    <a:gd name="T8" fmla="*/ 26 w 26"/>
                    <a:gd name="T9" fmla="*/ 47 h 50"/>
                    <a:gd name="T10" fmla="*/ 26 w 26"/>
                    <a:gd name="T11" fmla="*/ 19 h 50"/>
                    <a:gd name="T12" fmla="*/ 14 w 26"/>
                    <a:gd name="T13" fmla="*/ 14 h 50"/>
                    <a:gd name="T14" fmla="*/ 0 w 26"/>
                    <a:gd name="T15" fmla="*/ 0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50">
                      <a:moveTo>
                        <a:pt x="0" y="0"/>
                      </a:moveTo>
                      <a:cubicBezTo>
                        <a:pt x="0" y="47"/>
                        <a:pt x="0" y="47"/>
                        <a:pt x="0" y="47"/>
                      </a:cubicBezTo>
                      <a:cubicBezTo>
                        <a:pt x="0" y="48"/>
                        <a:pt x="2" y="50"/>
                        <a:pt x="3" y="50"/>
                      </a:cubicBezTo>
                      <a:cubicBezTo>
                        <a:pt x="24" y="50"/>
                        <a:pt x="24" y="50"/>
                        <a:pt x="24" y="50"/>
                      </a:cubicBezTo>
                      <a:cubicBezTo>
                        <a:pt x="25" y="50"/>
                        <a:pt x="26" y="48"/>
                        <a:pt x="26" y="47"/>
                      </a:cubicBezTo>
                      <a:cubicBezTo>
                        <a:pt x="26" y="19"/>
                        <a:pt x="26" y="19"/>
                        <a:pt x="26" y="19"/>
                      </a:cubicBezTo>
                      <a:cubicBezTo>
                        <a:pt x="22" y="19"/>
                        <a:pt x="17" y="17"/>
                        <a:pt x="14" y="14"/>
                      </a:cubicBezTo>
                      <a:lnTo>
                        <a:pt x="0" y="0"/>
                      </a:lnTo>
                      <a:close/>
                    </a:path>
                  </a:pathLst>
                </a:custGeom>
                <a:solidFill>
                  <a:srgbClr val="348D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t-IT"/>
                </a:p>
              </p:txBody>
            </p:sp>
            <p:sp>
              <p:nvSpPr>
                <p:cNvPr id="1101" name="Freeform 732"/>
                <p:cNvSpPr>
                  <a:spLocks/>
                </p:cNvSpPr>
                <p:nvPr/>
              </p:nvSpPr>
              <p:spPr bwMode="auto">
                <a:xfrm>
                  <a:off x="6057314" y="729838"/>
                  <a:ext cx="74613" cy="169863"/>
                </a:xfrm>
                <a:custGeom>
                  <a:avLst/>
                  <a:gdLst>
                    <a:gd name="T0" fmla="*/ 0 w 26"/>
                    <a:gd name="T1" fmla="*/ 25 h 59"/>
                    <a:gd name="T2" fmla="*/ 0 w 26"/>
                    <a:gd name="T3" fmla="*/ 56 h 59"/>
                    <a:gd name="T4" fmla="*/ 3 w 26"/>
                    <a:gd name="T5" fmla="*/ 59 h 59"/>
                    <a:gd name="T6" fmla="*/ 23 w 26"/>
                    <a:gd name="T7" fmla="*/ 59 h 59"/>
                    <a:gd name="T8" fmla="*/ 26 w 26"/>
                    <a:gd name="T9" fmla="*/ 56 h 59"/>
                    <a:gd name="T10" fmla="*/ 26 w 26"/>
                    <a:gd name="T11" fmla="*/ 0 h 59"/>
                    <a:gd name="T12" fmla="*/ 3 w 26"/>
                    <a:gd name="T13" fmla="*/ 23 h 59"/>
                    <a:gd name="T14" fmla="*/ 0 w 26"/>
                    <a:gd name="T15" fmla="*/ 25 h 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59">
                      <a:moveTo>
                        <a:pt x="0" y="25"/>
                      </a:moveTo>
                      <a:cubicBezTo>
                        <a:pt x="0" y="56"/>
                        <a:pt x="0" y="56"/>
                        <a:pt x="0" y="56"/>
                      </a:cubicBezTo>
                      <a:cubicBezTo>
                        <a:pt x="0" y="57"/>
                        <a:pt x="1" y="59"/>
                        <a:pt x="3" y="59"/>
                      </a:cubicBezTo>
                      <a:cubicBezTo>
                        <a:pt x="23" y="59"/>
                        <a:pt x="23" y="59"/>
                        <a:pt x="23" y="59"/>
                      </a:cubicBezTo>
                      <a:cubicBezTo>
                        <a:pt x="25" y="59"/>
                        <a:pt x="26" y="57"/>
                        <a:pt x="26" y="56"/>
                      </a:cubicBezTo>
                      <a:cubicBezTo>
                        <a:pt x="26" y="0"/>
                        <a:pt x="26" y="0"/>
                        <a:pt x="26" y="0"/>
                      </a:cubicBezTo>
                      <a:cubicBezTo>
                        <a:pt x="3" y="23"/>
                        <a:pt x="3" y="23"/>
                        <a:pt x="3" y="23"/>
                      </a:cubicBezTo>
                      <a:cubicBezTo>
                        <a:pt x="2" y="24"/>
                        <a:pt x="1" y="25"/>
                        <a:pt x="0" y="25"/>
                      </a:cubicBezTo>
                      <a:close/>
                    </a:path>
                  </a:pathLst>
                </a:custGeom>
                <a:solidFill>
                  <a:srgbClr val="348D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t-IT"/>
                </a:p>
              </p:txBody>
            </p:sp>
            <p:sp>
              <p:nvSpPr>
                <p:cNvPr id="1102" name="Freeform 733"/>
                <p:cNvSpPr>
                  <a:spLocks/>
                </p:cNvSpPr>
                <p:nvPr/>
              </p:nvSpPr>
              <p:spPr bwMode="auto">
                <a:xfrm>
                  <a:off x="6160502" y="629825"/>
                  <a:ext cx="74613" cy="269875"/>
                </a:xfrm>
                <a:custGeom>
                  <a:avLst/>
                  <a:gdLst>
                    <a:gd name="T0" fmla="*/ 24 w 26"/>
                    <a:gd name="T1" fmla="*/ 0 h 94"/>
                    <a:gd name="T2" fmla="*/ 0 w 26"/>
                    <a:gd name="T3" fmla="*/ 24 h 94"/>
                    <a:gd name="T4" fmla="*/ 0 w 26"/>
                    <a:gd name="T5" fmla="*/ 91 h 94"/>
                    <a:gd name="T6" fmla="*/ 3 w 26"/>
                    <a:gd name="T7" fmla="*/ 94 h 94"/>
                    <a:gd name="T8" fmla="*/ 23 w 26"/>
                    <a:gd name="T9" fmla="*/ 94 h 94"/>
                    <a:gd name="T10" fmla="*/ 26 w 26"/>
                    <a:gd name="T11" fmla="*/ 91 h 94"/>
                    <a:gd name="T12" fmla="*/ 26 w 26"/>
                    <a:gd name="T13" fmla="*/ 2 h 94"/>
                    <a:gd name="T14" fmla="*/ 25 w 26"/>
                    <a:gd name="T15" fmla="*/ 1 h 94"/>
                    <a:gd name="T16" fmla="*/ 24 w 26"/>
                    <a:gd name="T17"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94">
                      <a:moveTo>
                        <a:pt x="24" y="0"/>
                      </a:moveTo>
                      <a:cubicBezTo>
                        <a:pt x="0" y="24"/>
                        <a:pt x="0" y="24"/>
                        <a:pt x="0" y="24"/>
                      </a:cubicBezTo>
                      <a:cubicBezTo>
                        <a:pt x="0" y="91"/>
                        <a:pt x="0" y="91"/>
                        <a:pt x="0" y="91"/>
                      </a:cubicBezTo>
                      <a:cubicBezTo>
                        <a:pt x="0" y="92"/>
                        <a:pt x="1" y="94"/>
                        <a:pt x="3" y="94"/>
                      </a:cubicBezTo>
                      <a:cubicBezTo>
                        <a:pt x="23" y="94"/>
                        <a:pt x="23" y="94"/>
                        <a:pt x="23" y="94"/>
                      </a:cubicBezTo>
                      <a:cubicBezTo>
                        <a:pt x="25" y="94"/>
                        <a:pt x="26" y="92"/>
                        <a:pt x="26" y="91"/>
                      </a:cubicBezTo>
                      <a:cubicBezTo>
                        <a:pt x="26" y="2"/>
                        <a:pt x="26" y="2"/>
                        <a:pt x="26" y="2"/>
                      </a:cubicBezTo>
                      <a:cubicBezTo>
                        <a:pt x="26" y="1"/>
                        <a:pt x="25" y="1"/>
                        <a:pt x="25" y="1"/>
                      </a:cubicBezTo>
                      <a:lnTo>
                        <a:pt x="24" y="0"/>
                      </a:lnTo>
                      <a:close/>
                    </a:path>
                  </a:pathLst>
                </a:custGeom>
                <a:solidFill>
                  <a:srgbClr val="348D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t-IT"/>
                </a:p>
              </p:txBody>
            </p:sp>
            <p:sp>
              <p:nvSpPr>
                <p:cNvPr id="1103" name="Freeform 734"/>
                <p:cNvSpPr>
                  <a:spLocks/>
                </p:cNvSpPr>
                <p:nvPr/>
              </p:nvSpPr>
              <p:spPr bwMode="auto">
                <a:xfrm>
                  <a:off x="5811252" y="502825"/>
                  <a:ext cx="469900" cy="285750"/>
                </a:xfrm>
                <a:custGeom>
                  <a:avLst/>
                  <a:gdLst>
                    <a:gd name="T0" fmla="*/ 162 w 163"/>
                    <a:gd name="T1" fmla="*/ 1 h 99"/>
                    <a:gd name="T2" fmla="*/ 158 w 163"/>
                    <a:gd name="T3" fmla="*/ 0 h 99"/>
                    <a:gd name="T4" fmla="*/ 157 w 163"/>
                    <a:gd name="T5" fmla="*/ 0 h 99"/>
                    <a:gd name="T6" fmla="*/ 129 w 163"/>
                    <a:gd name="T7" fmla="*/ 1 h 99"/>
                    <a:gd name="T8" fmla="*/ 124 w 163"/>
                    <a:gd name="T9" fmla="*/ 2 h 99"/>
                    <a:gd name="T10" fmla="*/ 123 w 163"/>
                    <a:gd name="T11" fmla="*/ 4 h 99"/>
                    <a:gd name="T12" fmla="*/ 125 w 163"/>
                    <a:gd name="T13" fmla="*/ 10 h 99"/>
                    <a:gd name="T14" fmla="*/ 127 w 163"/>
                    <a:gd name="T15" fmla="*/ 12 h 99"/>
                    <a:gd name="T16" fmla="*/ 132 w 163"/>
                    <a:gd name="T17" fmla="*/ 17 h 99"/>
                    <a:gd name="T18" fmla="*/ 75 w 163"/>
                    <a:gd name="T19" fmla="*/ 75 h 99"/>
                    <a:gd name="T20" fmla="*/ 49 w 163"/>
                    <a:gd name="T21" fmla="*/ 49 h 99"/>
                    <a:gd name="T22" fmla="*/ 43 w 163"/>
                    <a:gd name="T23" fmla="*/ 46 h 99"/>
                    <a:gd name="T24" fmla="*/ 38 w 163"/>
                    <a:gd name="T25" fmla="*/ 49 h 99"/>
                    <a:gd name="T26" fmla="*/ 3 w 163"/>
                    <a:gd name="T27" fmla="*/ 83 h 99"/>
                    <a:gd name="T28" fmla="*/ 3 w 163"/>
                    <a:gd name="T29" fmla="*/ 95 h 99"/>
                    <a:gd name="T30" fmla="*/ 5 w 163"/>
                    <a:gd name="T31" fmla="*/ 96 h 99"/>
                    <a:gd name="T32" fmla="*/ 11 w 163"/>
                    <a:gd name="T33" fmla="*/ 99 h 99"/>
                    <a:gd name="T34" fmla="*/ 16 w 163"/>
                    <a:gd name="T35" fmla="*/ 96 h 99"/>
                    <a:gd name="T36" fmla="*/ 43 w 163"/>
                    <a:gd name="T37" fmla="*/ 69 h 99"/>
                    <a:gd name="T38" fmla="*/ 69 w 163"/>
                    <a:gd name="T39" fmla="*/ 95 h 99"/>
                    <a:gd name="T40" fmla="*/ 75 w 163"/>
                    <a:gd name="T41" fmla="*/ 97 h 99"/>
                    <a:gd name="T42" fmla="*/ 81 w 163"/>
                    <a:gd name="T43" fmla="*/ 95 h 99"/>
                    <a:gd name="T44" fmla="*/ 145 w 163"/>
                    <a:gd name="T45" fmla="*/ 30 h 99"/>
                    <a:gd name="T46" fmla="*/ 153 w 163"/>
                    <a:gd name="T47" fmla="*/ 38 h 99"/>
                    <a:gd name="T48" fmla="*/ 156 w 163"/>
                    <a:gd name="T49" fmla="*/ 40 h 99"/>
                    <a:gd name="T50" fmla="*/ 159 w 163"/>
                    <a:gd name="T51" fmla="*/ 39 h 99"/>
                    <a:gd name="T52" fmla="*/ 160 w 163"/>
                    <a:gd name="T53" fmla="*/ 38 h 99"/>
                    <a:gd name="T54" fmla="*/ 162 w 163"/>
                    <a:gd name="T55" fmla="*/ 33 h 99"/>
                    <a:gd name="T56" fmla="*/ 163 w 163"/>
                    <a:gd name="T57" fmla="*/ 15 h 99"/>
                    <a:gd name="T58" fmla="*/ 163 w 163"/>
                    <a:gd name="T59" fmla="*/ 6 h 99"/>
                    <a:gd name="T60" fmla="*/ 162 w 163"/>
                    <a:gd name="T61" fmla="*/ 1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63" h="99">
                      <a:moveTo>
                        <a:pt x="162" y="1"/>
                      </a:moveTo>
                      <a:cubicBezTo>
                        <a:pt x="161" y="0"/>
                        <a:pt x="159" y="0"/>
                        <a:pt x="158" y="0"/>
                      </a:cubicBezTo>
                      <a:cubicBezTo>
                        <a:pt x="157" y="0"/>
                        <a:pt x="157" y="0"/>
                        <a:pt x="157" y="0"/>
                      </a:cubicBezTo>
                      <a:cubicBezTo>
                        <a:pt x="148" y="0"/>
                        <a:pt x="138" y="0"/>
                        <a:pt x="129" y="1"/>
                      </a:cubicBezTo>
                      <a:cubicBezTo>
                        <a:pt x="127" y="1"/>
                        <a:pt x="126" y="1"/>
                        <a:pt x="124" y="2"/>
                      </a:cubicBezTo>
                      <a:cubicBezTo>
                        <a:pt x="124" y="3"/>
                        <a:pt x="124" y="3"/>
                        <a:pt x="123" y="4"/>
                      </a:cubicBezTo>
                      <a:cubicBezTo>
                        <a:pt x="122" y="7"/>
                        <a:pt x="124" y="9"/>
                        <a:pt x="125" y="10"/>
                      </a:cubicBezTo>
                      <a:cubicBezTo>
                        <a:pt x="127" y="12"/>
                        <a:pt x="127" y="12"/>
                        <a:pt x="127" y="12"/>
                      </a:cubicBezTo>
                      <a:cubicBezTo>
                        <a:pt x="129" y="14"/>
                        <a:pt x="130" y="16"/>
                        <a:pt x="132" y="17"/>
                      </a:cubicBezTo>
                      <a:cubicBezTo>
                        <a:pt x="75" y="75"/>
                        <a:pt x="75" y="75"/>
                        <a:pt x="75" y="75"/>
                      </a:cubicBezTo>
                      <a:cubicBezTo>
                        <a:pt x="49" y="49"/>
                        <a:pt x="49" y="49"/>
                        <a:pt x="49" y="49"/>
                      </a:cubicBezTo>
                      <a:cubicBezTo>
                        <a:pt x="48" y="47"/>
                        <a:pt x="45" y="46"/>
                        <a:pt x="43" y="46"/>
                      </a:cubicBezTo>
                      <a:cubicBezTo>
                        <a:pt x="41" y="46"/>
                        <a:pt x="39" y="47"/>
                        <a:pt x="38" y="49"/>
                      </a:cubicBezTo>
                      <a:cubicBezTo>
                        <a:pt x="3" y="83"/>
                        <a:pt x="3" y="83"/>
                        <a:pt x="3" y="83"/>
                      </a:cubicBezTo>
                      <a:cubicBezTo>
                        <a:pt x="0" y="86"/>
                        <a:pt x="0" y="91"/>
                        <a:pt x="3" y="95"/>
                      </a:cubicBezTo>
                      <a:cubicBezTo>
                        <a:pt x="5" y="96"/>
                        <a:pt x="5" y="96"/>
                        <a:pt x="5" y="96"/>
                      </a:cubicBezTo>
                      <a:cubicBezTo>
                        <a:pt x="6" y="98"/>
                        <a:pt x="8" y="99"/>
                        <a:pt x="11" y="99"/>
                      </a:cubicBezTo>
                      <a:cubicBezTo>
                        <a:pt x="13" y="99"/>
                        <a:pt x="15" y="98"/>
                        <a:pt x="16" y="96"/>
                      </a:cubicBezTo>
                      <a:cubicBezTo>
                        <a:pt x="43" y="69"/>
                        <a:pt x="43" y="69"/>
                        <a:pt x="43" y="69"/>
                      </a:cubicBezTo>
                      <a:cubicBezTo>
                        <a:pt x="69" y="95"/>
                        <a:pt x="69" y="95"/>
                        <a:pt x="69" y="95"/>
                      </a:cubicBezTo>
                      <a:cubicBezTo>
                        <a:pt x="71" y="97"/>
                        <a:pt x="73" y="97"/>
                        <a:pt x="75" y="97"/>
                      </a:cubicBezTo>
                      <a:cubicBezTo>
                        <a:pt x="77" y="97"/>
                        <a:pt x="79" y="97"/>
                        <a:pt x="81" y="95"/>
                      </a:cubicBezTo>
                      <a:cubicBezTo>
                        <a:pt x="145" y="30"/>
                        <a:pt x="145" y="30"/>
                        <a:pt x="145" y="30"/>
                      </a:cubicBezTo>
                      <a:cubicBezTo>
                        <a:pt x="153" y="38"/>
                        <a:pt x="153" y="38"/>
                        <a:pt x="153" y="38"/>
                      </a:cubicBezTo>
                      <a:cubicBezTo>
                        <a:pt x="153" y="39"/>
                        <a:pt x="155" y="40"/>
                        <a:pt x="156" y="40"/>
                      </a:cubicBezTo>
                      <a:cubicBezTo>
                        <a:pt x="157" y="40"/>
                        <a:pt x="158" y="40"/>
                        <a:pt x="159" y="39"/>
                      </a:cubicBezTo>
                      <a:cubicBezTo>
                        <a:pt x="159" y="39"/>
                        <a:pt x="160" y="38"/>
                        <a:pt x="160" y="38"/>
                      </a:cubicBezTo>
                      <a:cubicBezTo>
                        <a:pt x="162" y="37"/>
                        <a:pt x="162" y="35"/>
                        <a:pt x="162" y="33"/>
                      </a:cubicBezTo>
                      <a:cubicBezTo>
                        <a:pt x="162" y="27"/>
                        <a:pt x="163" y="21"/>
                        <a:pt x="163" y="15"/>
                      </a:cubicBezTo>
                      <a:cubicBezTo>
                        <a:pt x="163" y="6"/>
                        <a:pt x="163" y="6"/>
                        <a:pt x="163" y="6"/>
                      </a:cubicBezTo>
                      <a:cubicBezTo>
                        <a:pt x="163" y="4"/>
                        <a:pt x="163" y="2"/>
                        <a:pt x="162" y="1"/>
                      </a:cubicBezTo>
                      <a:close/>
                    </a:path>
                  </a:pathLst>
                </a:custGeom>
                <a:solidFill>
                  <a:srgbClr val="348D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t-IT"/>
                </a:p>
              </p:txBody>
            </p:sp>
            <p:sp>
              <p:nvSpPr>
                <p:cNvPr id="1175" name="Rectangle 806"/>
                <p:cNvSpPr>
                  <a:spLocks noChangeArrowheads="1"/>
                </p:cNvSpPr>
                <p:nvPr/>
              </p:nvSpPr>
              <p:spPr bwMode="auto">
                <a:xfrm>
                  <a:off x="5938252" y="1121950"/>
                  <a:ext cx="215900"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1" i="0" u="none" strike="noStrike" cap="none" normalizeH="0" baseline="0">
                      <a:ln>
                        <a:noFill/>
                      </a:ln>
                      <a:solidFill>
                        <a:srgbClr val="348DFA"/>
                      </a:solidFill>
                      <a:effectLst/>
                      <a:latin typeface="Arial" panose="020B0604020202020204" pitchFamily="34" charset="0"/>
                    </a:rPr>
                    <a:t>U</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1176" name="Rectangle 807"/>
                <p:cNvSpPr>
                  <a:spLocks noChangeArrowheads="1"/>
                </p:cNvSpPr>
                <p:nvPr/>
              </p:nvSpPr>
              <p:spPr bwMode="auto">
                <a:xfrm>
                  <a:off x="6057314" y="1121950"/>
                  <a:ext cx="163513"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1" i="0" u="none" strike="noStrike" cap="none" normalizeH="0" baseline="0">
                      <a:ln>
                        <a:noFill/>
                      </a:ln>
                      <a:solidFill>
                        <a:srgbClr val="348DFA"/>
                      </a:solidFill>
                      <a:effectLst/>
                      <a:latin typeface="Arial" panose="020B0604020202020204" pitchFamily="34" charset="0"/>
                    </a:rPr>
                    <a:t>r</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1177" name="Rectangle 808"/>
                <p:cNvSpPr>
                  <a:spLocks noChangeArrowheads="1"/>
                </p:cNvSpPr>
                <p:nvPr/>
              </p:nvSpPr>
              <p:spPr bwMode="auto">
                <a:xfrm>
                  <a:off x="6122402" y="1121950"/>
                  <a:ext cx="201613"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1" i="0" u="none" strike="noStrike" cap="none" normalizeH="0" baseline="0">
                      <a:ln>
                        <a:noFill/>
                      </a:ln>
                      <a:solidFill>
                        <a:srgbClr val="348DFA"/>
                      </a:solidFill>
                      <a:effectLst/>
                      <a:latin typeface="Arial" panose="020B0604020202020204" pitchFamily="34" charset="0"/>
                    </a:rPr>
                    <a:t>b</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1178" name="Rectangle 809"/>
                <p:cNvSpPr>
                  <a:spLocks noChangeArrowheads="1"/>
                </p:cNvSpPr>
                <p:nvPr/>
              </p:nvSpPr>
              <p:spPr bwMode="auto">
                <a:xfrm>
                  <a:off x="6222414" y="1121950"/>
                  <a:ext cx="288925"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1" i="0" u="none" strike="noStrike" cap="none" normalizeH="0" baseline="0">
                      <a:ln>
                        <a:noFill/>
                      </a:ln>
                      <a:solidFill>
                        <a:srgbClr val="348DFA"/>
                      </a:solidFill>
                      <a:effectLst/>
                      <a:latin typeface="Arial" panose="020B0604020202020204" pitchFamily="34" charset="0"/>
                    </a:rPr>
                    <a:t>an</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1179" name="Rectangle 810"/>
                <p:cNvSpPr>
                  <a:spLocks noChangeArrowheads="1"/>
                </p:cNvSpPr>
                <p:nvPr/>
              </p:nvSpPr>
              <p:spPr bwMode="auto">
                <a:xfrm>
                  <a:off x="6409739" y="1121950"/>
                  <a:ext cx="173038"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1" i="0" u="none" strike="noStrike" cap="none" normalizeH="0" baseline="0">
                      <a:ln>
                        <a:noFill/>
                      </a:ln>
                      <a:solidFill>
                        <a:srgbClr val="348DFA"/>
                      </a:solidFill>
                      <a:effectLst/>
                      <a:latin typeface="Arial" panose="020B0604020202020204" pitchFamily="34" charset="0"/>
                    </a:rPr>
                    <a:t>*</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1180" name="Rectangle 811"/>
                <p:cNvSpPr>
                  <a:spLocks noChangeArrowheads="1"/>
                </p:cNvSpPr>
                <p:nvPr/>
              </p:nvSpPr>
              <p:spPr bwMode="auto">
                <a:xfrm>
                  <a:off x="6531977" y="1121950"/>
                  <a:ext cx="138113"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348DFA"/>
                      </a:solidFill>
                      <a:effectLst/>
                      <a:latin typeface="Arial" panose="020B0604020202020204" pitchFamily="34" charset="0"/>
                    </a:rPr>
                    <a:t>(</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1181" name="Rectangle 812"/>
                <p:cNvSpPr>
                  <a:spLocks noChangeArrowheads="1"/>
                </p:cNvSpPr>
                <p:nvPr/>
              </p:nvSpPr>
              <p:spPr bwMode="auto">
                <a:xfrm>
                  <a:off x="6581189" y="1121950"/>
                  <a:ext cx="173038"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348DFA"/>
                      </a:solidFill>
                      <a:effectLst/>
                      <a:latin typeface="Arial" panose="020B0604020202020204" pitchFamily="34" charset="0"/>
                    </a:rPr>
                    <a:t>a</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1182" name="Rectangle 813"/>
                <p:cNvSpPr>
                  <a:spLocks noChangeArrowheads="1"/>
                </p:cNvSpPr>
                <p:nvPr/>
              </p:nvSpPr>
              <p:spPr bwMode="auto">
                <a:xfrm>
                  <a:off x="6665327" y="1121950"/>
                  <a:ext cx="279400"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348DFA"/>
                      </a:solidFill>
                      <a:effectLst/>
                      <a:latin typeface="Arial" panose="020B0604020202020204" pitchFamily="34" charset="0"/>
                    </a:rPr>
                    <a:t>nd</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1183" name="Rectangle 814"/>
                <p:cNvSpPr>
                  <a:spLocks noChangeArrowheads="1"/>
                </p:cNvSpPr>
                <p:nvPr/>
              </p:nvSpPr>
              <p:spPr bwMode="auto">
                <a:xfrm>
                  <a:off x="5938252" y="1283875"/>
                  <a:ext cx="130175"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348DFA"/>
                      </a:solidFill>
                      <a:effectLst/>
                      <a:latin typeface="Arial" panose="020B0604020202020204" pitchFamily="34" charset="0"/>
                    </a:rPr>
                    <a:t>i</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1184" name="Rectangle 815"/>
                <p:cNvSpPr>
                  <a:spLocks noChangeArrowheads="1"/>
                </p:cNvSpPr>
                <p:nvPr/>
              </p:nvSpPr>
              <p:spPr bwMode="auto">
                <a:xfrm>
                  <a:off x="5981114" y="1283875"/>
                  <a:ext cx="180975"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348DFA"/>
                      </a:solidFill>
                      <a:effectLst/>
                      <a:latin typeface="Arial" panose="020B0604020202020204" pitchFamily="34" charset="0"/>
                    </a:rPr>
                    <a:t>n</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1185" name="Rectangle 816"/>
                <p:cNvSpPr>
                  <a:spLocks noChangeArrowheads="1"/>
                </p:cNvSpPr>
                <p:nvPr/>
              </p:nvSpPr>
              <p:spPr bwMode="auto">
                <a:xfrm>
                  <a:off x="6073189" y="1283875"/>
                  <a:ext cx="349250"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348DFA"/>
                      </a:solidFill>
                      <a:effectLst/>
                      <a:latin typeface="Arial" panose="020B0604020202020204" pitchFamily="34" charset="0"/>
                    </a:rPr>
                    <a:t>dus</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1186" name="Rectangle 817"/>
                <p:cNvSpPr>
                  <a:spLocks noChangeArrowheads="1"/>
                </p:cNvSpPr>
                <p:nvPr/>
              </p:nvSpPr>
              <p:spPr bwMode="auto">
                <a:xfrm>
                  <a:off x="6333539" y="1283875"/>
                  <a:ext cx="144463"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348DFA"/>
                      </a:solidFill>
                      <a:effectLst/>
                      <a:latin typeface="Arial" panose="020B0604020202020204" pitchFamily="34" charset="0"/>
                    </a:rPr>
                    <a:t>t</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1187" name="Rectangle 818"/>
                <p:cNvSpPr>
                  <a:spLocks noChangeArrowheads="1"/>
                </p:cNvSpPr>
                <p:nvPr/>
              </p:nvSpPr>
              <p:spPr bwMode="auto">
                <a:xfrm>
                  <a:off x="6389102" y="1283875"/>
                  <a:ext cx="187325"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348DFA"/>
                      </a:solidFill>
                      <a:effectLst/>
                      <a:latin typeface="Arial" panose="020B0604020202020204" pitchFamily="34" charset="0"/>
                    </a:rPr>
                    <a:t>ri</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1188" name="Rectangle 819"/>
                <p:cNvSpPr>
                  <a:spLocks noChangeArrowheads="1"/>
                </p:cNvSpPr>
                <p:nvPr/>
              </p:nvSpPr>
              <p:spPr bwMode="auto">
                <a:xfrm>
                  <a:off x="6489114" y="1283875"/>
                  <a:ext cx="173038"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348DFA"/>
                      </a:solidFill>
                      <a:effectLst/>
                      <a:latin typeface="Arial" panose="020B0604020202020204" pitchFamily="34" charset="0"/>
                    </a:rPr>
                    <a:t>a</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1189" name="Rectangle 820"/>
                <p:cNvSpPr>
                  <a:spLocks noChangeArrowheads="1"/>
                </p:cNvSpPr>
                <p:nvPr/>
              </p:nvSpPr>
              <p:spPr bwMode="auto">
                <a:xfrm>
                  <a:off x="6573252" y="1283875"/>
                  <a:ext cx="130175"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348DFA"/>
                      </a:solidFill>
                      <a:effectLst/>
                      <a:latin typeface="Arial" panose="020B0604020202020204" pitchFamily="34" charset="0"/>
                    </a:rPr>
                    <a:t>l</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1190" name="Rectangle 821"/>
                <p:cNvSpPr>
                  <a:spLocks noChangeArrowheads="1"/>
                </p:cNvSpPr>
                <p:nvPr/>
              </p:nvSpPr>
              <p:spPr bwMode="auto">
                <a:xfrm>
                  <a:off x="6616114" y="1283875"/>
                  <a:ext cx="138113"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348DFA"/>
                      </a:solidFill>
                      <a:effectLst/>
                      <a:latin typeface="Arial" panose="020B0604020202020204" pitchFamily="34" charset="0"/>
                    </a:rPr>
                    <a:t>)</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1191" name="Rectangle 822"/>
                <p:cNvSpPr>
                  <a:spLocks noChangeArrowheads="1"/>
                </p:cNvSpPr>
                <p:nvPr/>
              </p:nvSpPr>
              <p:spPr bwMode="auto">
                <a:xfrm>
                  <a:off x="5938252" y="1768063"/>
                  <a:ext cx="204788"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1" i="0" u="none" strike="noStrike" cap="none" normalizeH="0" baseline="0">
                      <a:ln>
                        <a:noFill/>
                      </a:ln>
                      <a:solidFill>
                        <a:srgbClr val="348DFA"/>
                      </a:solidFill>
                      <a:effectLst/>
                      <a:latin typeface="Arial" panose="020B0604020202020204" pitchFamily="34" charset="0"/>
                    </a:rPr>
                    <a:t>R</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1192" name="Rectangle 823"/>
                <p:cNvSpPr>
                  <a:spLocks noChangeArrowheads="1"/>
                </p:cNvSpPr>
                <p:nvPr/>
              </p:nvSpPr>
              <p:spPr bwMode="auto">
                <a:xfrm>
                  <a:off x="6044614" y="1768063"/>
                  <a:ext cx="200025"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1" i="0" u="none" strike="noStrike" cap="none" normalizeH="0" baseline="0">
                      <a:ln>
                        <a:noFill/>
                      </a:ln>
                      <a:solidFill>
                        <a:srgbClr val="348DFA"/>
                      </a:solidFill>
                      <a:effectLst/>
                      <a:latin typeface="Arial" panose="020B0604020202020204" pitchFamily="34" charset="0"/>
                    </a:rPr>
                    <a:t>u</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1193" name="Rectangle 824"/>
                <p:cNvSpPr>
                  <a:spLocks noChangeArrowheads="1"/>
                </p:cNvSpPr>
                <p:nvPr/>
              </p:nvSpPr>
              <p:spPr bwMode="auto">
                <a:xfrm>
                  <a:off x="6144627" y="1768063"/>
                  <a:ext cx="300038"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1" i="0" u="none" strike="noStrike" cap="none" normalizeH="0" baseline="0" dirty="0">
                      <a:ln>
                        <a:noFill/>
                      </a:ln>
                      <a:solidFill>
                        <a:srgbClr val="348DFA"/>
                      </a:solidFill>
                      <a:effectLst/>
                      <a:latin typeface="Arial" panose="020B0604020202020204" pitchFamily="34" charset="0"/>
                    </a:rPr>
                    <a:t>ral</a:t>
                  </a:r>
                  <a:endParaRPr kumimoji="0" lang="it-IT" altLang="it-IT" sz="1800" b="0" i="0" u="none" strike="noStrike" cap="none" normalizeH="0" baseline="0" dirty="0">
                    <a:ln>
                      <a:noFill/>
                    </a:ln>
                    <a:solidFill>
                      <a:schemeClr val="tx1"/>
                    </a:solidFill>
                    <a:effectLst/>
                    <a:latin typeface="Arial" panose="020B0604020202020204" pitchFamily="34" charset="0"/>
                  </a:endParaRPr>
                </a:p>
              </p:txBody>
            </p:sp>
            <p:sp>
              <p:nvSpPr>
                <p:cNvPr id="1194" name="Rectangle 825"/>
                <p:cNvSpPr>
                  <a:spLocks noChangeArrowheads="1"/>
                </p:cNvSpPr>
                <p:nvPr/>
              </p:nvSpPr>
              <p:spPr bwMode="auto">
                <a:xfrm>
                  <a:off x="6352589" y="1768063"/>
                  <a:ext cx="173038"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1" i="0" u="none" strike="noStrike" cap="none" normalizeH="0" baseline="0">
                      <a:ln>
                        <a:noFill/>
                      </a:ln>
                      <a:solidFill>
                        <a:srgbClr val="348DFA"/>
                      </a:solidFill>
                      <a:effectLst/>
                      <a:latin typeface="Arial" panose="020B0604020202020204" pitchFamily="34" charset="0"/>
                    </a:rPr>
                    <a:t>*</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1195" name="Rectangle 826"/>
                <p:cNvSpPr>
                  <a:spLocks noChangeArrowheads="1"/>
                </p:cNvSpPr>
                <p:nvPr/>
              </p:nvSpPr>
              <p:spPr bwMode="auto">
                <a:xfrm>
                  <a:off x="5938252" y="2414175"/>
                  <a:ext cx="184150"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1" i="0" u="none" strike="noStrike" cap="none" normalizeH="0" baseline="0">
                      <a:ln>
                        <a:noFill/>
                      </a:ln>
                      <a:solidFill>
                        <a:srgbClr val="FF1F45"/>
                      </a:solidFill>
                      <a:effectLst/>
                      <a:latin typeface="Arial" panose="020B0604020202020204" pitchFamily="34" charset="0"/>
                    </a:rPr>
                    <a:t>E</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1196" name="Rectangle 827"/>
                <p:cNvSpPr>
                  <a:spLocks noChangeArrowheads="1"/>
                </p:cNvSpPr>
                <p:nvPr/>
              </p:nvSpPr>
              <p:spPr bwMode="auto">
                <a:xfrm>
                  <a:off x="6025564" y="2414175"/>
                  <a:ext cx="198438"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1" i="0" u="none" strike="noStrike" cap="none" normalizeH="0" baseline="0">
                      <a:ln>
                        <a:noFill/>
                      </a:ln>
                      <a:solidFill>
                        <a:srgbClr val="FF1F45"/>
                      </a:solidFill>
                      <a:effectLst/>
                      <a:latin typeface="Arial" panose="020B0604020202020204" pitchFamily="34" charset="0"/>
                    </a:rPr>
                    <a:t>n</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1197" name="Rectangle 828"/>
                <p:cNvSpPr>
                  <a:spLocks noChangeArrowheads="1"/>
                </p:cNvSpPr>
                <p:nvPr/>
              </p:nvSpPr>
              <p:spPr bwMode="auto">
                <a:xfrm>
                  <a:off x="6125577" y="2414175"/>
                  <a:ext cx="187325"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1" i="0" u="none" strike="noStrike" cap="none" normalizeH="0" baseline="0">
                      <a:ln>
                        <a:noFill/>
                      </a:ln>
                      <a:solidFill>
                        <a:srgbClr val="FF1F45"/>
                      </a:solidFill>
                      <a:effectLst/>
                      <a:latin typeface="Arial" panose="020B0604020202020204" pitchFamily="34" charset="0"/>
                    </a:rPr>
                    <a:t>e</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1198" name="Rectangle 829"/>
                <p:cNvSpPr>
                  <a:spLocks noChangeArrowheads="1"/>
                </p:cNvSpPr>
                <p:nvPr/>
              </p:nvSpPr>
              <p:spPr bwMode="auto">
                <a:xfrm>
                  <a:off x="6214477" y="2414175"/>
                  <a:ext cx="163513"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1" i="0" u="none" strike="noStrike" cap="none" normalizeH="0" baseline="0">
                      <a:ln>
                        <a:noFill/>
                      </a:ln>
                      <a:solidFill>
                        <a:srgbClr val="FF1F45"/>
                      </a:solidFill>
                      <a:effectLst/>
                      <a:latin typeface="Arial" panose="020B0604020202020204" pitchFamily="34" charset="0"/>
                    </a:rPr>
                    <a:t>r</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1199" name="Rectangle 830"/>
                <p:cNvSpPr>
                  <a:spLocks noChangeArrowheads="1"/>
                </p:cNvSpPr>
                <p:nvPr/>
              </p:nvSpPr>
              <p:spPr bwMode="auto">
                <a:xfrm>
                  <a:off x="6279564" y="2414175"/>
                  <a:ext cx="198438"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1" i="0" u="none" strike="noStrike" cap="none" normalizeH="0" baseline="0">
                      <a:ln>
                        <a:noFill/>
                      </a:ln>
                      <a:solidFill>
                        <a:srgbClr val="FF1F45"/>
                      </a:solidFill>
                      <a:effectLst/>
                      <a:latin typeface="Arial" panose="020B0604020202020204" pitchFamily="34" charset="0"/>
                    </a:rPr>
                    <a:t>g</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1200" name="Rectangle 831"/>
                <p:cNvSpPr>
                  <a:spLocks noChangeArrowheads="1"/>
                </p:cNvSpPr>
                <p:nvPr/>
              </p:nvSpPr>
              <p:spPr bwMode="auto">
                <a:xfrm>
                  <a:off x="6381164" y="2414175"/>
                  <a:ext cx="187325"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1" i="0" u="none" strike="noStrike" cap="none" normalizeH="0" baseline="0">
                      <a:ln>
                        <a:noFill/>
                      </a:ln>
                      <a:solidFill>
                        <a:srgbClr val="FF1F45"/>
                      </a:solidFill>
                      <a:effectLst/>
                      <a:latin typeface="Arial" panose="020B0604020202020204" pitchFamily="34" charset="0"/>
                    </a:rPr>
                    <a:t>y</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1201" name="Rectangle 832"/>
                <p:cNvSpPr>
                  <a:spLocks noChangeArrowheads="1"/>
                </p:cNvSpPr>
                <p:nvPr/>
              </p:nvSpPr>
              <p:spPr bwMode="auto">
                <a:xfrm>
                  <a:off x="6468477" y="2414175"/>
                  <a:ext cx="215900"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1" i="0" u="none" strike="noStrike" cap="none" normalizeH="0" baseline="0">
                      <a:ln>
                        <a:noFill/>
                      </a:ln>
                      <a:solidFill>
                        <a:srgbClr val="FF1F45"/>
                      </a:solidFill>
                      <a:effectLst/>
                      <a:latin typeface="Arial" panose="020B0604020202020204" pitchFamily="34" charset="0"/>
                    </a:rPr>
                    <a:t> s</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1202" name="Rectangle 833"/>
                <p:cNvSpPr>
                  <a:spLocks noChangeArrowheads="1"/>
                </p:cNvSpPr>
                <p:nvPr/>
              </p:nvSpPr>
              <p:spPr bwMode="auto">
                <a:xfrm>
                  <a:off x="6587539" y="2414175"/>
                  <a:ext cx="187325"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1" i="0" u="none" strike="noStrike" cap="none" normalizeH="0" baseline="0">
                      <a:ln>
                        <a:noFill/>
                      </a:ln>
                      <a:solidFill>
                        <a:srgbClr val="FF1F45"/>
                      </a:solidFill>
                      <a:effectLst/>
                      <a:latin typeface="Arial" panose="020B0604020202020204" pitchFamily="34" charset="0"/>
                    </a:rPr>
                    <a:t>e</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1203" name="Rectangle 834"/>
                <p:cNvSpPr>
                  <a:spLocks noChangeArrowheads="1"/>
                </p:cNvSpPr>
                <p:nvPr/>
              </p:nvSpPr>
              <p:spPr bwMode="auto">
                <a:xfrm>
                  <a:off x="6676439" y="2414175"/>
                  <a:ext cx="177800"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1" i="0" u="none" strike="noStrike" cap="none" normalizeH="0" baseline="0">
                      <a:ln>
                        <a:noFill/>
                      </a:ln>
                      <a:solidFill>
                        <a:srgbClr val="FF1F45"/>
                      </a:solidFill>
                      <a:effectLst/>
                      <a:latin typeface="Arial" panose="020B0604020202020204" pitchFamily="34" charset="0"/>
                    </a:rPr>
                    <a:t>c</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1204" name="Rectangle 835"/>
                <p:cNvSpPr>
                  <a:spLocks noChangeArrowheads="1"/>
                </p:cNvSpPr>
                <p:nvPr/>
              </p:nvSpPr>
              <p:spPr bwMode="auto">
                <a:xfrm>
                  <a:off x="6755814" y="2414175"/>
                  <a:ext cx="160338"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1" i="0" u="none" strike="noStrike" cap="none" normalizeH="0" baseline="0" dirty="0">
                      <a:ln>
                        <a:noFill/>
                      </a:ln>
                      <a:solidFill>
                        <a:srgbClr val="FF1F45"/>
                      </a:solidFill>
                      <a:effectLst/>
                      <a:latin typeface="Arial" panose="020B0604020202020204" pitchFamily="34" charset="0"/>
                    </a:rPr>
                    <a:t>t</a:t>
                  </a:r>
                  <a:endParaRPr kumimoji="0" lang="it-IT" altLang="it-IT" sz="1800" b="0" i="0" u="none" strike="noStrike" cap="none" normalizeH="0" baseline="0" dirty="0">
                    <a:ln>
                      <a:noFill/>
                    </a:ln>
                    <a:solidFill>
                      <a:schemeClr val="tx1"/>
                    </a:solidFill>
                    <a:effectLst/>
                    <a:latin typeface="Arial" panose="020B0604020202020204" pitchFamily="34" charset="0"/>
                  </a:endParaRPr>
                </a:p>
              </p:txBody>
            </p:sp>
            <p:sp>
              <p:nvSpPr>
                <p:cNvPr id="1205" name="Rectangle 836"/>
                <p:cNvSpPr>
                  <a:spLocks noChangeArrowheads="1"/>
                </p:cNvSpPr>
                <p:nvPr/>
              </p:nvSpPr>
              <p:spPr bwMode="auto">
                <a:xfrm>
                  <a:off x="6819314" y="2414175"/>
                  <a:ext cx="198438"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1" i="0" u="none" strike="noStrike" cap="none" normalizeH="0" baseline="0">
                      <a:ln>
                        <a:noFill/>
                      </a:ln>
                      <a:solidFill>
                        <a:srgbClr val="FF1F45"/>
                      </a:solidFill>
                      <a:effectLst/>
                      <a:latin typeface="Arial" panose="020B0604020202020204" pitchFamily="34" charset="0"/>
                    </a:rPr>
                    <a:t>o</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1206" name="Rectangle 837"/>
                <p:cNvSpPr>
                  <a:spLocks noChangeArrowheads="1"/>
                </p:cNvSpPr>
                <p:nvPr/>
              </p:nvSpPr>
              <p:spPr bwMode="auto">
                <a:xfrm>
                  <a:off x="6919327" y="2414175"/>
                  <a:ext cx="163513"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1" i="0" u="none" strike="noStrike" cap="none" normalizeH="0" baseline="0">
                      <a:ln>
                        <a:noFill/>
                      </a:ln>
                      <a:solidFill>
                        <a:srgbClr val="FF1F45"/>
                      </a:solidFill>
                      <a:effectLst/>
                      <a:latin typeface="Arial" panose="020B0604020202020204" pitchFamily="34" charset="0"/>
                    </a:rPr>
                    <a:t>r</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1207" name="Rectangle 838"/>
                <p:cNvSpPr>
                  <a:spLocks noChangeArrowheads="1"/>
                </p:cNvSpPr>
                <p:nvPr/>
              </p:nvSpPr>
              <p:spPr bwMode="auto">
                <a:xfrm>
                  <a:off x="5938252" y="3061875"/>
                  <a:ext cx="180975"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1" i="0" u="none" strike="noStrike" cap="none" normalizeH="0" baseline="0">
                      <a:ln>
                        <a:noFill/>
                      </a:ln>
                      <a:solidFill>
                        <a:srgbClr val="139B29"/>
                      </a:solidFill>
                      <a:effectLst/>
                      <a:latin typeface="Arial" panose="020B0604020202020204" pitchFamily="34" charset="0"/>
                    </a:rPr>
                    <a:t>L</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1208" name="Rectangle 839"/>
                <p:cNvSpPr>
                  <a:spLocks noChangeArrowheads="1"/>
                </p:cNvSpPr>
                <p:nvPr/>
              </p:nvSpPr>
              <p:spPr bwMode="auto">
                <a:xfrm>
                  <a:off x="6022389" y="3061875"/>
                  <a:ext cx="187325"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1" i="0" u="none" strike="noStrike" cap="none" normalizeH="0" baseline="0">
                      <a:ln>
                        <a:noFill/>
                      </a:ln>
                      <a:solidFill>
                        <a:srgbClr val="139B29"/>
                      </a:solidFill>
                      <a:effectLst/>
                      <a:latin typeface="Arial" panose="020B0604020202020204" pitchFamily="34" charset="0"/>
                    </a:rPr>
                    <a:t>a</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1209" name="Rectangle 840"/>
                <p:cNvSpPr>
                  <a:spLocks noChangeArrowheads="1"/>
                </p:cNvSpPr>
                <p:nvPr/>
              </p:nvSpPr>
              <p:spPr bwMode="auto">
                <a:xfrm>
                  <a:off x="6111289" y="3061875"/>
                  <a:ext cx="298450"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1" i="0" u="none" strike="noStrike" cap="none" normalizeH="0" baseline="0">
                      <a:ln>
                        <a:noFill/>
                      </a:ln>
                      <a:solidFill>
                        <a:srgbClr val="139B29"/>
                      </a:solidFill>
                      <a:effectLst/>
                      <a:latin typeface="Arial" panose="020B0604020202020204" pitchFamily="34" charset="0"/>
                    </a:rPr>
                    <a:t>nd</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1210" name="Rectangle 841"/>
                <p:cNvSpPr>
                  <a:spLocks noChangeArrowheads="1"/>
                </p:cNvSpPr>
                <p:nvPr/>
              </p:nvSpPr>
              <p:spPr bwMode="auto">
                <a:xfrm>
                  <a:off x="6357352" y="3061875"/>
                  <a:ext cx="169863"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1" i="0" u="none" strike="noStrike" cap="none" normalizeH="0" baseline="0">
                      <a:ln>
                        <a:noFill/>
                      </a:ln>
                      <a:solidFill>
                        <a:srgbClr val="139B29"/>
                      </a:solidFill>
                      <a:effectLst/>
                      <a:latin typeface="Arial" panose="020B0604020202020204" pitchFamily="34" charset="0"/>
                    </a:rPr>
                    <a:t>s</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1211" name="Rectangle 842"/>
                <p:cNvSpPr>
                  <a:spLocks noChangeArrowheads="1"/>
                </p:cNvSpPr>
                <p:nvPr/>
              </p:nvSpPr>
              <p:spPr bwMode="auto">
                <a:xfrm>
                  <a:off x="6430377" y="3061875"/>
                  <a:ext cx="265113"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1" i="0" u="none" strike="noStrike" cap="none" normalizeH="0" baseline="0">
                      <a:ln>
                        <a:noFill/>
                      </a:ln>
                      <a:solidFill>
                        <a:srgbClr val="139B29"/>
                      </a:solidFill>
                      <a:effectLst/>
                      <a:latin typeface="Arial" panose="020B0604020202020204" pitchFamily="34" charset="0"/>
                    </a:rPr>
                    <a:t>ec</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1212" name="Rectangle 843"/>
                <p:cNvSpPr>
                  <a:spLocks noChangeArrowheads="1"/>
                </p:cNvSpPr>
                <p:nvPr/>
              </p:nvSpPr>
              <p:spPr bwMode="auto">
                <a:xfrm>
                  <a:off x="6598652" y="3061875"/>
                  <a:ext cx="160338"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1" i="0" u="none" strike="noStrike" cap="none" normalizeH="0" baseline="0">
                      <a:ln>
                        <a:noFill/>
                      </a:ln>
                      <a:solidFill>
                        <a:srgbClr val="139B29"/>
                      </a:solidFill>
                      <a:effectLst/>
                      <a:latin typeface="Arial" panose="020B0604020202020204" pitchFamily="34" charset="0"/>
                    </a:rPr>
                    <a:t>t</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1213" name="Rectangle 844"/>
                <p:cNvSpPr>
                  <a:spLocks noChangeArrowheads="1"/>
                </p:cNvSpPr>
                <p:nvPr/>
              </p:nvSpPr>
              <p:spPr bwMode="auto">
                <a:xfrm>
                  <a:off x="6662152" y="3061875"/>
                  <a:ext cx="198438"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1" i="0" u="none" strike="noStrike" cap="none" normalizeH="0" baseline="0">
                      <a:ln>
                        <a:noFill/>
                      </a:ln>
                      <a:solidFill>
                        <a:srgbClr val="139B29"/>
                      </a:solidFill>
                      <a:effectLst/>
                      <a:latin typeface="Arial" panose="020B0604020202020204" pitchFamily="34" charset="0"/>
                    </a:rPr>
                    <a:t>o</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1214" name="Rectangle 845"/>
                <p:cNvSpPr>
                  <a:spLocks noChangeArrowheads="1"/>
                </p:cNvSpPr>
                <p:nvPr/>
              </p:nvSpPr>
              <p:spPr bwMode="auto">
                <a:xfrm>
                  <a:off x="6762164" y="3061875"/>
                  <a:ext cx="163513"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1" i="0" u="none" strike="noStrike" cap="none" normalizeH="0" baseline="0">
                      <a:ln>
                        <a:noFill/>
                      </a:ln>
                      <a:solidFill>
                        <a:srgbClr val="139B29"/>
                      </a:solidFill>
                      <a:effectLst/>
                      <a:latin typeface="Arial" panose="020B0604020202020204" pitchFamily="34" charset="0"/>
                    </a:rPr>
                    <a:t>r</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1248" name="Freeform 879"/>
                <p:cNvSpPr>
                  <a:spLocks/>
                </p:cNvSpPr>
                <p:nvPr/>
              </p:nvSpPr>
              <p:spPr bwMode="auto">
                <a:xfrm>
                  <a:off x="5638214" y="2244313"/>
                  <a:ext cx="84138" cy="92075"/>
                </a:xfrm>
                <a:custGeom>
                  <a:avLst/>
                  <a:gdLst>
                    <a:gd name="T0" fmla="*/ 0 w 53"/>
                    <a:gd name="T1" fmla="*/ 58 h 58"/>
                    <a:gd name="T2" fmla="*/ 29 w 53"/>
                    <a:gd name="T3" fmla="*/ 29 h 58"/>
                    <a:gd name="T4" fmla="*/ 0 w 53"/>
                    <a:gd name="T5" fmla="*/ 0 h 58"/>
                    <a:gd name="T6" fmla="*/ 26 w 53"/>
                    <a:gd name="T7" fmla="*/ 0 h 58"/>
                    <a:gd name="T8" fmla="*/ 53 w 53"/>
                    <a:gd name="T9" fmla="*/ 29 h 58"/>
                    <a:gd name="T10" fmla="*/ 26 w 53"/>
                    <a:gd name="T11" fmla="*/ 58 h 58"/>
                    <a:gd name="T12" fmla="*/ 0 w 53"/>
                    <a:gd name="T13" fmla="*/ 58 h 58"/>
                  </a:gdLst>
                  <a:ahLst/>
                  <a:cxnLst>
                    <a:cxn ang="0">
                      <a:pos x="T0" y="T1"/>
                    </a:cxn>
                    <a:cxn ang="0">
                      <a:pos x="T2" y="T3"/>
                    </a:cxn>
                    <a:cxn ang="0">
                      <a:pos x="T4" y="T5"/>
                    </a:cxn>
                    <a:cxn ang="0">
                      <a:pos x="T6" y="T7"/>
                    </a:cxn>
                    <a:cxn ang="0">
                      <a:pos x="T8" y="T9"/>
                    </a:cxn>
                    <a:cxn ang="0">
                      <a:pos x="T10" y="T11"/>
                    </a:cxn>
                    <a:cxn ang="0">
                      <a:pos x="T12" y="T13"/>
                    </a:cxn>
                  </a:cxnLst>
                  <a:rect l="0" t="0" r="r" b="b"/>
                  <a:pathLst>
                    <a:path w="53" h="58">
                      <a:moveTo>
                        <a:pt x="0" y="58"/>
                      </a:moveTo>
                      <a:lnTo>
                        <a:pt x="29" y="29"/>
                      </a:lnTo>
                      <a:lnTo>
                        <a:pt x="0" y="0"/>
                      </a:lnTo>
                      <a:lnTo>
                        <a:pt x="26" y="0"/>
                      </a:lnTo>
                      <a:lnTo>
                        <a:pt x="53" y="29"/>
                      </a:lnTo>
                      <a:lnTo>
                        <a:pt x="26" y="58"/>
                      </a:lnTo>
                      <a:lnTo>
                        <a:pt x="0" y="58"/>
                      </a:lnTo>
                      <a:close/>
                    </a:path>
                  </a:pathLst>
                </a:custGeom>
                <a:solidFill>
                  <a:srgbClr val="348D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t-IT"/>
                </a:p>
              </p:txBody>
            </p:sp>
            <p:sp>
              <p:nvSpPr>
                <p:cNvPr id="1249" name="Rectangle 880"/>
                <p:cNvSpPr>
                  <a:spLocks noChangeArrowheads="1"/>
                </p:cNvSpPr>
                <p:nvPr/>
              </p:nvSpPr>
              <p:spPr bwMode="auto">
                <a:xfrm>
                  <a:off x="5269914" y="2277650"/>
                  <a:ext cx="414338" cy="23813"/>
                </a:xfrm>
                <a:prstGeom prst="rect">
                  <a:avLst/>
                </a:prstGeom>
                <a:solidFill>
                  <a:srgbClr val="348DF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t-IT"/>
                </a:p>
              </p:txBody>
            </p:sp>
            <p:sp>
              <p:nvSpPr>
                <p:cNvPr id="1250" name="Freeform 881"/>
                <p:cNvSpPr>
                  <a:spLocks/>
                </p:cNvSpPr>
                <p:nvPr/>
              </p:nvSpPr>
              <p:spPr bwMode="auto">
                <a:xfrm>
                  <a:off x="5269914" y="2277650"/>
                  <a:ext cx="414338" cy="23813"/>
                </a:xfrm>
                <a:custGeom>
                  <a:avLst/>
                  <a:gdLst>
                    <a:gd name="T0" fmla="*/ 0 w 261"/>
                    <a:gd name="T1" fmla="*/ 15 h 15"/>
                    <a:gd name="T2" fmla="*/ 261 w 261"/>
                    <a:gd name="T3" fmla="*/ 15 h 15"/>
                    <a:gd name="T4" fmla="*/ 261 w 261"/>
                    <a:gd name="T5" fmla="*/ 0 h 15"/>
                    <a:gd name="T6" fmla="*/ 0 w 261"/>
                    <a:gd name="T7" fmla="*/ 0 h 15"/>
                  </a:gdLst>
                  <a:ahLst/>
                  <a:cxnLst>
                    <a:cxn ang="0">
                      <a:pos x="T0" y="T1"/>
                    </a:cxn>
                    <a:cxn ang="0">
                      <a:pos x="T2" y="T3"/>
                    </a:cxn>
                    <a:cxn ang="0">
                      <a:pos x="T4" y="T5"/>
                    </a:cxn>
                    <a:cxn ang="0">
                      <a:pos x="T6" y="T7"/>
                    </a:cxn>
                  </a:cxnLst>
                  <a:rect l="0" t="0" r="r" b="b"/>
                  <a:pathLst>
                    <a:path w="261" h="15">
                      <a:moveTo>
                        <a:pt x="0" y="15"/>
                      </a:moveTo>
                      <a:lnTo>
                        <a:pt x="261" y="15"/>
                      </a:lnTo>
                      <a:lnTo>
                        <a:pt x="261"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t-IT"/>
                </a:p>
              </p:txBody>
            </p:sp>
          </p:grpSp>
          <p:grpSp>
            <p:nvGrpSpPr>
              <p:cNvPr id="11" name="Group 10"/>
              <p:cNvGrpSpPr/>
              <p:nvPr/>
            </p:nvGrpSpPr>
            <p:grpSpPr>
              <a:xfrm>
                <a:off x="2987089" y="225012"/>
                <a:ext cx="2184401" cy="3867151"/>
                <a:chOff x="2987089" y="225012"/>
                <a:chExt cx="2184401" cy="3867151"/>
              </a:xfrm>
            </p:grpSpPr>
            <p:sp>
              <p:nvSpPr>
                <p:cNvPr id="1297" name="Freeform 527"/>
                <p:cNvSpPr>
                  <a:spLocks/>
                </p:cNvSpPr>
                <p:nvPr/>
              </p:nvSpPr>
              <p:spPr bwMode="auto">
                <a:xfrm>
                  <a:off x="3512551" y="1044162"/>
                  <a:ext cx="1647825" cy="2797175"/>
                </a:xfrm>
                <a:custGeom>
                  <a:avLst/>
                  <a:gdLst>
                    <a:gd name="T0" fmla="*/ 550 w 572"/>
                    <a:gd name="T1" fmla="*/ 0 h 970"/>
                    <a:gd name="T2" fmla="*/ 22 w 572"/>
                    <a:gd name="T3" fmla="*/ 0 h 970"/>
                    <a:gd name="T4" fmla="*/ 6 w 572"/>
                    <a:gd name="T5" fmla="*/ 6 h 970"/>
                    <a:gd name="T6" fmla="*/ 0 w 572"/>
                    <a:gd name="T7" fmla="*/ 22 h 970"/>
                    <a:gd name="T8" fmla="*/ 0 w 572"/>
                    <a:gd name="T9" fmla="*/ 948 h 970"/>
                    <a:gd name="T10" fmla="*/ 6 w 572"/>
                    <a:gd name="T11" fmla="*/ 964 h 970"/>
                    <a:gd name="T12" fmla="*/ 22 w 572"/>
                    <a:gd name="T13" fmla="*/ 970 h 970"/>
                    <a:gd name="T14" fmla="*/ 550 w 572"/>
                    <a:gd name="T15" fmla="*/ 970 h 970"/>
                    <a:gd name="T16" fmla="*/ 566 w 572"/>
                    <a:gd name="T17" fmla="*/ 964 h 970"/>
                    <a:gd name="T18" fmla="*/ 572 w 572"/>
                    <a:gd name="T19" fmla="*/ 948 h 970"/>
                    <a:gd name="T20" fmla="*/ 572 w 572"/>
                    <a:gd name="T21" fmla="*/ 22 h 970"/>
                    <a:gd name="T22" fmla="*/ 566 w 572"/>
                    <a:gd name="T23" fmla="*/ 6 h 970"/>
                    <a:gd name="T24" fmla="*/ 550 w 572"/>
                    <a:gd name="T25" fmla="*/ 0 h 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2" h="970">
                      <a:moveTo>
                        <a:pt x="550" y="0"/>
                      </a:moveTo>
                      <a:cubicBezTo>
                        <a:pt x="22" y="0"/>
                        <a:pt x="22" y="0"/>
                        <a:pt x="22" y="0"/>
                      </a:cubicBezTo>
                      <a:cubicBezTo>
                        <a:pt x="16" y="0"/>
                        <a:pt x="10" y="2"/>
                        <a:pt x="6" y="6"/>
                      </a:cubicBezTo>
                      <a:cubicBezTo>
                        <a:pt x="2" y="10"/>
                        <a:pt x="0" y="16"/>
                        <a:pt x="0" y="22"/>
                      </a:cubicBezTo>
                      <a:cubicBezTo>
                        <a:pt x="0" y="948"/>
                        <a:pt x="0" y="948"/>
                        <a:pt x="0" y="948"/>
                      </a:cubicBezTo>
                      <a:cubicBezTo>
                        <a:pt x="0" y="954"/>
                        <a:pt x="2" y="960"/>
                        <a:pt x="6" y="964"/>
                      </a:cubicBezTo>
                      <a:cubicBezTo>
                        <a:pt x="10" y="968"/>
                        <a:pt x="16" y="970"/>
                        <a:pt x="22" y="970"/>
                      </a:cubicBezTo>
                      <a:cubicBezTo>
                        <a:pt x="550" y="970"/>
                        <a:pt x="550" y="970"/>
                        <a:pt x="550" y="970"/>
                      </a:cubicBezTo>
                      <a:cubicBezTo>
                        <a:pt x="556" y="970"/>
                        <a:pt x="562" y="968"/>
                        <a:pt x="566" y="964"/>
                      </a:cubicBezTo>
                      <a:cubicBezTo>
                        <a:pt x="570" y="960"/>
                        <a:pt x="572" y="954"/>
                        <a:pt x="572" y="948"/>
                      </a:cubicBezTo>
                      <a:cubicBezTo>
                        <a:pt x="572" y="22"/>
                        <a:pt x="572" y="22"/>
                        <a:pt x="572" y="22"/>
                      </a:cubicBezTo>
                      <a:cubicBezTo>
                        <a:pt x="572" y="16"/>
                        <a:pt x="570" y="10"/>
                        <a:pt x="566" y="6"/>
                      </a:cubicBezTo>
                      <a:cubicBezTo>
                        <a:pt x="562" y="2"/>
                        <a:pt x="556" y="0"/>
                        <a:pt x="550" y="0"/>
                      </a:cubicBezTo>
                    </a:path>
                  </a:pathLst>
                </a:custGeom>
                <a:solidFill>
                  <a:srgbClr val="EAF3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t-IT"/>
                </a:p>
              </p:txBody>
            </p:sp>
            <p:sp>
              <p:nvSpPr>
                <p:cNvPr id="1298" name="Freeform 528"/>
                <p:cNvSpPr>
                  <a:spLocks noEditPoints="1"/>
                </p:cNvSpPr>
                <p:nvPr/>
              </p:nvSpPr>
              <p:spPr bwMode="auto">
                <a:xfrm>
                  <a:off x="3499851" y="1033050"/>
                  <a:ext cx="1671638" cy="2819400"/>
                </a:xfrm>
                <a:custGeom>
                  <a:avLst/>
                  <a:gdLst>
                    <a:gd name="T0" fmla="*/ 4 w 580"/>
                    <a:gd name="T1" fmla="*/ 952 h 978"/>
                    <a:gd name="T2" fmla="*/ 4 w 580"/>
                    <a:gd name="T3" fmla="*/ 26 h 978"/>
                    <a:gd name="T4" fmla="*/ 10 w 580"/>
                    <a:gd name="T5" fmla="*/ 10 h 978"/>
                    <a:gd name="T6" fmla="*/ 26 w 580"/>
                    <a:gd name="T7" fmla="*/ 4 h 978"/>
                    <a:gd name="T8" fmla="*/ 554 w 580"/>
                    <a:gd name="T9" fmla="*/ 4 h 978"/>
                    <a:gd name="T10" fmla="*/ 570 w 580"/>
                    <a:gd name="T11" fmla="*/ 10 h 978"/>
                    <a:gd name="T12" fmla="*/ 576 w 580"/>
                    <a:gd name="T13" fmla="*/ 26 h 978"/>
                    <a:gd name="T14" fmla="*/ 576 w 580"/>
                    <a:gd name="T15" fmla="*/ 952 h 978"/>
                    <a:gd name="T16" fmla="*/ 570 w 580"/>
                    <a:gd name="T17" fmla="*/ 968 h 978"/>
                    <a:gd name="T18" fmla="*/ 554 w 580"/>
                    <a:gd name="T19" fmla="*/ 974 h 978"/>
                    <a:gd name="T20" fmla="*/ 26 w 580"/>
                    <a:gd name="T21" fmla="*/ 974 h 978"/>
                    <a:gd name="T22" fmla="*/ 10 w 580"/>
                    <a:gd name="T23" fmla="*/ 968 h 978"/>
                    <a:gd name="T24" fmla="*/ 4 w 580"/>
                    <a:gd name="T25" fmla="*/ 952 h 978"/>
                    <a:gd name="T26" fmla="*/ 4 w 580"/>
                    <a:gd name="T27" fmla="*/ 952 h 978"/>
                    <a:gd name="T28" fmla="*/ 554 w 580"/>
                    <a:gd name="T29" fmla="*/ 0 h 978"/>
                    <a:gd name="T30" fmla="*/ 26 w 580"/>
                    <a:gd name="T31" fmla="*/ 0 h 978"/>
                    <a:gd name="T32" fmla="*/ 0 w 580"/>
                    <a:gd name="T33" fmla="*/ 26 h 978"/>
                    <a:gd name="T34" fmla="*/ 0 w 580"/>
                    <a:gd name="T35" fmla="*/ 952 h 978"/>
                    <a:gd name="T36" fmla="*/ 2 w 580"/>
                    <a:gd name="T37" fmla="*/ 952 h 978"/>
                    <a:gd name="T38" fmla="*/ 4 w 580"/>
                    <a:gd name="T39" fmla="*/ 952 h 978"/>
                    <a:gd name="T40" fmla="*/ 2 w 580"/>
                    <a:gd name="T41" fmla="*/ 952 h 978"/>
                    <a:gd name="T42" fmla="*/ 0 w 580"/>
                    <a:gd name="T43" fmla="*/ 952 h 978"/>
                    <a:gd name="T44" fmla="*/ 26 w 580"/>
                    <a:gd name="T45" fmla="*/ 978 h 978"/>
                    <a:gd name="T46" fmla="*/ 554 w 580"/>
                    <a:gd name="T47" fmla="*/ 978 h 978"/>
                    <a:gd name="T48" fmla="*/ 580 w 580"/>
                    <a:gd name="T49" fmla="*/ 952 h 978"/>
                    <a:gd name="T50" fmla="*/ 580 w 580"/>
                    <a:gd name="T51" fmla="*/ 26 h 978"/>
                    <a:gd name="T52" fmla="*/ 554 w 580"/>
                    <a:gd name="T53" fmla="*/ 0 h 9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80" h="978">
                      <a:moveTo>
                        <a:pt x="4" y="952"/>
                      </a:moveTo>
                      <a:cubicBezTo>
                        <a:pt x="4" y="26"/>
                        <a:pt x="4" y="26"/>
                        <a:pt x="4" y="26"/>
                      </a:cubicBezTo>
                      <a:cubicBezTo>
                        <a:pt x="4" y="20"/>
                        <a:pt x="6" y="14"/>
                        <a:pt x="10" y="10"/>
                      </a:cubicBezTo>
                      <a:cubicBezTo>
                        <a:pt x="14" y="6"/>
                        <a:pt x="20" y="4"/>
                        <a:pt x="26" y="4"/>
                      </a:cubicBezTo>
                      <a:cubicBezTo>
                        <a:pt x="554" y="4"/>
                        <a:pt x="554" y="4"/>
                        <a:pt x="554" y="4"/>
                      </a:cubicBezTo>
                      <a:cubicBezTo>
                        <a:pt x="560" y="4"/>
                        <a:pt x="566" y="6"/>
                        <a:pt x="570" y="10"/>
                      </a:cubicBezTo>
                      <a:cubicBezTo>
                        <a:pt x="574" y="14"/>
                        <a:pt x="576" y="20"/>
                        <a:pt x="576" y="26"/>
                      </a:cubicBezTo>
                      <a:cubicBezTo>
                        <a:pt x="576" y="952"/>
                        <a:pt x="576" y="952"/>
                        <a:pt x="576" y="952"/>
                      </a:cubicBezTo>
                      <a:cubicBezTo>
                        <a:pt x="576" y="958"/>
                        <a:pt x="574" y="964"/>
                        <a:pt x="570" y="968"/>
                      </a:cubicBezTo>
                      <a:cubicBezTo>
                        <a:pt x="566" y="972"/>
                        <a:pt x="560" y="974"/>
                        <a:pt x="554" y="974"/>
                      </a:cubicBezTo>
                      <a:cubicBezTo>
                        <a:pt x="26" y="974"/>
                        <a:pt x="26" y="974"/>
                        <a:pt x="26" y="974"/>
                      </a:cubicBezTo>
                      <a:cubicBezTo>
                        <a:pt x="20" y="974"/>
                        <a:pt x="14" y="972"/>
                        <a:pt x="10" y="968"/>
                      </a:cubicBezTo>
                      <a:cubicBezTo>
                        <a:pt x="6" y="964"/>
                        <a:pt x="4" y="958"/>
                        <a:pt x="4" y="952"/>
                      </a:cubicBezTo>
                      <a:cubicBezTo>
                        <a:pt x="4" y="952"/>
                        <a:pt x="4" y="952"/>
                        <a:pt x="4" y="952"/>
                      </a:cubicBezTo>
                      <a:moveTo>
                        <a:pt x="554" y="0"/>
                      </a:moveTo>
                      <a:cubicBezTo>
                        <a:pt x="26" y="0"/>
                        <a:pt x="26" y="0"/>
                        <a:pt x="26" y="0"/>
                      </a:cubicBezTo>
                      <a:cubicBezTo>
                        <a:pt x="12" y="0"/>
                        <a:pt x="0" y="11"/>
                        <a:pt x="0" y="26"/>
                      </a:cubicBezTo>
                      <a:cubicBezTo>
                        <a:pt x="0" y="952"/>
                        <a:pt x="0" y="952"/>
                        <a:pt x="0" y="952"/>
                      </a:cubicBezTo>
                      <a:cubicBezTo>
                        <a:pt x="2" y="952"/>
                        <a:pt x="2" y="952"/>
                        <a:pt x="2" y="952"/>
                      </a:cubicBezTo>
                      <a:cubicBezTo>
                        <a:pt x="4" y="952"/>
                        <a:pt x="4" y="952"/>
                        <a:pt x="4" y="952"/>
                      </a:cubicBezTo>
                      <a:cubicBezTo>
                        <a:pt x="2" y="952"/>
                        <a:pt x="2" y="952"/>
                        <a:pt x="2" y="952"/>
                      </a:cubicBezTo>
                      <a:cubicBezTo>
                        <a:pt x="0" y="952"/>
                        <a:pt x="0" y="952"/>
                        <a:pt x="0" y="952"/>
                      </a:cubicBezTo>
                      <a:cubicBezTo>
                        <a:pt x="0" y="967"/>
                        <a:pt x="12" y="978"/>
                        <a:pt x="26" y="978"/>
                      </a:cubicBezTo>
                      <a:cubicBezTo>
                        <a:pt x="554" y="978"/>
                        <a:pt x="554" y="978"/>
                        <a:pt x="554" y="978"/>
                      </a:cubicBezTo>
                      <a:cubicBezTo>
                        <a:pt x="568" y="978"/>
                        <a:pt x="580" y="967"/>
                        <a:pt x="580" y="952"/>
                      </a:cubicBezTo>
                      <a:cubicBezTo>
                        <a:pt x="580" y="26"/>
                        <a:pt x="580" y="26"/>
                        <a:pt x="580" y="26"/>
                      </a:cubicBezTo>
                      <a:cubicBezTo>
                        <a:pt x="580" y="11"/>
                        <a:pt x="568" y="0"/>
                        <a:pt x="554" y="0"/>
                      </a:cubicBezTo>
                    </a:path>
                  </a:pathLst>
                </a:custGeom>
                <a:solidFill>
                  <a:srgbClr val="EAF3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t-IT"/>
                </a:p>
              </p:txBody>
            </p:sp>
            <p:sp>
              <p:nvSpPr>
                <p:cNvPr id="1409" name="Rectangle 639"/>
                <p:cNvSpPr>
                  <a:spLocks noChangeArrowheads="1"/>
                </p:cNvSpPr>
                <p:nvPr/>
              </p:nvSpPr>
              <p:spPr bwMode="auto">
                <a:xfrm>
                  <a:off x="3544301" y="225012"/>
                  <a:ext cx="265113"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1" i="0" u="none" strike="noStrike" cap="none" normalizeH="0" baseline="0">
                      <a:ln>
                        <a:noFill/>
                      </a:ln>
                      <a:solidFill>
                        <a:srgbClr val="348DFA"/>
                      </a:solidFill>
                      <a:effectLst/>
                      <a:latin typeface="Arial" panose="020B0604020202020204" pitchFamily="34" charset="0"/>
                    </a:rPr>
                    <a:t>W</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1410" name="Rectangle 640"/>
                <p:cNvSpPr>
                  <a:spLocks noChangeArrowheads="1"/>
                </p:cNvSpPr>
                <p:nvPr/>
              </p:nvSpPr>
              <p:spPr bwMode="auto">
                <a:xfrm>
                  <a:off x="3701464" y="225012"/>
                  <a:ext cx="187325"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1" i="0" u="none" strike="noStrike" cap="none" normalizeH="0" baseline="0">
                      <a:ln>
                        <a:noFill/>
                      </a:ln>
                      <a:solidFill>
                        <a:srgbClr val="348DFA"/>
                      </a:solidFill>
                      <a:effectLst/>
                      <a:latin typeface="Arial" panose="020B0604020202020204" pitchFamily="34" charset="0"/>
                    </a:rPr>
                    <a:t>a</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1411" name="Rectangle 641"/>
                <p:cNvSpPr>
                  <a:spLocks noChangeArrowheads="1"/>
                </p:cNvSpPr>
                <p:nvPr/>
              </p:nvSpPr>
              <p:spPr bwMode="auto">
                <a:xfrm>
                  <a:off x="3790364" y="225012"/>
                  <a:ext cx="160338"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1" i="0" u="none" strike="noStrike" cap="none" normalizeH="0" baseline="0">
                      <a:ln>
                        <a:noFill/>
                      </a:ln>
                      <a:solidFill>
                        <a:srgbClr val="348DFA"/>
                      </a:solidFill>
                      <a:effectLst/>
                      <a:latin typeface="Arial" panose="020B0604020202020204" pitchFamily="34" charset="0"/>
                    </a:rPr>
                    <a:t>t</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1412" name="Rectangle 642"/>
                <p:cNvSpPr>
                  <a:spLocks noChangeArrowheads="1"/>
                </p:cNvSpPr>
                <p:nvPr/>
              </p:nvSpPr>
              <p:spPr bwMode="auto">
                <a:xfrm>
                  <a:off x="3853864" y="225012"/>
                  <a:ext cx="250825"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1" i="0" u="none" strike="noStrike" cap="none" normalizeH="0" baseline="0">
                      <a:ln>
                        <a:noFill/>
                      </a:ln>
                      <a:solidFill>
                        <a:srgbClr val="348DFA"/>
                      </a:solidFill>
                      <a:effectLst/>
                      <a:latin typeface="Arial" panose="020B0604020202020204" pitchFamily="34" charset="0"/>
                    </a:rPr>
                    <a:t>er</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1413" name="Rectangle 643"/>
                <p:cNvSpPr>
                  <a:spLocks noChangeArrowheads="1"/>
                </p:cNvSpPr>
                <p:nvPr/>
              </p:nvSpPr>
              <p:spPr bwMode="auto">
                <a:xfrm>
                  <a:off x="4053889" y="225012"/>
                  <a:ext cx="247650"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1" i="0" u="none" strike="noStrike" cap="none" normalizeH="0" baseline="0">
                      <a:ln>
                        <a:noFill/>
                      </a:ln>
                      <a:solidFill>
                        <a:srgbClr val="348DFA"/>
                      </a:solidFill>
                      <a:effectLst/>
                      <a:latin typeface="Arial" panose="020B0604020202020204" pitchFamily="34" charset="0"/>
                    </a:rPr>
                    <a:t>di</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1414" name="Rectangle 644"/>
                <p:cNvSpPr>
                  <a:spLocks noChangeArrowheads="1"/>
                </p:cNvSpPr>
                <p:nvPr/>
              </p:nvSpPr>
              <p:spPr bwMode="auto">
                <a:xfrm>
                  <a:off x="4209464" y="225012"/>
                  <a:ext cx="169863"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1" i="0" u="none" strike="noStrike" cap="none" normalizeH="0" baseline="0">
                      <a:ln>
                        <a:noFill/>
                      </a:ln>
                      <a:solidFill>
                        <a:srgbClr val="348DFA"/>
                      </a:solidFill>
                      <a:effectLst/>
                      <a:latin typeface="Arial" panose="020B0604020202020204" pitchFamily="34" charset="0"/>
                    </a:rPr>
                    <a:t>s</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1415" name="Rectangle 645"/>
                <p:cNvSpPr>
                  <a:spLocks noChangeArrowheads="1"/>
                </p:cNvSpPr>
                <p:nvPr/>
              </p:nvSpPr>
              <p:spPr bwMode="auto">
                <a:xfrm>
                  <a:off x="4280901" y="225012"/>
                  <a:ext cx="161925"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1" i="0" u="none" strike="noStrike" cap="none" normalizeH="0" baseline="0">
                      <a:ln>
                        <a:noFill/>
                      </a:ln>
                      <a:solidFill>
                        <a:srgbClr val="348DFA"/>
                      </a:solidFill>
                      <a:effectLst/>
                      <a:latin typeface="Arial" panose="020B0604020202020204" pitchFamily="34" charset="0"/>
                    </a:rPr>
                    <a:t>t</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1416" name="Rectangle 646"/>
                <p:cNvSpPr>
                  <a:spLocks noChangeArrowheads="1"/>
                </p:cNvSpPr>
                <p:nvPr/>
              </p:nvSpPr>
              <p:spPr bwMode="auto">
                <a:xfrm>
                  <a:off x="4345989" y="225012"/>
                  <a:ext cx="165100"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1" i="0" u="none" strike="noStrike" cap="none" normalizeH="0" baseline="0">
                      <a:ln>
                        <a:noFill/>
                      </a:ln>
                      <a:solidFill>
                        <a:srgbClr val="348DFA"/>
                      </a:solidFill>
                      <a:effectLst/>
                      <a:latin typeface="Arial" panose="020B0604020202020204" pitchFamily="34" charset="0"/>
                    </a:rPr>
                    <a:t>r</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1417" name="Rectangle 647"/>
                <p:cNvSpPr>
                  <a:spLocks noChangeArrowheads="1"/>
                </p:cNvSpPr>
                <p:nvPr/>
              </p:nvSpPr>
              <p:spPr bwMode="auto">
                <a:xfrm>
                  <a:off x="4412664" y="225012"/>
                  <a:ext cx="146050"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1" i="0" u="none" strike="noStrike" cap="none" normalizeH="0" baseline="0">
                      <a:ln>
                        <a:noFill/>
                      </a:ln>
                      <a:solidFill>
                        <a:srgbClr val="348DFA"/>
                      </a:solidFill>
                      <a:effectLst/>
                      <a:latin typeface="Arial" panose="020B0604020202020204" pitchFamily="34" charset="0"/>
                    </a:rPr>
                    <a:t>i</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1418" name="Rectangle 648"/>
                <p:cNvSpPr>
                  <a:spLocks noChangeArrowheads="1"/>
                </p:cNvSpPr>
                <p:nvPr/>
              </p:nvSpPr>
              <p:spPr bwMode="auto">
                <a:xfrm>
                  <a:off x="4465051" y="225012"/>
                  <a:ext cx="203200"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1" i="0" u="none" strike="noStrike" cap="none" normalizeH="0" baseline="0">
                      <a:ln>
                        <a:noFill/>
                      </a:ln>
                      <a:solidFill>
                        <a:srgbClr val="348DFA"/>
                      </a:solidFill>
                      <a:effectLst/>
                      <a:latin typeface="Arial" panose="020B0604020202020204" pitchFamily="34" charset="0"/>
                    </a:rPr>
                    <a:t>b</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1419" name="Rectangle 649"/>
                <p:cNvSpPr>
                  <a:spLocks noChangeArrowheads="1"/>
                </p:cNvSpPr>
                <p:nvPr/>
              </p:nvSpPr>
              <p:spPr bwMode="auto">
                <a:xfrm>
                  <a:off x="4566651" y="225012"/>
                  <a:ext cx="309563"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1" i="0" u="none" strike="noStrike" cap="none" normalizeH="0" baseline="0">
                      <a:ln>
                        <a:noFill/>
                      </a:ln>
                      <a:solidFill>
                        <a:srgbClr val="348DFA"/>
                      </a:solidFill>
                      <a:effectLst/>
                      <a:latin typeface="Arial" panose="020B0604020202020204" pitchFamily="34" charset="0"/>
                    </a:rPr>
                    <a:t>uti</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1420" name="Rectangle 650"/>
                <p:cNvSpPr>
                  <a:spLocks noChangeArrowheads="1"/>
                </p:cNvSpPr>
                <p:nvPr/>
              </p:nvSpPr>
              <p:spPr bwMode="auto">
                <a:xfrm>
                  <a:off x="4784139" y="225012"/>
                  <a:ext cx="198438"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1" i="0" u="none" strike="noStrike" cap="none" normalizeH="0" baseline="0">
                      <a:ln>
                        <a:noFill/>
                      </a:ln>
                      <a:solidFill>
                        <a:srgbClr val="348DFA"/>
                      </a:solidFill>
                      <a:effectLst/>
                      <a:latin typeface="Arial" panose="020B0604020202020204" pitchFamily="34" charset="0"/>
                    </a:rPr>
                    <a:t>o</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1421" name="Rectangle 651"/>
                <p:cNvSpPr>
                  <a:spLocks noChangeArrowheads="1"/>
                </p:cNvSpPr>
                <p:nvPr/>
              </p:nvSpPr>
              <p:spPr bwMode="auto">
                <a:xfrm>
                  <a:off x="4884151" y="225012"/>
                  <a:ext cx="198438"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1" i="0" u="none" strike="noStrike" cap="none" normalizeH="0" baseline="0">
                      <a:ln>
                        <a:noFill/>
                      </a:ln>
                      <a:solidFill>
                        <a:srgbClr val="348DFA"/>
                      </a:solidFill>
                      <a:effectLst/>
                      <a:latin typeface="Arial" panose="020B0604020202020204" pitchFamily="34" charset="0"/>
                    </a:rPr>
                    <a:t>n</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1094" name="Freeform 725"/>
                <p:cNvSpPr>
                  <a:spLocks/>
                </p:cNvSpPr>
                <p:nvPr/>
              </p:nvSpPr>
              <p:spPr bwMode="auto">
                <a:xfrm>
                  <a:off x="3499852" y="1033050"/>
                  <a:ext cx="1671638" cy="2819400"/>
                </a:xfrm>
                <a:custGeom>
                  <a:avLst/>
                  <a:gdLst>
                    <a:gd name="T0" fmla="*/ 2 w 580"/>
                    <a:gd name="T1" fmla="*/ 952 h 978"/>
                    <a:gd name="T2" fmla="*/ 0 w 580"/>
                    <a:gd name="T3" fmla="*/ 952 h 978"/>
                    <a:gd name="T4" fmla="*/ 26 w 580"/>
                    <a:gd name="T5" fmla="*/ 978 h 978"/>
                    <a:gd name="T6" fmla="*/ 554 w 580"/>
                    <a:gd name="T7" fmla="*/ 978 h 978"/>
                    <a:gd name="T8" fmla="*/ 580 w 580"/>
                    <a:gd name="T9" fmla="*/ 952 h 978"/>
                    <a:gd name="T10" fmla="*/ 580 w 580"/>
                    <a:gd name="T11" fmla="*/ 26 h 978"/>
                    <a:gd name="T12" fmla="*/ 554 w 580"/>
                    <a:gd name="T13" fmla="*/ 0 h 978"/>
                    <a:gd name="T14" fmla="*/ 26 w 580"/>
                    <a:gd name="T15" fmla="*/ 0 h 978"/>
                    <a:gd name="T16" fmla="*/ 0 w 580"/>
                    <a:gd name="T17" fmla="*/ 26 h 978"/>
                    <a:gd name="T18" fmla="*/ 0 w 580"/>
                    <a:gd name="T19" fmla="*/ 952 h 978"/>
                    <a:gd name="T20" fmla="*/ 2 w 580"/>
                    <a:gd name="T21" fmla="*/ 952 h 978"/>
                    <a:gd name="T22" fmla="*/ 4 w 580"/>
                    <a:gd name="T23" fmla="*/ 952 h 978"/>
                    <a:gd name="T24" fmla="*/ 4 w 580"/>
                    <a:gd name="T25" fmla="*/ 26 h 978"/>
                    <a:gd name="T26" fmla="*/ 10 w 580"/>
                    <a:gd name="T27" fmla="*/ 10 h 978"/>
                    <a:gd name="T28" fmla="*/ 26 w 580"/>
                    <a:gd name="T29" fmla="*/ 4 h 978"/>
                    <a:gd name="T30" fmla="*/ 554 w 580"/>
                    <a:gd name="T31" fmla="*/ 4 h 978"/>
                    <a:gd name="T32" fmla="*/ 570 w 580"/>
                    <a:gd name="T33" fmla="*/ 10 h 978"/>
                    <a:gd name="T34" fmla="*/ 576 w 580"/>
                    <a:gd name="T35" fmla="*/ 26 h 978"/>
                    <a:gd name="T36" fmla="*/ 576 w 580"/>
                    <a:gd name="T37" fmla="*/ 952 h 978"/>
                    <a:gd name="T38" fmla="*/ 570 w 580"/>
                    <a:gd name="T39" fmla="*/ 968 h 978"/>
                    <a:gd name="T40" fmla="*/ 554 w 580"/>
                    <a:gd name="T41" fmla="*/ 974 h 978"/>
                    <a:gd name="T42" fmla="*/ 26 w 580"/>
                    <a:gd name="T43" fmla="*/ 974 h 978"/>
                    <a:gd name="T44" fmla="*/ 10 w 580"/>
                    <a:gd name="T45" fmla="*/ 968 h 978"/>
                    <a:gd name="T46" fmla="*/ 4 w 580"/>
                    <a:gd name="T47" fmla="*/ 952 h 978"/>
                    <a:gd name="T48" fmla="*/ 2 w 580"/>
                    <a:gd name="T49" fmla="*/ 952 h 9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80" h="978">
                      <a:moveTo>
                        <a:pt x="2" y="952"/>
                      </a:moveTo>
                      <a:cubicBezTo>
                        <a:pt x="0" y="952"/>
                        <a:pt x="0" y="952"/>
                        <a:pt x="0" y="952"/>
                      </a:cubicBezTo>
                      <a:cubicBezTo>
                        <a:pt x="0" y="967"/>
                        <a:pt x="12" y="978"/>
                        <a:pt x="26" y="978"/>
                      </a:cubicBezTo>
                      <a:cubicBezTo>
                        <a:pt x="554" y="978"/>
                        <a:pt x="554" y="978"/>
                        <a:pt x="554" y="978"/>
                      </a:cubicBezTo>
                      <a:cubicBezTo>
                        <a:pt x="568" y="978"/>
                        <a:pt x="580" y="967"/>
                        <a:pt x="580" y="952"/>
                      </a:cubicBezTo>
                      <a:cubicBezTo>
                        <a:pt x="580" y="26"/>
                        <a:pt x="580" y="26"/>
                        <a:pt x="580" y="26"/>
                      </a:cubicBezTo>
                      <a:cubicBezTo>
                        <a:pt x="580" y="11"/>
                        <a:pt x="568" y="0"/>
                        <a:pt x="554" y="0"/>
                      </a:cubicBezTo>
                      <a:cubicBezTo>
                        <a:pt x="26" y="0"/>
                        <a:pt x="26" y="0"/>
                        <a:pt x="26" y="0"/>
                      </a:cubicBezTo>
                      <a:cubicBezTo>
                        <a:pt x="12" y="0"/>
                        <a:pt x="0" y="11"/>
                        <a:pt x="0" y="26"/>
                      </a:cubicBezTo>
                      <a:cubicBezTo>
                        <a:pt x="0" y="952"/>
                        <a:pt x="0" y="952"/>
                        <a:pt x="0" y="952"/>
                      </a:cubicBezTo>
                      <a:cubicBezTo>
                        <a:pt x="2" y="952"/>
                        <a:pt x="2" y="952"/>
                        <a:pt x="2" y="952"/>
                      </a:cubicBezTo>
                      <a:cubicBezTo>
                        <a:pt x="4" y="952"/>
                        <a:pt x="4" y="952"/>
                        <a:pt x="4" y="952"/>
                      </a:cubicBezTo>
                      <a:cubicBezTo>
                        <a:pt x="4" y="26"/>
                        <a:pt x="4" y="26"/>
                        <a:pt x="4" y="26"/>
                      </a:cubicBezTo>
                      <a:cubicBezTo>
                        <a:pt x="4" y="20"/>
                        <a:pt x="6" y="14"/>
                        <a:pt x="10" y="10"/>
                      </a:cubicBezTo>
                      <a:cubicBezTo>
                        <a:pt x="14" y="6"/>
                        <a:pt x="20" y="4"/>
                        <a:pt x="26" y="4"/>
                      </a:cubicBezTo>
                      <a:cubicBezTo>
                        <a:pt x="554" y="4"/>
                        <a:pt x="554" y="4"/>
                        <a:pt x="554" y="4"/>
                      </a:cubicBezTo>
                      <a:cubicBezTo>
                        <a:pt x="560" y="4"/>
                        <a:pt x="566" y="6"/>
                        <a:pt x="570" y="10"/>
                      </a:cubicBezTo>
                      <a:cubicBezTo>
                        <a:pt x="574" y="14"/>
                        <a:pt x="576" y="20"/>
                        <a:pt x="576" y="26"/>
                      </a:cubicBezTo>
                      <a:cubicBezTo>
                        <a:pt x="576" y="952"/>
                        <a:pt x="576" y="952"/>
                        <a:pt x="576" y="952"/>
                      </a:cubicBezTo>
                      <a:cubicBezTo>
                        <a:pt x="576" y="958"/>
                        <a:pt x="574" y="964"/>
                        <a:pt x="570" y="968"/>
                      </a:cubicBezTo>
                      <a:cubicBezTo>
                        <a:pt x="566" y="972"/>
                        <a:pt x="560" y="974"/>
                        <a:pt x="554" y="974"/>
                      </a:cubicBezTo>
                      <a:cubicBezTo>
                        <a:pt x="26" y="974"/>
                        <a:pt x="26" y="974"/>
                        <a:pt x="26" y="974"/>
                      </a:cubicBezTo>
                      <a:cubicBezTo>
                        <a:pt x="20" y="974"/>
                        <a:pt x="14" y="972"/>
                        <a:pt x="10" y="968"/>
                      </a:cubicBezTo>
                      <a:cubicBezTo>
                        <a:pt x="6" y="964"/>
                        <a:pt x="4" y="958"/>
                        <a:pt x="4" y="952"/>
                      </a:cubicBezTo>
                      <a:lnTo>
                        <a:pt x="2" y="952"/>
                      </a:lnTo>
                      <a:close/>
                    </a:path>
                  </a:pathLst>
                </a:custGeom>
                <a:solidFill>
                  <a:srgbClr val="348D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t-IT"/>
                </a:p>
              </p:txBody>
            </p:sp>
            <p:sp>
              <p:nvSpPr>
                <p:cNvPr id="1112" name="Freeform 743"/>
                <p:cNvSpPr>
                  <a:spLocks noEditPoints="1"/>
                </p:cNvSpPr>
                <p:nvPr/>
              </p:nvSpPr>
              <p:spPr bwMode="auto">
                <a:xfrm>
                  <a:off x="3531602" y="542513"/>
                  <a:ext cx="458788" cy="341313"/>
                </a:xfrm>
                <a:custGeom>
                  <a:avLst/>
                  <a:gdLst>
                    <a:gd name="T0" fmla="*/ 137 w 159"/>
                    <a:gd name="T1" fmla="*/ 60 h 118"/>
                    <a:gd name="T2" fmla="*/ 122 w 159"/>
                    <a:gd name="T3" fmla="*/ 50 h 118"/>
                    <a:gd name="T4" fmla="*/ 111 w 159"/>
                    <a:gd name="T5" fmla="*/ 55 h 118"/>
                    <a:gd name="T6" fmla="*/ 106 w 159"/>
                    <a:gd name="T7" fmla="*/ 60 h 118"/>
                    <a:gd name="T8" fmla="*/ 103 w 159"/>
                    <a:gd name="T9" fmla="*/ 47 h 118"/>
                    <a:gd name="T10" fmla="*/ 108 w 159"/>
                    <a:gd name="T11" fmla="*/ 37 h 118"/>
                    <a:gd name="T12" fmla="*/ 114 w 159"/>
                    <a:gd name="T13" fmla="*/ 21 h 118"/>
                    <a:gd name="T14" fmla="*/ 103 w 159"/>
                    <a:gd name="T15" fmla="*/ 0 h 118"/>
                    <a:gd name="T16" fmla="*/ 56 w 159"/>
                    <a:gd name="T17" fmla="*/ 21 h 118"/>
                    <a:gd name="T18" fmla="*/ 45 w 159"/>
                    <a:gd name="T19" fmla="*/ 37 h 118"/>
                    <a:gd name="T20" fmla="*/ 50 w 159"/>
                    <a:gd name="T21" fmla="*/ 47 h 118"/>
                    <a:gd name="T22" fmla="*/ 56 w 159"/>
                    <a:gd name="T23" fmla="*/ 58 h 118"/>
                    <a:gd name="T24" fmla="*/ 48 w 159"/>
                    <a:gd name="T25" fmla="*/ 60 h 118"/>
                    <a:gd name="T26" fmla="*/ 37 w 159"/>
                    <a:gd name="T27" fmla="*/ 55 h 118"/>
                    <a:gd name="T28" fmla="*/ 21 w 159"/>
                    <a:gd name="T29" fmla="*/ 50 h 118"/>
                    <a:gd name="T30" fmla="*/ 0 w 159"/>
                    <a:gd name="T31" fmla="*/ 60 h 118"/>
                    <a:gd name="T32" fmla="*/ 21 w 159"/>
                    <a:gd name="T33" fmla="*/ 108 h 118"/>
                    <a:gd name="T34" fmla="*/ 37 w 159"/>
                    <a:gd name="T35" fmla="*/ 118 h 118"/>
                    <a:gd name="T36" fmla="*/ 48 w 159"/>
                    <a:gd name="T37" fmla="*/ 113 h 118"/>
                    <a:gd name="T38" fmla="*/ 77 w 159"/>
                    <a:gd name="T39" fmla="*/ 108 h 118"/>
                    <a:gd name="T40" fmla="*/ 111 w 159"/>
                    <a:gd name="T41" fmla="*/ 108 h 118"/>
                    <a:gd name="T42" fmla="*/ 122 w 159"/>
                    <a:gd name="T43" fmla="*/ 113 h 118"/>
                    <a:gd name="T44" fmla="*/ 137 w 159"/>
                    <a:gd name="T45" fmla="*/ 118 h 118"/>
                    <a:gd name="T46" fmla="*/ 159 w 159"/>
                    <a:gd name="T47" fmla="*/ 108 h 118"/>
                    <a:gd name="T48" fmla="*/ 61 w 159"/>
                    <a:gd name="T49" fmla="*/ 5 h 118"/>
                    <a:gd name="T50" fmla="*/ 98 w 159"/>
                    <a:gd name="T51" fmla="*/ 21 h 118"/>
                    <a:gd name="T52" fmla="*/ 61 w 159"/>
                    <a:gd name="T53" fmla="*/ 5 h 118"/>
                    <a:gd name="T54" fmla="*/ 108 w 159"/>
                    <a:gd name="T55" fmla="*/ 26 h 118"/>
                    <a:gd name="T56" fmla="*/ 50 w 159"/>
                    <a:gd name="T57" fmla="*/ 31 h 118"/>
                    <a:gd name="T58" fmla="*/ 56 w 159"/>
                    <a:gd name="T59" fmla="*/ 37 h 118"/>
                    <a:gd name="T60" fmla="*/ 103 w 159"/>
                    <a:gd name="T61" fmla="*/ 42 h 118"/>
                    <a:gd name="T62" fmla="*/ 56 w 159"/>
                    <a:gd name="T63" fmla="*/ 37 h 118"/>
                    <a:gd name="T64" fmla="*/ 5 w 159"/>
                    <a:gd name="T65" fmla="*/ 66 h 118"/>
                    <a:gd name="T66" fmla="*/ 21 w 159"/>
                    <a:gd name="T67" fmla="*/ 103 h 118"/>
                    <a:gd name="T68" fmla="*/ 27 w 159"/>
                    <a:gd name="T69" fmla="*/ 113 h 118"/>
                    <a:gd name="T70" fmla="*/ 32 w 159"/>
                    <a:gd name="T71" fmla="*/ 55 h 118"/>
                    <a:gd name="T72" fmla="*/ 27 w 159"/>
                    <a:gd name="T73" fmla="*/ 113 h 118"/>
                    <a:gd name="T74" fmla="*/ 37 w 159"/>
                    <a:gd name="T75" fmla="*/ 60 h 118"/>
                    <a:gd name="T76" fmla="*/ 42 w 159"/>
                    <a:gd name="T77" fmla="*/ 108 h 118"/>
                    <a:gd name="T78" fmla="*/ 89 w 159"/>
                    <a:gd name="T79" fmla="*/ 103 h 118"/>
                    <a:gd name="T80" fmla="*/ 48 w 159"/>
                    <a:gd name="T81" fmla="*/ 103 h 118"/>
                    <a:gd name="T82" fmla="*/ 53 w 159"/>
                    <a:gd name="T83" fmla="*/ 66 h 118"/>
                    <a:gd name="T84" fmla="*/ 61 w 159"/>
                    <a:gd name="T85" fmla="*/ 47 h 118"/>
                    <a:gd name="T86" fmla="*/ 98 w 159"/>
                    <a:gd name="T87" fmla="*/ 58 h 118"/>
                    <a:gd name="T88" fmla="*/ 111 w 159"/>
                    <a:gd name="T89" fmla="*/ 66 h 118"/>
                    <a:gd name="T90" fmla="*/ 89 w 159"/>
                    <a:gd name="T91" fmla="*/ 103 h 118"/>
                    <a:gd name="T92" fmla="*/ 116 w 159"/>
                    <a:gd name="T93" fmla="*/ 60 h 118"/>
                    <a:gd name="T94" fmla="*/ 122 w 159"/>
                    <a:gd name="T95" fmla="*/ 108 h 118"/>
                    <a:gd name="T96" fmla="*/ 132 w 159"/>
                    <a:gd name="T97" fmla="*/ 113 h 118"/>
                    <a:gd name="T98" fmla="*/ 127 w 159"/>
                    <a:gd name="T99" fmla="*/ 55 h 118"/>
                    <a:gd name="T100" fmla="*/ 132 w 159"/>
                    <a:gd name="T101" fmla="*/ 113 h 118"/>
                    <a:gd name="T102" fmla="*/ 137 w 159"/>
                    <a:gd name="T103" fmla="*/ 103 h 118"/>
                    <a:gd name="T104" fmla="*/ 153 w 159"/>
                    <a:gd name="T105"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59" h="118">
                      <a:moveTo>
                        <a:pt x="159" y="60"/>
                      </a:moveTo>
                      <a:cubicBezTo>
                        <a:pt x="137" y="60"/>
                        <a:pt x="137" y="60"/>
                        <a:pt x="137" y="60"/>
                      </a:cubicBezTo>
                      <a:cubicBezTo>
                        <a:pt x="137" y="50"/>
                        <a:pt x="137" y="50"/>
                        <a:pt x="137" y="50"/>
                      </a:cubicBezTo>
                      <a:cubicBezTo>
                        <a:pt x="122" y="50"/>
                        <a:pt x="122" y="50"/>
                        <a:pt x="122" y="50"/>
                      </a:cubicBezTo>
                      <a:cubicBezTo>
                        <a:pt x="122" y="55"/>
                        <a:pt x="122" y="55"/>
                        <a:pt x="122" y="55"/>
                      </a:cubicBezTo>
                      <a:cubicBezTo>
                        <a:pt x="111" y="55"/>
                        <a:pt x="111" y="55"/>
                        <a:pt x="111" y="55"/>
                      </a:cubicBezTo>
                      <a:cubicBezTo>
                        <a:pt x="111" y="60"/>
                        <a:pt x="111" y="60"/>
                        <a:pt x="111" y="60"/>
                      </a:cubicBezTo>
                      <a:cubicBezTo>
                        <a:pt x="106" y="60"/>
                        <a:pt x="106" y="60"/>
                        <a:pt x="106" y="60"/>
                      </a:cubicBezTo>
                      <a:cubicBezTo>
                        <a:pt x="104" y="60"/>
                        <a:pt x="103" y="59"/>
                        <a:pt x="103" y="58"/>
                      </a:cubicBezTo>
                      <a:cubicBezTo>
                        <a:pt x="103" y="47"/>
                        <a:pt x="103" y="47"/>
                        <a:pt x="103" y="47"/>
                      </a:cubicBezTo>
                      <a:cubicBezTo>
                        <a:pt x="108" y="47"/>
                        <a:pt x="108" y="47"/>
                        <a:pt x="108" y="47"/>
                      </a:cubicBezTo>
                      <a:cubicBezTo>
                        <a:pt x="108" y="37"/>
                        <a:pt x="108" y="37"/>
                        <a:pt x="108" y="37"/>
                      </a:cubicBezTo>
                      <a:cubicBezTo>
                        <a:pt x="114" y="37"/>
                        <a:pt x="114" y="37"/>
                        <a:pt x="114" y="37"/>
                      </a:cubicBezTo>
                      <a:cubicBezTo>
                        <a:pt x="114" y="21"/>
                        <a:pt x="114" y="21"/>
                        <a:pt x="114" y="21"/>
                      </a:cubicBezTo>
                      <a:cubicBezTo>
                        <a:pt x="103" y="21"/>
                        <a:pt x="103" y="21"/>
                        <a:pt x="103" y="21"/>
                      </a:cubicBezTo>
                      <a:cubicBezTo>
                        <a:pt x="103" y="0"/>
                        <a:pt x="103" y="0"/>
                        <a:pt x="103" y="0"/>
                      </a:cubicBezTo>
                      <a:cubicBezTo>
                        <a:pt x="56" y="0"/>
                        <a:pt x="56" y="0"/>
                        <a:pt x="56" y="0"/>
                      </a:cubicBezTo>
                      <a:cubicBezTo>
                        <a:pt x="56" y="21"/>
                        <a:pt x="56" y="21"/>
                        <a:pt x="56" y="21"/>
                      </a:cubicBezTo>
                      <a:cubicBezTo>
                        <a:pt x="45" y="21"/>
                        <a:pt x="45" y="21"/>
                        <a:pt x="45" y="21"/>
                      </a:cubicBezTo>
                      <a:cubicBezTo>
                        <a:pt x="45" y="37"/>
                        <a:pt x="45" y="37"/>
                        <a:pt x="45" y="37"/>
                      </a:cubicBezTo>
                      <a:cubicBezTo>
                        <a:pt x="50" y="37"/>
                        <a:pt x="50" y="37"/>
                        <a:pt x="50" y="37"/>
                      </a:cubicBezTo>
                      <a:cubicBezTo>
                        <a:pt x="50" y="47"/>
                        <a:pt x="50" y="47"/>
                        <a:pt x="50" y="47"/>
                      </a:cubicBezTo>
                      <a:cubicBezTo>
                        <a:pt x="56" y="47"/>
                        <a:pt x="56" y="47"/>
                        <a:pt x="56" y="47"/>
                      </a:cubicBezTo>
                      <a:cubicBezTo>
                        <a:pt x="56" y="58"/>
                        <a:pt x="56" y="58"/>
                        <a:pt x="56" y="58"/>
                      </a:cubicBezTo>
                      <a:cubicBezTo>
                        <a:pt x="56" y="59"/>
                        <a:pt x="54" y="60"/>
                        <a:pt x="53" y="60"/>
                      </a:cubicBezTo>
                      <a:cubicBezTo>
                        <a:pt x="48" y="60"/>
                        <a:pt x="48" y="60"/>
                        <a:pt x="48" y="60"/>
                      </a:cubicBezTo>
                      <a:cubicBezTo>
                        <a:pt x="48" y="55"/>
                        <a:pt x="48" y="55"/>
                        <a:pt x="48" y="55"/>
                      </a:cubicBezTo>
                      <a:cubicBezTo>
                        <a:pt x="37" y="55"/>
                        <a:pt x="37" y="55"/>
                        <a:pt x="37" y="55"/>
                      </a:cubicBezTo>
                      <a:cubicBezTo>
                        <a:pt x="37" y="50"/>
                        <a:pt x="37" y="50"/>
                        <a:pt x="37" y="50"/>
                      </a:cubicBezTo>
                      <a:cubicBezTo>
                        <a:pt x="21" y="50"/>
                        <a:pt x="21" y="50"/>
                        <a:pt x="21" y="50"/>
                      </a:cubicBezTo>
                      <a:cubicBezTo>
                        <a:pt x="21" y="60"/>
                        <a:pt x="21" y="60"/>
                        <a:pt x="21" y="60"/>
                      </a:cubicBezTo>
                      <a:cubicBezTo>
                        <a:pt x="0" y="60"/>
                        <a:pt x="0" y="60"/>
                        <a:pt x="0" y="60"/>
                      </a:cubicBezTo>
                      <a:cubicBezTo>
                        <a:pt x="0" y="108"/>
                        <a:pt x="0" y="108"/>
                        <a:pt x="0" y="108"/>
                      </a:cubicBezTo>
                      <a:cubicBezTo>
                        <a:pt x="21" y="108"/>
                        <a:pt x="21" y="108"/>
                        <a:pt x="21" y="108"/>
                      </a:cubicBezTo>
                      <a:cubicBezTo>
                        <a:pt x="21" y="118"/>
                        <a:pt x="21" y="118"/>
                        <a:pt x="21" y="118"/>
                      </a:cubicBezTo>
                      <a:cubicBezTo>
                        <a:pt x="37" y="118"/>
                        <a:pt x="37" y="118"/>
                        <a:pt x="37" y="118"/>
                      </a:cubicBezTo>
                      <a:cubicBezTo>
                        <a:pt x="37" y="113"/>
                        <a:pt x="37" y="113"/>
                        <a:pt x="37" y="113"/>
                      </a:cubicBezTo>
                      <a:cubicBezTo>
                        <a:pt x="48" y="113"/>
                        <a:pt x="48" y="113"/>
                        <a:pt x="48" y="113"/>
                      </a:cubicBezTo>
                      <a:cubicBezTo>
                        <a:pt x="48" y="108"/>
                        <a:pt x="48" y="108"/>
                        <a:pt x="48" y="108"/>
                      </a:cubicBezTo>
                      <a:cubicBezTo>
                        <a:pt x="77" y="108"/>
                        <a:pt x="77" y="108"/>
                        <a:pt x="77" y="108"/>
                      </a:cubicBezTo>
                      <a:cubicBezTo>
                        <a:pt x="86" y="108"/>
                        <a:pt x="86" y="108"/>
                        <a:pt x="86" y="108"/>
                      </a:cubicBezTo>
                      <a:cubicBezTo>
                        <a:pt x="111" y="108"/>
                        <a:pt x="111" y="108"/>
                        <a:pt x="111" y="108"/>
                      </a:cubicBezTo>
                      <a:cubicBezTo>
                        <a:pt x="111" y="113"/>
                        <a:pt x="111" y="113"/>
                        <a:pt x="111" y="113"/>
                      </a:cubicBezTo>
                      <a:cubicBezTo>
                        <a:pt x="122" y="113"/>
                        <a:pt x="122" y="113"/>
                        <a:pt x="122" y="113"/>
                      </a:cubicBezTo>
                      <a:cubicBezTo>
                        <a:pt x="122" y="118"/>
                        <a:pt x="122" y="118"/>
                        <a:pt x="122" y="118"/>
                      </a:cubicBezTo>
                      <a:cubicBezTo>
                        <a:pt x="137" y="118"/>
                        <a:pt x="137" y="118"/>
                        <a:pt x="137" y="118"/>
                      </a:cubicBezTo>
                      <a:cubicBezTo>
                        <a:pt x="137" y="108"/>
                        <a:pt x="137" y="108"/>
                        <a:pt x="137" y="108"/>
                      </a:cubicBezTo>
                      <a:cubicBezTo>
                        <a:pt x="159" y="108"/>
                        <a:pt x="159" y="108"/>
                        <a:pt x="159" y="108"/>
                      </a:cubicBezTo>
                      <a:lnTo>
                        <a:pt x="159" y="60"/>
                      </a:lnTo>
                      <a:close/>
                      <a:moveTo>
                        <a:pt x="61" y="5"/>
                      </a:moveTo>
                      <a:cubicBezTo>
                        <a:pt x="98" y="5"/>
                        <a:pt x="98" y="5"/>
                        <a:pt x="98" y="5"/>
                      </a:cubicBezTo>
                      <a:cubicBezTo>
                        <a:pt x="98" y="21"/>
                        <a:pt x="98" y="21"/>
                        <a:pt x="98" y="21"/>
                      </a:cubicBezTo>
                      <a:cubicBezTo>
                        <a:pt x="61" y="21"/>
                        <a:pt x="61" y="21"/>
                        <a:pt x="61" y="21"/>
                      </a:cubicBezTo>
                      <a:lnTo>
                        <a:pt x="61" y="5"/>
                      </a:lnTo>
                      <a:close/>
                      <a:moveTo>
                        <a:pt x="50" y="26"/>
                      </a:moveTo>
                      <a:cubicBezTo>
                        <a:pt x="108" y="26"/>
                        <a:pt x="108" y="26"/>
                        <a:pt x="108" y="26"/>
                      </a:cubicBezTo>
                      <a:cubicBezTo>
                        <a:pt x="108" y="31"/>
                        <a:pt x="108" y="31"/>
                        <a:pt x="108" y="31"/>
                      </a:cubicBezTo>
                      <a:cubicBezTo>
                        <a:pt x="50" y="31"/>
                        <a:pt x="50" y="31"/>
                        <a:pt x="50" y="31"/>
                      </a:cubicBezTo>
                      <a:lnTo>
                        <a:pt x="50" y="26"/>
                      </a:lnTo>
                      <a:close/>
                      <a:moveTo>
                        <a:pt x="56" y="37"/>
                      </a:moveTo>
                      <a:cubicBezTo>
                        <a:pt x="103" y="37"/>
                        <a:pt x="103" y="37"/>
                        <a:pt x="103" y="37"/>
                      </a:cubicBezTo>
                      <a:cubicBezTo>
                        <a:pt x="103" y="42"/>
                        <a:pt x="103" y="42"/>
                        <a:pt x="103" y="42"/>
                      </a:cubicBezTo>
                      <a:cubicBezTo>
                        <a:pt x="56" y="42"/>
                        <a:pt x="56" y="42"/>
                        <a:pt x="56" y="42"/>
                      </a:cubicBezTo>
                      <a:lnTo>
                        <a:pt x="56" y="37"/>
                      </a:lnTo>
                      <a:close/>
                      <a:moveTo>
                        <a:pt x="5" y="103"/>
                      </a:moveTo>
                      <a:cubicBezTo>
                        <a:pt x="5" y="66"/>
                        <a:pt x="5" y="66"/>
                        <a:pt x="5" y="66"/>
                      </a:cubicBezTo>
                      <a:cubicBezTo>
                        <a:pt x="21" y="66"/>
                        <a:pt x="21" y="66"/>
                        <a:pt x="21" y="66"/>
                      </a:cubicBezTo>
                      <a:cubicBezTo>
                        <a:pt x="21" y="103"/>
                        <a:pt x="21" y="103"/>
                        <a:pt x="21" y="103"/>
                      </a:cubicBezTo>
                      <a:lnTo>
                        <a:pt x="5" y="103"/>
                      </a:lnTo>
                      <a:close/>
                      <a:moveTo>
                        <a:pt x="27" y="113"/>
                      </a:moveTo>
                      <a:cubicBezTo>
                        <a:pt x="27" y="55"/>
                        <a:pt x="27" y="55"/>
                        <a:pt x="27" y="55"/>
                      </a:cubicBezTo>
                      <a:cubicBezTo>
                        <a:pt x="32" y="55"/>
                        <a:pt x="32" y="55"/>
                        <a:pt x="32" y="55"/>
                      </a:cubicBezTo>
                      <a:cubicBezTo>
                        <a:pt x="32" y="113"/>
                        <a:pt x="32" y="113"/>
                        <a:pt x="32" y="113"/>
                      </a:cubicBezTo>
                      <a:lnTo>
                        <a:pt x="27" y="113"/>
                      </a:lnTo>
                      <a:close/>
                      <a:moveTo>
                        <a:pt x="37" y="108"/>
                      </a:moveTo>
                      <a:cubicBezTo>
                        <a:pt x="37" y="60"/>
                        <a:pt x="37" y="60"/>
                        <a:pt x="37" y="60"/>
                      </a:cubicBezTo>
                      <a:cubicBezTo>
                        <a:pt x="42" y="60"/>
                        <a:pt x="42" y="60"/>
                        <a:pt x="42" y="60"/>
                      </a:cubicBezTo>
                      <a:cubicBezTo>
                        <a:pt x="42" y="108"/>
                        <a:pt x="42" y="108"/>
                        <a:pt x="42" y="108"/>
                      </a:cubicBezTo>
                      <a:lnTo>
                        <a:pt x="37" y="108"/>
                      </a:lnTo>
                      <a:close/>
                      <a:moveTo>
                        <a:pt x="89" y="103"/>
                      </a:moveTo>
                      <a:cubicBezTo>
                        <a:pt x="71" y="103"/>
                        <a:pt x="71" y="103"/>
                        <a:pt x="71" y="103"/>
                      </a:cubicBezTo>
                      <a:cubicBezTo>
                        <a:pt x="48" y="103"/>
                        <a:pt x="48" y="103"/>
                        <a:pt x="48" y="103"/>
                      </a:cubicBezTo>
                      <a:cubicBezTo>
                        <a:pt x="48" y="66"/>
                        <a:pt x="48" y="66"/>
                        <a:pt x="48" y="66"/>
                      </a:cubicBezTo>
                      <a:cubicBezTo>
                        <a:pt x="53" y="66"/>
                        <a:pt x="53" y="66"/>
                        <a:pt x="53" y="66"/>
                      </a:cubicBezTo>
                      <a:cubicBezTo>
                        <a:pt x="57" y="66"/>
                        <a:pt x="61" y="62"/>
                        <a:pt x="61" y="58"/>
                      </a:cubicBezTo>
                      <a:cubicBezTo>
                        <a:pt x="61" y="47"/>
                        <a:pt x="61" y="47"/>
                        <a:pt x="61" y="47"/>
                      </a:cubicBezTo>
                      <a:cubicBezTo>
                        <a:pt x="98" y="47"/>
                        <a:pt x="98" y="47"/>
                        <a:pt x="98" y="47"/>
                      </a:cubicBezTo>
                      <a:cubicBezTo>
                        <a:pt x="98" y="58"/>
                        <a:pt x="98" y="58"/>
                        <a:pt x="98" y="58"/>
                      </a:cubicBezTo>
                      <a:cubicBezTo>
                        <a:pt x="98" y="62"/>
                        <a:pt x="101" y="66"/>
                        <a:pt x="106" y="66"/>
                      </a:cubicBezTo>
                      <a:cubicBezTo>
                        <a:pt x="111" y="66"/>
                        <a:pt x="111" y="66"/>
                        <a:pt x="111" y="66"/>
                      </a:cubicBezTo>
                      <a:cubicBezTo>
                        <a:pt x="111" y="103"/>
                        <a:pt x="111" y="103"/>
                        <a:pt x="111" y="103"/>
                      </a:cubicBezTo>
                      <a:lnTo>
                        <a:pt x="89" y="103"/>
                      </a:lnTo>
                      <a:close/>
                      <a:moveTo>
                        <a:pt x="116" y="108"/>
                      </a:moveTo>
                      <a:cubicBezTo>
                        <a:pt x="116" y="60"/>
                        <a:pt x="116" y="60"/>
                        <a:pt x="116" y="60"/>
                      </a:cubicBezTo>
                      <a:cubicBezTo>
                        <a:pt x="122" y="60"/>
                        <a:pt x="122" y="60"/>
                        <a:pt x="122" y="60"/>
                      </a:cubicBezTo>
                      <a:cubicBezTo>
                        <a:pt x="122" y="108"/>
                        <a:pt x="122" y="108"/>
                        <a:pt x="122" y="108"/>
                      </a:cubicBezTo>
                      <a:lnTo>
                        <a:pt x="116" y="108"/>
                      </a:lnTo>
                      <a:close/>
                      <a:moveTo>
                        <a:pt x="132" y="113"/>
                      </a:moveTo>
                      <a:cubicBezTo>
                        <a:pt x="127" y="113"/>
                        <a:pt x="127" y="113"/>
                        <a:pt x="127" y="113"/>
                      </a:cubicBezTo>
                      <a:cubicBezTo>
                        <a:pt x="127" y="55"/>
                        <a:pt x="127" y="55"/>
                        <a:pt x="127" y="55"/>
                      </a:cubicBezTo>
                      <a:cubicBezTo>
                        <a:pt x="132" y="55"/>
                        <a:pt x="132" y="55"/>
                        <a:pt x="132" y="55"/>
                      </a:cubicBezTo>
                      <a:lnTo>
                        <a:pt x="132" y="113"/>
                      </a:lnTo>
                      <a:close/>
                      <a:moveTo>
                        <a:pt x="153" y="103"/>
                      </a:moveTo>
                      <a:cubicBezTo>
                        <a:pt x="137" y="103"/>
                        <a:pt x="137" y="103"/>
                        <a:pt x="137" y="103"/>
                      </a:cubicBezTo>
                      <a:cubicBezTo>
                        <a:pt x="137" y="66"/>
                        <a:pt x="137" y="66"/>
                        <a:pt x="137" y="66"/>
                      </a:cubicBezTo>
                      <a:cubicBezTo>
                        <a:pt x="153" y="66"/>
                        <a:pt x="153" y="66"/>
                        <a:pt x="153" y="66"/>
                      </a:cubicBezTo>
                      <a:lnTo>
                        <a:pt x="153" y="103"/>
                      </a:lnTo>
                      <a:close/>
                    </a:path>
                  </a:pathLst>
                </a:custGeom>
                <a:solidFill>
                  <a:srgbClr val="348D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t-IT"/>
                </a:p>
              </p:txBody>
            </p:sp>
            <p:sp>
              <p:nvSpPr>
                <p:cNvPr id="1136" name="Rectangle 767"/>
                <p:cNvSpPr>
                  <a:spLocks noChangeArrowheads="1"/>
                </p:cNvSpPr>
                <p:nvPr/>
              </p:nvSpPr>
              <p:spPr bwMode="auto">
                <a:xfrm>
                  <a:off x="3674477" y="1121950"/>
                  <a:ext cx="200025"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1" i="0" u="none" strike="noStrike" cap="none" normalizeH="0" baseline="0">
                      <a:ln>
                        <a:noFill/>
                      </a:ln>
                      <a:solidFill>
                        <a:srgbClr val="348DFA"/>
                      </a:solidFill>
                      <a:effectLst/>
                      <a:latin typeface="Arial" panose="020B0604020202020204" pitchFamily="34" charset="0"/>
                    </a:rPr>
                    <a:t>P</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1137" name="Rectangle 768"/>
                <p:cNvSpPr>
                  <a:spLocks noChangeArrowheads="1"/>
                </p:cNvSpPr>
                <p:nvPr/>
              </p:nvSpPr>
              <p:spPr bwMode="auto">
                <a:xfrm>
                  <a:off x="3776077" y="1121950"/>
                  <a:ext cx="198438"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1" i="0" u="none" strike="noStrike" cap="none" normalizeH="0" baseline="0">
                      <a:ln>
                        <a:noFill/>
                      </a:ln>
                      <a:solidFill>
                        <a:srgbClr val="348DFA"/>
                      </a:solidFill>
                      <a:effectLst/>
                      <a:latin typeface="Arial" panose="020B0604020202020204" pitchFamily="34" charset="0"/>
                    </a:rPr>
                    <a:t>u</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1138" name="Rectangle 769"/>
                <p:cNvSpPr>
                  <a:spLocks noChangeArrowheads="1"/>
                </p:cNvSpPr>
                <p:nvPr/>
              </p:nvSpPr>
              <p:spPr bwMode="auto">
                <a:xfrm>
                  <a:off x="3874502" y="1121950"/>
                  <a:ext cx="401638"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1" i="0" u="none" strike="noStrike" cap="none" normalizeH="0" baseline="0">
                      <a:ln>
                        <a:noFill/>
                      </a:ln>
                      <a:solidFill>
                        <a:srgbClr val="348DFA"/>
                      </a:solidFill>
                      <a:effectLst/>
                      <a:latin typeface="Arial" panose="020B0604020202020204" pitchFamily="34" charset="0"/>
                    </a:rPr>
                    <a:t>mpi</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1139" name="Rectangle 770"/>
                <p:cNvSpPr>
                  <a:spLocks noChangeArrowheads="1"/>
                </p:cNvSpPr>
                <p:nvPr/>
              </p:nvSpPr>
              <p:spPr bwMode="auto">
                <a:xfrm>
                  <a:off x="4179302" y="1121950"/>
                  <a:ext cx="198438"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1" i="0" u="none" strike="noStrike" cap="none" normalizeH="0" baseline="0">
                      <a:ln>
                        <a:noFill/>
                      </a:ln>
                      <a:solidFill>
                        <a:srgbClr val="348DFA"/>
                      </a:solidFill>
                      <a:effectLst/>
                      <a:latin typeface="Arial" panose="020B0604020202020204" pitchFamily="34" charset="0"/>
                    </a:rPr>
                    <a:t>n</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1140" name="Rectangle 771"/>
                <p:cNvSpPr>
                  <a:spLocks noChangeArrowheads="1"/>
                </p:cNvSpPr>
                <p:nvPr/>
              </p:nvSpPr>
              <p:spPr bwMode="auto">
                <a:xfrm>
                  <a:off x="4277727" y="1121950"/>
                  <a:ext cx="200025"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1" i="0" u="none" strike="noStrike" cap="none" normalizeH="0" baseline="0" dirty="0">
                      <a:ln>
                        <a:noFill/>
                      </a:ln>
                      <a:solidFill>
                        <a:srgbClr val="348DFA"/>
                      </a:solidFill>
                      <a:effectLst/>
                      <a:latin typeface="Arial" panose="020B0604020202020204" pitchFamily="34" charset="0"/>
                    </a:rPr>
                    <a:t>g</a:t>
                  </a:r>
                  <a:endParaRPr kumimoji="0" lang="it-IT" altLang="it-IT" sz="1800" b="0" i="0" u="none" strike="noStrike" cap="none" normalizeH="0" baseline="0" dirty="0">
                    <a:ln>
                      <a:noFill/>
                    </a:ln>
                    <a:solidFill>
                      <a:schemeClr val="tx1"/>
                    </a:solidFill>
                    <a:effectLst/>
                    <a:latin typeface="Arial" panose="020B0604020202020204" pitchFamily="34" charset="0"/>
                  </a:endParaRPr>
                </a:p>
              </p:txBody>
            </p:sp>
            <p:sp>
              <p:nvSpPr>
                <p:cNvPr id="1141" name="Rectangle 772"/>
                <p:cNvSpPr>
                  <a:spLocks noChangeArrowheads="1"/>
                </p:cNvSpPr>
                <p:nvPr/>
              </p:nvSpPr>
              <p:spPr bwMode="auto">
                <a:xfrm>
                  <a:off x="3674477" y="1768063"/>
                  <a:ext cx="219075"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1" i="0" u="none" strike="noStrike" cap="none" normalizeH="0" baseline="0">
                      <a:ln>
                        <a:noFill/>
                      </a:ln>
                      <a:solidFill>
                        <a:srgbClr val="348DFA"/>
                      </a:solidFill>
                      <a:effectLst/>
                      <a:latin typeface="Arial" panose="020B0604020202020204" pitchFamily="34" charset="0"/>
                    </a:rPr>
                    <a:t>D</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1142" name="Rectangle 773"/>
                <p:cNvSpPr>
                  <a:spLocks noChangeArrowheads="1"/>
                </p:cNvSpPr>
                <p:nvPr/>
              </p:nvSpPr>
              <p:spPr bwMode="auto">
                <a:xfrm>
                  <a:off x="3795127" y="1768063"/>
                  <a:ext cx="187325"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1" i="0" u="none" strike="noStrike" cap="none" normalizeH="0" baseline="0">
                      <a:ln>
                        <a:noFill/>
                      </a:ln>
                      <a:solidFill>
                        <a:srgbClr val="348DFA"/>
                      </a:solidFill>
                      <a:effectLst/>
                      <a:latin typeface="Arial" panose="020B0604020202020204" pitchFamily="34" charset="0"/>
                    </a:rPr>
                    <a:t>e</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1143" name="Rectangle 774"/>
                <p:cNvSpPr>
                  <a:spLocks noChangeArrowheads="1"/>
                </p:cNvSpPr>
                <p:nvPr/>
              </p:nvSpPr>
              <p:spPr bwMode="auto">
                <a:xfrm>
                  <a:off x="3884027" y="1768063"/>
                  <a:ext cx="307975"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1" i="0" u="none" strike="noStrike" cap="none" normalizeH="0" baseline="0">
                      <a:ln>
                        <a:noFill/>
                      </a:ln>
                      <a:solidFill>
                        <a:srgbClr val="348DFA"/>
                      </a:solidFill>
                      <a:effectLst/>
                      <a:latin typeface="Arial" panose="020B0604020202020204" pitchFamily="34" charset="0"/>
                    </a:rPr>
                    <a:t>sal</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1144" name="Rectangle 775"/>
                <p:cNvSpPr>
                  <a:spLocks noChangeArrowheads="1"/>
                </p:cNvSpPr>
                <p:nvPr/>
              </p:nvSpPr>
              <p:spPr bwMode="auto">
                <a:xfrm>
                  <a:off x="4098339" y="1768063"/>
                  <a:ext cx="147638"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1" i="0" u="none" strike="noStrike" cap="none" normalizeH="0" baseline="0">
                      <a:ln>
                        <a:noFill/>
                      </a:ln>
                      <a:solidFill>
                        <a:srgbClr val="348DFA"/>
                      </a:solidFill>
                      <a:effectLst/>
                      <a:latin typeface="Arial" panose="020B0604020202020204" pitchFamily="34" charset="0"/>
                    </a:rPr>
                    <a:t>i</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1145" name="Rectangle 776"/>
                <p:cNvSpPr>
                  <a:spLocks noChangeArrowheads="1"/>
                </p:cNvSpPr>
                <p:nvPr/>
              </p:nvSpPr>
              <p:spPr bwMode="auto">
                <a:xfrm>
                  <a:off x="4152314" y="1768063"/>
                  <a:ext cx="287338"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1" i="0" u="none" strike="noStrike" cap="none" normalizeH="0" baseline="0">
                      <a:ln>
                        <a:noFill/>
                      </a:ln>
                      <a:solidFill>
                        <a:srgbClr val="348DFA"/>
                      </a:solidFill>
                      <a:effectLst/>
                      <a:latin typeface="Arial" panose="020B0604020202020204" pitchFamily="34" charset="0"/>
                    </a:rPr>
                    <a:t>na</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1146" name="Rectangle 777"/>
                <p:cNvSpPr>
                  <a:spLocks noChangeArrowheads="1"/>
                </p:cNvSpPr>
                <p:nvPr/>
              </p:nvSpPr>
              <p:spPr bwMode="auto">
                <a:xfrm>
                  <a:off x="4339639" y="1768063"/>
                  <a:ext cx="161925"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1" i="0" u="none" strike="noStrike" cap="none" normalizeH="0" baseline="0">
                      <a:ln>
                        <a:noFill/>
                      </a:ln>
                      <a:solidFill>
                        <a:srgbClr val="348DFA"/>
                      </a:solidFill>
                      <a:effectLst/>
                      <a:latin typeface="Arial" panose="020B0604020202020204" pitchFamily="34" charset="0"/>
                    </a:rPr>
                    <a:t>t</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1147" name="Rectangle 778"/>
                <p:cNvSpPr>
                  <a:spLocks noChangeArrowheads="1"/>
                </p:cNvSpPr>
                <p:nvPr/>
              </p:nvSpPr>
              <p:spPr bwMode="auto">
                <a:xfrm>
                  <a:off x="4404727" y="1768063"/>
                  <a:ext cx="247650"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1" i="0" u="none" strike="noStrike" cap="none" normalizeH="0" baseline="0">
                      <a:ln>
                        <a:noFill/>
                      </a:ln>
                      <a:solidFill>
                        <a:srgbClr val="348DFA"/>
                      </a:solidFill>
                      <a:effectLst/>
                      <a:latin typeface="Arial" panose="020B0604020202020204" pitchFamily="34" charset="0"/>
                    </a:rPr>
                    <a:t>io</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1148" name="Rectangle 779"/>
                <p:cNvSpPr>
                  <a:spLocks noChangeArrowheads="1"/>
                </p:cNvSpPr>
                <p:nvPr/>
              </p:nvSpPr>
              <p:spPr bwMode="auto">
                <a:xfrm>
                  <a:off x="4557127" y="1768063"/>
                  <a:ext cx="200025"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1" i="0" u="none" strike="noStrike" cap="none" normalizeH="0" baseline="0">
                      <a:ln>
                        <a:noFill/>
                      </a:ln>
                      <a:solidFill>
                        <a:srgbClr val="348DFA"/>
                      </a:solidFill>
                      <a:effectLst/>
                      <a:latin typeface="Arial" panose="020B0604020202020204" pitchFamily="34" charset="0"/>
                    </a:rPr>
                    <a:t>n</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1149" name="Rectangle 780"/>
                <p:cNvSpPr>
                  <a:spLocks noChangeArrowheads="1"/>
                </p:cNvSpPr>
                <p:nvPr/>
              </p:nvSpPr>
              <p:spPr bwMode="auto">
                <a:xfrm>
                  <a:off x="3674477" y="2414175"/>
                  <a:ext cx="265113"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1" i="0" u="none" strike="noStrike" cap="none" normalizeH="0" baseline="0">
                      <a:ln>
                        <a:noFill/>
                      </a:ln>
                      <a:solidFill>
                        <a:srgbClr val="348DFA"/>
                      </a:solidFill>
                      <a:effectLst/>
                      <a:latin typeface="Arial" panose="020B0604020202020204" pitchFamily="34" charset="0"/>
                    </a:rPr>
                    <a:t>W</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1150" name="Rectangle 781"/>
                <p:cNvSpPr>
                  <a:spLocks noChangeArrowheads="1"/>
                </p:cNvSpPr>
                <p:nvPr/>
              </p:nvSpPr>
              <p:spPr bwMode="auto">
                <a:xfrm>
                  <a:off x="3831639" y="2414175"/>
                  <a:ext cx="187325"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1" i="0" u="none" strike="noStrike" cap="none" normalizeH="0" baseline="0">
                      <a:ln>
                        <a:noFill/>
                      </a:ln>
                      <a:solidFill>
                        <a:srgbClr val="348DFA"/>
                      </a:solidFill>
                      <a:effectLst/>
                      <a:latin typeface="Arial" panose="020B0604020202020204" pitchFamily="34" charset="0"/>
                    </a:rPr>
                    <a:t>a</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1151" name="Rectangle 782"/>
                <p:cNvSpPr>
                  <a:spLocks noChangeArrowheads="1"/>
                </p:cNvSpPr>
                <p:nvPr/>
              </p:nvSpPr>
              <p:spPr bwMode="auto">
                <a:xfrm>
                  <a:off x="3920539" y="2414175"/>
                  <a:ext cx="161925"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1" i="0" u="none" strike="noStrike" cap="none" normalizeH="0" baseline="0">
                      <a:ln>
                        <a:noFill/>
                      </a:ln>
                      <a:solidFill>
                        <a:srgbClr val="348DFA"/>
                      </a:solidFill>
                      <a:effectLst/>
                      <a:latin typeface="Arial" panose="020B0604020202020204" pitchFamily="34" charset="0"/>
                    </a:rPr>
                    <a:t>t</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1152" name="Rectangle 783"/>
                <p:cNvSpPr>
                  <a:spLocks noChangeArrowheads="1"/>
                </p:cNvSpPr>
                <p:nvPr/>
              </p:nvSpPr>
              <p:spPr bwMode="auto">
                <a:xfrm>
                  <a:off x="3984039" y="2414175"/>
                  <a:ext cx="250825"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1" i="0" u="none" strike="noStrike" cap="none" normalizeH="0" baseline="0">
                      <a:ln>
                        <a:noFill/>
                      </a:ln>
                      <a:solidFill>
                        <a:srgbClr val="348DFA"/>
                      </a:solidFill>
                      <a:effectLst/>
                      <a:latin typeface="Arial" panose="020B0604020202020204" pitchFamily="34" charset="0"/>
                    </a:rPr>
                    <a:t>er</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1153" name="Rectangle 784"/>
                <p:cNvSpPr>
                  <a:spLocks noChangeArrowheads="1"/>
                </p:cNvSpPr>
                <p:nvPr/>
              </p:nvSpPr>
              <p:spPr bwMode="auto">
                <a:xfrm>
                  <a:off x="4185652" y="2414175"/>
                  <a:ext cx="287338"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1" i="0" u="none" strike="noStrike" cap="none" normalizeH="0" baseline="0" dirty="0">
                      <a:ln>
                        <a:noFill/>
                      </a:ln>
                      <a:solidFill>
                        <a:srgbClr val="348DFA"/>
                      </a:solidFill>
                      <a:effectLst/>
                      <a:latin typeface="Arial" panose="020B0604020202020204" pitchFamily="34" charset="0"/>
                    </a:rPr>
                    <a:t>de</a:t>
                  </a:r>
                  <a:endParaRPr kumimoji="0" lang="it-IT" altLang="it-IT" sz="1800" b="0" i="0" u="none" strike="noStrike" cap="none" normalizeH="0" baseline="0" dirty="0">
                    <a:ln>
                      <a:noFill/>
                    </a:ln>
                    <a:solidFill>
                      <a:schemeClr val="tx1"/>
                    </a:solidFill>
                    <a:effectLst/>
                    <a:latin typeface="Arial" panose="020B0604020202020204" pitchFamily="34" charset="0"/>
                  </a:endParaRPr>
                </a:p>
              </p:txBody>
            </p:sp>
            <p:sp>
              <p:nvSpPr>
                <p:cNvPr id="1154" name="Rectangle 785"/>
                <p:cNvSpPr>
                  <a:spLocks noChangeArrowheads="1"/>
                </p:cNvSpPr>
                <p:nvPr/>
              </p:nvSpPr>
              <p:spPr bwMode="auto">
                <a:xfrm>
                  <a:off x="4374564" y="2414175"/>
                  <a:ext cx="187325"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1" i="0" u="none" strike="noStrike" cap="none" normalizeH="0" baseline="0">
                      <a:ln>
                        <a:noFill/>
                      </a:ln>
                      <a:solidFill>
                        <a:srgbClr val="348DFA"/>
                      </a:solidFill>
                      <a:effectLst/>
                      <a:latin typeface="Arial" panose="020B0604020202020204" pitchFamily="34" charset="0"/>
                    </a:rPr>
                    <a:t>v</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1155" name="Rectangle 786"/>
                <p:cNvSpPr>
                  <a:spLocks noChangeArrowheads="1"/>
                </p:cNvSpPr>
                <p:nvPr/>
              </p:nvSpPr>
              <p:spPr bwMode="auto">
                <a:xfrm>
                  <a:off x="4465052" y="2414175"/>
                  <a:ext cx="296863"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1" i="0" u="none" strike="noStrike" cap="none" normalizeH="0" baseline="0">
                      <a:ln>
                        <a:noFill/>
                      </a:ln>
                      <a:solidFill>
                        <a:srgbClr val="348DFA"/>
                      </a:solidFill>
                      <a:effectLst/>
                      <a:latin typeface="Arial" panose="020B0604020202020204" pitchFamily="34" charset="0"/>
                    </a:rPr>
                    <a:t>iat</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1156" name="Rectangle 787"/>
                <p:cNvSpPr>
                  <a:spLocks noChangeArrowheads="1"/>
                </p:cNvSpPr>
                <p:nvPr/>
              </p:nvSpPr>
              <p:spPr bwMode="auto">
                <a:xfrm>
                  <a:off x="4669839" y="2414175"/>
                  <a:ext cx="147638"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1" i="0" u="none" strike="noStrike" cap="none" normalizeH="0" baseline="0">
                      <a:ln>
                        <a:noFill/>
                      </a:ln>
                      <a:solidFill>
                        <a:srgbClr val="348DFA"/>
                      </a:solidFill>
                      <a:effectLst/>
                      <a:latin typeface="Arial" panose="020B0604020202020204" pitchFamily="34" charset="0"/>
                    </a:rPr>
                    <a:t>i</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1157" name="Rectangle 788"/>
                <p:cNvSpPr>
                  <a:spLocks noChangeArrowheads="1"/>
                </p:cNvSpPr>
                <p:nvPr/>
              </p:nvSpPr>
              <p:spPr bwMode="auto">
                <a:xfrm>
                  <a:off x="4723814" y="2414175"/>
                  <a:ext cx="198438"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1" i="0" u="none" strike="noStrike" cap="none" normalizeH="0" baseline="0" dirty="0">
                      <a:ln>
                        <a:noFill/>
                      </a:ln>
                      <a:solidFill>
                        <a:srgbClr val="348DFA"/>
                      </a:solidFill>
                      <a:effectLst/>
                      <a:latin typeface="Arial" panose="020B0604020202020204" pitchFamily="34" charset="0"/>
                    </a:rPr>
                    <a:t>o</a:t>
                  </a:r>
                  <a:endParaRPr kumimoji="0" lang="it-IT" altLang="it-IT" sz="1800" b="0" i="0" u="none" strike="noStrike" cap="none" normalizeH="0" baseline="0" dirty="0">
                    <a:ln>
                      <a:noFill/>
                    </a:ln>
                    <a:solidFill>
                      <a:schemeClr val="tx1"/>
                    </a:solidFill>
                    <a:effectLst/>
                    <a:latin typeface="Arial" panose="020B0604020202020204" pitchFamily="34" charset="0"/>
                  </a:endParaRPr>
                </a:p>
              </p:txBody>
            </p:sp>
            <p:sp>
              <p:nvSpPr>
                <p:cNvPr id="1158" name="Rectangle 789"/>
                <p:cNvSpPr>
                  <a:spLocks noChangeArrowheads="1"/>
                </p:cNvSpPr>
                <p:nvPr/>
              </p:nvSpPr>
              <p:spPr bwMode="auto">
                <a:xfrm>
                  <a:off x="4823827" y="2414175"/>
                  <a:ext cx="198438"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1" i="0" u="none" strike="noStrike" cap="none" normalizeH="0" baseline="0" dirty="0">
                      <a:ln>
                        <a:noFill/>
                      </a:ln>
                      <a:solidFill>
                        <a:srgbClr val="348DFA"/>
                      </a:solidFill>
                      <a:effectLst/>
                      <a:latin typeface="Arial" panose="020B0604020202020204" pitchFamily="34" charset="0"/>
                    </a:rPr>
                    <a:t>n</a:t>
                  </a:r>
                  <a:endParaRPr kumimoji="0" lang="it-IT" altLang="it-IT" sz="1800" b="0" i="0" u="none" strike="noStrike" cap="none" normalizeH="0" baseline="0" dirty="0">
                    <a:ln>
                      <a:noFill/>
                    </a:ln>
                    <a:solidFill>
                      <a:schemeClr val="tx1"/>
                    </a:solidFill>
                    <a:effectLst/>
                    <a:latin typeface="Arial" panose="020B0604020202020204" pitchFamily="34" charset="0"/>
                  </a:endParaRPr>
                </a:p>
              </p:txBody>
            </p:sp>
            <p:sp>
              <p:nvSpPr>
                <p:cNvPr id="1159" name="Rectangle 790"/>
                <p:cNvSpPr>
                  <a:spLocks noChangeArrowheads="1"/>
                </p:cNvSpPr>
                <p:nvPr/>
              </p:nvSpPr>
              <p:spPr bwMode="auto">
                <a:xfrm>
                  <a:off x="3674477" y="3061875"/>
                  <a:ext cx="265113"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1" i="0" u="none" strike="noStrike" cap="none" normalizeH="0" baseline="0">
                      <a:ln>
                        <a:noFill/>
                      </a:ln>
                      <a:solidFill>
                        <a:srgbClr val="348DFA"/>
                      </a:solidFill>
                      <a:effectLst/>
                      <a:latin typeface="Arial" panose="020B0604020202020204" pitchFamily="34" charset="0"/>
                    </a:rPr>
                    <a:t>W</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1160" name="Rectangle 791"/>
                <p:cNvSpPr>
                  <a:spLocks noChangeArrowheads="1"/>
                </p:cNvSpPr>
                <p:nvPr/>
              </p:nvSpPr>
              <p:spPr bwMode="auto">
                <a:xfrm>
                  <a:off x="3831639" y="3061875"/>
                  <a:ext cx="187325"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1" i="0" u="none" strike="noStrike" cap="none" normalizeH="0" baseline="0">
                      <a:ln>
                        <a:noFill/>
                      </a:ln>
                      <a:solidFill>
                        <a:srgbClr val="348DFA"/>
                      </a:solidFill>
                      <a:effectLst/>
                      <a:latin typeface="Arial" panose="020B0604020202020204" pitchFamily="34" charset="0"/>
                    </a:rPr>
                    <a:t>a</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1161" name="Rectangle 792"/>
                <p:cNvSpPr>
                  <a:spLocks noChangeArrowheads="1"/>
                </p:cNvSpPr>
                <p:nvPr/>
              </p:nvSpPr>
              <p:spPr bwMode="auto">
                <a:xfrm>
                  <a:off x="3920539" y="3061875"/>
                  <a:ext cx="161925"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1" i="0" u="none" strike="noStrike" cap="none" normalizeH="0" baseline="0">
                      <a:ln>
                        <a:noFill/>
                      </a:ln>
                      <a:solidFill>
                        <a:srgbClr val="348DFA"/>
                      </a:solidFill>
                      <a:effectLst/>
                      <a:latin typeface="Arial" panose="020B0604020202020204" pitchFamily="34" charset="0"/>
                    </a:rPr>
                    <a:t>t</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1162" name="Rectangle 793"/>
                <p:cNvSpPr>
                  <a:spLocks noChangeArrowheads="1"/>
                </p:cNvSpPr>
                <p:nvPr/>
              </p:nvSpPr>
              <p:spPr bwMode="auto">
                <a:xfrm>
                  <a:off x="3984039" y="3061875"/>
                  <a:ext cx="250825"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1" i="0" u="none" strike="noStrike" cap="none" normalizeH="0" baseline="0">
                      <a:ln>
                        <a:noFill/>
                      </a:ln>
                      <a:solidFill>
                        <a:srgbClr val="348DFA"/>
                      </a:solidFill>
                      <a:effectLst/>
                      <a:latin typeface="Arial" panose="020B0604020202020204" pitchFamily="34" charset="0"/>
                    </a:rPr>
                    <a:t>er</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1163" name="Rectangle 794"/>
                <p:cNvSpPr>
                  <a:spLocks noChangeArrowheads="1"/>
                </p:cNvSpPr>
                <p:nvPr/>
              </p:nvSpPr>
              <p:spPr bwMode="auto">
                <a:xfrm>
                  <a:off x="4185652" y="3061875"/>
                  <a:ext cx="247650"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1" i="0" u="none" strike="noStrike" cap="none" normalizeH="0" baseline="0">
                      <a:ln>
                        <a:noFill/>
                      </a:ln>
                      <a:solidFill>
                        <a:srgbClr val="348DFA"/>
                      </a:solidFill>
                      <a:effectLst/>
                      <a:latin typeface="Arial" panose="020B0604020202020204" pitchFamily="34" charset="0"/>
                    </a:rPr>
                    <a:t>di</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1164" name="Rectangle 795"/>
                <p:cNvSpPr>
                  <a:spLocks noChangeArrowheads="1"/>
                </p:cNvSpPr>
                <p:nvPr/>
              </p:nvSpPr>
              <p:spPr bwMode="auto">
                <a:xfrm>
                  <a:off x="4339639" y="3061875"/>
                  <a:ext cx="169863"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1" i="0" u="none" strike="noStrike" cap="none" normalizeH="0" baseline="0">
                      <a:ln>
                        <a:noFill/>
                      </a:ln>
                      <a:solidFill>
                        <a:srgbClr val="348DFA"/>
                      </a:solidFill>
                      <a:effectLst/>
                      <a:latin typeface="Arial" panose="020B0604020202020204" pitchFamily="34" charset="0"/>
                    </a:rPr>
                    <a:t>s</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1165" name="Rectangle 796"/>
                <p:cNvSpPr>
                  <a:spLocks noChangeArrowheads="1"/>
                </p:cNvSpPr>
                <p:nvPr/>
              </p:nvSpPr>
              <p:spPr bwMode="auto">
                <a:xfrm>
                  <a:off x="4412664" y="3061875"/>
                  <a:ext cx="160338"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1" i="0" u="none" strike="noStrike" cap="none" normalizeH="0" baseline="0">
                      <a:ln>
                        <a:noFill/>
                      </a:ln>
                      <a:solidFill>
                        <a:srgbClr val="348DFA"/>
                      </a:solidFill>
                      <a:effectLst/>
                      <a:latin typeface="Arial" panose="020B0604020202020204" pitchFamily="34" charset="0"/>
                    </a:rPr>
                    <a:t>t</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1166" name="Rectangle 797"/>
                <p:cNvSpPr>
                  <a:spLocks noChangeArrowheads="1"/>
                </p:cNvSpPr>
                <p:nvPr/>
              </p:nvSpPr>
              <p:spPr bwMode="auto">
                <a:xfrm>
                  <a:off x="4476164" y="3061875"/>
                  <a:ext cx="165100"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1" i="0" u="none" strike="noStrike" cap="none" normalizeH="0" baseline="0">
                      <a:ln>
                        <a:noFill/>
                      </a:ln>
                      <a:solidFill>
                        <a:srgbClr val="348DFA"/>
                      </a:solidFill>
                      <a:effectLst/>
                      <a:latin typeface="Arial" panose="020B0604020202020204" pitchFamily="34" charset="0"/>
                    </a:rPr>
                    <a:t>r</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1167" name="Rectangle 798"/>
                <p:cNvSpPr>
                  <a:spLocks noChangeArrowheads="1"/>
                </p:cNvSpPr>
                <p:nvPr/>
              </p:nvSpPr>
              <p:spPr bwMode="auto">
                <a:xfrm>
                  <a:off x="4542839" y="3061875"/>
                  <a:ext cx="147638"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1" i="0" u="none" strike="noStrike" cap="none" normalizeH="0" baseline="0">
                      <a:ln>
                        <a:noFill/>
                      </a:ln>
                      <a:solidFill>
                        <a:srgbClr val="348DFA"/>
                      </a:solidFill>
                      <a:effectLst/>
                      <a:latin typeface="Arial" panose="020B0604020202020204" pitchFamily="34" charset="0"/>
                    </a:rPr>
                    <a:t>i</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1168" name="Rectangle 799"/>
                <p:cNvSpPr>
                  <a:spLocks noChangeArrowheads="1"/>
                </p:cNvSpPr>
                <p:nvPr/>
              </p:nvSpPr>
              <p:spPr bwMode="auto">
                <a:xfrm>
                  <a:off x="4596814" y="3061875"/>
                  <a:ext cx="201613"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1" i="0" u="none" strike="noStrike" cap="none" normalizeH="0" baseline="0">
                      <a:ln>
                        <a:noFill/>
                      </a:ln>
                      <a:solidFill>
                        <a:srgbClr val="348DFA"/>
                      </a:solidFill>
                      <a:effectLst/>
                      <a:latin typeface="Arial" panose="020B0604020202020204" pitchFamily="34" charset="0"/>
                    </a:rPr>
                    <a:t>b</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1169" name="Rectangle 800"/>
                <p:cNvSpPr>
                  <a:spLocks noChangeArrowheads="1"/>
                </p:cNvSpPr>
                <p:nvPr/>
              </p:nvSpPr>
              <p:spPr bwMode="auto">
                <a:xfrm>
                  <a:off x="4698414" y="3061875"/>
                  <a:ext cx="198438"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1" i="0" u="none" strike="noStrike" cap="none" normalizeH="0" baseline="0">
                      <a:ln>
                        <a:noFill/>
                      </a:ln>
                      <a:solidFill>
                        <a:srgbClr val="348DFA"/>
                      </a:solidFill>
                      <a:effectLst/>
                      <a:latin typeface="Arial" panose="020B0604020202020204" pitchFamily="34" charset="0"/>
                    </a:rPr>
                    <a:t>u</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1170" name="Rectangle 801"/>
                <p:cNvSpPr>
                  <a:spLocks noChangeArrowheads="1"/>
                </p:cNvSpPr>
                <p:nvPr/>
              </p:nvSpPr>
              <p:spPr bwMode="auto">
                <a:xfrm>
                  <a:off x="4798427" y="3061875"/>
                  <a:ext cx="163513"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1" i="0" u="none" strike="noStrike" cap="none" normalizeH="0" baseline="0">
                      <a:ln>
                        <a:noFill/>
                      </a:ln>
                      <a:solidFill>
                        <a:srgbClr val="348DFA"/>
                      </a:solidFill>
                      <a:effectLst/>
                      <a:latin typeface="Arial" panose="020B0604020202020204" pitchFamily="34" charset="0"/>
                    </a:rPr>
                    <a:t>-</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1171" name="Rectangle 802"/>
                <p:cNvSpPr>
                  <a:spLocks noChangeArrowheads="1"/>
                </p:cNvSpPr>
                <p:nvPr/>
              </p:nvSpPr>
              <p:spPr bwMode="auto">
                <a:xfrm>
                  <a:off x="3674477" y="3220625"/>
                  <a:ext cx="161925"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1" i="0" u="none" strike="noStrike" cap="none" normalizeH="0" baseline="0">
                      <a:ln>
                        <a:noFill/>
                      </a:ln>
                      <a:solidFill>
                        <a:srgbClr val="348DFA"/>
                      </a:solidFill>
                      <a:effectLst/>
                      <a:latin typeface="Arial" panose="020B0604020202020204" pitchFamily="34" charset="0"/>
                    </a:rPr>
                    <a:t>t</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1172" name="Rectangle 803"/>
                <p:cNvSpPr>
                  <a:spLocks noChangeArrowheads="1"/>
                </p:cNvSpPr>
                <p:nvPr/>
              </p:nvSpPr>
              <p:spPr bwMode="auto">
                <a:xfrm>
                  <a:off x="3739564" y="3220625"/>
                  <a:ext cx="146050"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1" i="0" u="none" strike="noStrike" cap="none" normalizeH="0" baseline="0">
                      <a:ln>
                        <a:noFill/>
                      </a:ln>
                      <a:solidFill>
                        <a:srgbClr val="348DFA"/>
                      </a:solidFill>
                      <a:effectLst/>
                      <a:latin typeface="Arial" panose="020B0604020202020204" pitchFamily="34" charset="0"/>
                    </a:rPr>
                    <a:t>i</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1173" name="Rectangle 804"/>
                <p:cNvSpPr>
                  <a:spLocks noChangeArrowheads="1"/>
                </p:cNvSpPr>
                <p:nvPr/>
              </p:nvSpPr>
              <p:spPr bwMode="auto">
                <a:xfrm>
                  <a:off x="3791952" y="3220625"/>
                  <a:ext cx="200025"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1" i="0" u="none" strike="noStrike" cap="none" normalizeH="0" baseline="0">
                      <a:ln>
                        <a:noFill/>
                      </a:ln>
                      <a:solidFill>
                        <a:srgbClr val="348DFA"/>
                      </a:solidFill>
                      <a:effectLst/>
                      <a:latin typeface="Arial" panose="020B0604020202020204" pitchFamily="34" charset="0"/>
                    </a:rPr>
                    <a:t>o</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1174" name="Rectangle 805"/>
                <p:cNvSpPr>
                  <a:spLocks noChangeArrowheads="1"/>
                </p:cNvSpPr>
                <p:nvPr/>
              </p:nvSpPr>
              <p:spPr bwMode="auto">
                <a:xfrm>
                  <a:off x="3893552" y="3220625"/>
                  <a:ext cx="198438"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1" i="0" u="none" strike="noStrike" cap="none" normalizeH="0" baseline="0">
                      <a:ln>
                        <a:noFill/>
                      </a:ln>
                      <a:solidFill>
                        <a:srgbClr val="348DFA"/>
                      </a:solidFill>
                      <a:effectLst/>
                      <a:latin typeface="Arial" panose="020B0604020202020204" pitchFamily="34" charset="0"/>
                    </a:rPr>
                    <a:t>n</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1237" name="Freeform 868"/>
                <p:cNvSpPr>
                  <a:spLocks/>
                </p:cNvSpPr>
                <p:nvPr/>
              </p:nvSpPr>
              <p:spPr bwMode="auto">
                <a:xfrm>
                  <a:off x="3355389" y="3442875"/>
                  <a:ext cx="84138" cy="92075"/>
                </a:xfrm>
                <a:custGeom>
                  <a:avLst/>
                  <a:gdLst>
                    <a:gd name="T0" fmla="*/ 0 w 53"/>
                    <a:gd name="T1" fmla="*/ 58 h 58"/>
                    <a:gd name="T2" fmla="*/ 30 w 53"/>
                    <a:gd name="T3" fmla="*/ 29 h 58"/>
                    <a:gd name="T4" fmla="*/ 0 w 53"/>
                    <a:gd name="T5" fmla="*/ 0 h 58"/>
                    <a:gd name="T6" fmla="*/ 26 w 53"/>
                    <a:gd name="T7" fmla="*/ 0 h 58"/>
                    <a:gd name="T8" fmla="*/ 53 w 53"/>
                    <a:gd name="T9" fmla="*/ 29 h 58"/>
                    <a:gd name="T10" fmla="*/ 26 w 53"/>
                    <a:gd name="T11" fmla="*/ 58 h 58"/>
                    <a:gd name="T12" fmla="*/ 0 w 53"/>
                    <a:gd name="T13" fmla="*/ 58 h 58"/>
                  </a:gdLst>
                  <a:ahLst/>
                  <a:cxnLst>
                    <a:cxn ang="0">
                      <a:pos x="T0" y="T1"/>
                    </a:cxn>
                    <a:cxn ang="0">
                      <a:pos x="T2" y="T3"/>
                    </a:cxn>
                    <a:cxn ang="0">
                      <a:pos x="T4" y="T5"/>
                    </a:cxn>
                    <a:cxn ang="0">
                      <a:pos x="T6" y="T7"/>
                    </a:cxn>
                    <a:cxn ang="0">
                      <a:pos x="T8" y="T9"/>
                    </a:cxn>
                    <a:cxn ang="0">
                      <a:pos x="T10" y="T11"/>
                    </a:cxn>
                    <a:cxn ang="0">
                      <a:pos x="T12" y="T13"/>
                    </a:cxn>
                  </a:cxnLst>
                  <a:rect l="0" t="0" r="r" b="b"/>
                  <a:pathLst>
                    <a:path w="53" h="58">
                      <a:moveTo>
                        <a:pt x="0" y="58"/>
                      </a:moveTo>
                      <a:lnTo>
                        <a:pt x="30" y="29"/>
                      </a:lnTo>
                      <a:lnTo>
                        <a:pt x="0" y="0"/>
                      </a:lnTo>
                      <a:lnTo>
                        <a:pt x="26" y="0"/>
                      </a:lnTo>
                      <a:lnTo>
                        <a:pt x="53" y="29"/>
                      </a:lnTo>
                      <a:lnTo>
                        <a:pt x="26" y="58"/>
                      </a:lnTo>
                      <a:lnTo>
                        <a:pt x="0" y="58"/>
                      </a:lnTo>
                      <a:close/>
                    </a:path>
                  </a:pathLst>
                </a:custGeom>
                <a:solidFill>
                  <a:srgbClr val="348D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t-IT"/>
                </a:p>
              </p:txBody>
            </p:sp>
            <p:sp>
              <p:nvSpPr>
                <p:cNvPr id="1238" name="Freeform 869"/>
                <p:cNvSpPr>
                  <a:spLocks/>
                </p:cNvSpPr>
                <p:nvPr/>
              </p:nvSpPr>
              <p:spPr bwMode="auto">
                <a:xfrm>
                  <a:off x="3355389" y="2923763"/>
                  <a:ext cx="84138" cy="92075"/>
                </a:xfrm>
                <a:custGeom>
                  <a:avLst/>
                  <a:gdLst>
                    <a:gd name="T0" fmla="*/ 0 w 53"/>
                    <a:gd name="T1" fmla="*/ 58 h 58"/>
                    <a:gd name="T2" fmla="*/ 30 w 53"/>
                    <a:gd name="T3" fmla="*/ 29 h 58"/>
                    <a:gd name="T4" fmla="*/ 0 w 53"/>
                    <a:gd name="T5" fmla="*/ 0 h 58"/>
                    <a:gd name="T6" fmla="*/ 26 w 53"/>
                    <a:gd name="T7" fmla="*/ 0 h 58"/>
                    <a:gd name="T8" fmla="*/ 53 w 53"/>
                    <a:gd name="T9" fmla="*/ 29 h 58"/>
                    <a:gd name="T10" fmla="*/ 26 w 53"/>
                    <a:gd name="T11" fmla="*/ 58 h 58"/>
                    <a:gd name="T12" fmla="*/ 0 w 53"/>
                    <a:gd name="T13" fmla="*/ 58 h 58"/>
                  </a:gdLst>
                  <a:ahLst/>
                  <a:cxnLst>
                    <a:cxn ang="0">
                      <a:pos x="T0" y="T1"/>
                    </a:cxn>
                    <a:cxn ang="0">
                      <a:pos x="T2" y="T3"/>
                    </a:cxn>
                    <a:cxn ang="0">
                      <a:pos x="T4" y="T5"/>
                    </a:cxn>
                    <a:cxn ang="0">
                      <a:pos x="T6" y="T7"/>
                    </a:cxn>
                    <a:cxn ang="0">
                      <a:pos x="T8" y="T9"/>
                    </a:cxn>
                    <a:cxn ang="0">
                      <a:pos x="T10" y="T11"/>
                    </a:cxn>
                    <a:cxn ang="0">
                      <a:pos x="T12" y="T13"/>
                    </a:cxn>
                  </a:cxnLst>
                  <a:rect l="0" t="0" r="r" b="b"/>
                  <a:pathLst>
                    <a:path w="53" h="58">
                      <a:moveTo>
                        <a:pt x="0" y="58"/>
                      </a:moveTo>
                      <a:lnTo>
                        <a:pt x="30" y="29"/>
                      </a:lnTo>
                      <a:lnTo>
                        <a:pt x="0" y="0"/>
                      </a:lnTo>
                      <a:lnTo>
                        <a:pt x="26" y="0"/>
                      </a:lnTo>
                      <a:lnTo>
                        <a:pt x="53" y="29"/>
                      </a:lnTo>
                      <a:lnTo>
                        <a:pt x="26" y="58"/>
                      </a:lnTo>
                      <a:lnTo>
                        <a:pt x="0" y="58"/>
                      </a:lnTo>
                      <a:close/>
                    </a:path>
                  </a:pathLst>
                </a:custGeom>
                <a:solidFill>
                  <a:srgbClr val="348D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t-IT"/>
                </a:p>
              </p:txBody>
            </p:sp>
            <p:sp>
              <p:nvSpPr>
                <p:cNvPr id="1240" name="Freeform 871"/>
                <p:cNvSpPr>
                  <a:spLocks/>
                </p:cNvSpPr>
                <p:nvPr/>
              </p:nvSpPr>
              <p:spPr bwMode="auto">
                <a:xfrm>
                  <a:off x="3355389" y="1309275"/>
                  <a:ext cx="84138" cy="92075"/>
                </a:xfrm>
                <a:custGeom>
                  <a:avLst/>
                  <a:gdLst>
                    <a:gd name="T0" fmla="*/ 0 w 53"/>
                    <a:gd name="T1" fmla="*/ 58 h 58"/>
                    <a:gd name="T2" fmla="*/ 30 w 53"/>
                    <a:gd name="T3" fmla="*/ 29 h 58"/>
                    <a:gd name="T4" fmla="*/ 0 w 53"/>
                    <a:gd name="T5" fmla="*/ 0 h 58"/>
                    <a:gd name="T6" fmla="*/ 26 w 53"/>
                    <a:gd name="T7" fmla="*/ 0 h 58"/>
                    <a:gd name="T8" fmla="*/ 53 w 53"/>
                    <a:gd name="T9" fmla="*/ 29 h 58"/>
                    <a:gd name="T10" fmla="*/ 26 w 53"/>
                    <a:gd name="T11" fmla="*/ 58 h 58"/>
                    <a:gd name="T12" fmla="*/ 0 w 53"/>
                    <a:gd name="T13" fmla="*/ 58 h 58"/>
                  </a:gdLst>
                  <a:ahLst/>
                  <a:cxnLst>
                    <a:cxn ang="0">
                      <a:pos x="T0" y="T1"/>
                    </a:cxn>
                    <a:cxn ang="0">
                      <a:pos x="T2" y="T3"/>
                    </a:cxn>
                    <a:cxn ang="0">
                      <a:pos x="T4" y="T5"/>
                    </a:cxn>
                    <a:cxn ang="0">
                      <a:pos x="T6" y="T7"/>
                    </a:cxn>
                    <a:cxn ang="0">
                      <a:pos x="T8" y="T9"/>
                    </a:cxn>
                    <a:cxn ang="0">
                      <a:pos x="T10" y="T11"/>
                    </a:cxn>
                    <a:cxn ang="0">
                      <a:pos x="T12" y="T13"/>
                    </a:cxn>
                  </a:cxnLst>
                  <a:rect l="0" t="0" r="r" b="b"/>
                  <a:pathLst>
                    <a:path w="53" h="58">
                      <a:moveTo>
                        <a:pt x="0" y="58"/>
                      </a:moveTo>
                      <a:lnTo>
                        <a:pt x="30" y="29"/>
                      </a:lnTo>
                      <a:lnTo>
                        <a:pt x="0" y="0"/>
                      </a:lnTo>
                      <a:lnTo>
                        <a:pt x="26" y="0"/>
                      </a:lnTo>
                      <a:lnTo>
                        <a:pt x="53" y="29"/>
                      </a:lnTo>
                      <a:lnTo>
                        <a:pt x="26" y="58"/>
                      </a:lnTo>
                      <a:lnTo>
                        <a:pt x="0" y="58"/>
                      </a:lnTo>
                      <a:close/>
                    </a:path>
                  </a:pathLst>
                </a:custGeom>
                <a:solidFill>
                  <a:srgbClr val="FF1F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t-IT"/>
                </a:p>
              </p:txBody>
            </p:sp>
            <p:sp>
              <p:nvSpPr>
                <p:cNvPr id="1246" name="Rectangle 877"/>
                <p:cNvSpPr>
                  <a:spLocks noChangeArrowheads="1"/>
                </p:cNvSpPr>
                <p:nvPr/>
              </p:nvSpPr>
              <p:spPr bwMode="auto">
                <a:xfrm>
                  <a:off x="2987089" y="3477800"/>
                  <a:ext cx="415925" cy="22225"/>
                </a:xfrm>
                <a:prstGeom prst="rect">
                  <a:avLst/>
                </a:prstGeom>
                <a:solidFill>
                  <a:srgbClr val="348DF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t-IT"/>
                </a:p>
              </p:txBody>
            </p:sp>
            <p:sp>
              <p:nvSpPr>
                <p:cNvPr id="1247" name="Freeform 878"/>
                <p:cNvSpPr>
                  <a:spLocks/>
                </p:cNvSpPr>
                <p:nvPr/>
              </p:nvSpPr>
              <p:spPr bwMode="auto">
                <a:xfrm>
                  <a:off x="2987089" y="3477800"/>
                  <a:ext cx="415925" cy="22225"/>
                </a:xfrm>
                <a:custGeom>
                  <a:avLst/>
                  <a:gdLst>
                    <a:gd name="T0" fmla="*/ 0 w 262"/>
                    <a:gd name="T1" fmla="*/ 14 h 14"/>
                    <a:gd name="T2" fmla="*/ 262 w 262"/>
                    <a:gd name="T3" fmla="*/ 14 h 14"/>
                    <a:gd name="T4" fmla="*/ 262 w 262"/>
                    <a:gd name="T5" fmla="*/ 0 h 14"/>
                    <a:gd name="T6" fmla="*/ 0 w 262"/>
                    <a:gd name="T7" fmla="*/ 0 h 14"/>
                  </a:gdLst>
                  <a:ahLst/>
                  <a:cxnLst>
                    <a:cxn ang="0">
                      <a:pos x="T0" y="T1"/>
                    </a:cxn>
                    <a:cxn ang="0">
                      <a:pos x="T2" y="T3"/>
                    </a:cxn>
                    <a:cxn ang="0">
                      <a:pos x="T4" y="T5"/>
                    </a:cxn>
                    <a:cxn ang="0">
                      <a:pos x="T6" y="T7"/>
                    </a:cxn>
                  </a:cxnLst>
                  <a:rect l="0" t="0" r="r" b="b"/>
                  <a:pathLst>
                    <a:path w="262" h="14">
                      <a:moveTo>
                        <a:pt x="0" y="14"/>
                      </a:moveTo>
                      <a:lnTo>
                        <a:pt x="262" y="14"/>
                      </a:lnTo>
                      <a:lnTo>
                        <a:pt x="262"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t-IT"/>
                </a:p>
              </p:txBody>
            </p:sp>
            <p:sp>
              <p:nvSpPr>
                <p:cNvPr id="1260" name="Rectangle 891"/>
                <p:cNvSpPr>
                  <a:spLocks noChangeArrowheads="1"/>
                </p:cNvSpPr>
                <p:nvPr/>
              </p:nvSpPr>
              <p:spPr bwMode="auto">
                <a:xfrm>
                  <a:off x="2987089" y="1344200"/>
                  <a:ext cx="415925" cy="23813"/>
                </a:xfrm>
                <a:prstGeom prst="rect">
                  <a:avLst/>
                </a:prstGeom>
                <a:solidFill>
                  <a:srgbClr val="FF1F4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t-IT"/>
                </a:p>
              </p:txBody>
            </p:sp>
            <p:sp>
              <p:nvSpPr>
                <p:cNvPr id="1261" name="Freeform 892"/>
                <p:cNvSpPr>
                  <a:spLocks/>
                </p:cNvSpPr>
                <p:nvPr/>
              </p:nvSpPr>
              <p:spPr bwMode="auto">
                <a:xfrm>
                  <a:off x="2987089" y="1344200"/>
                  <a:ext cx="415925" cy="23813"/>
                </a:xfrm>
                <a:custGeom>
                  <a:avLst/>
                  <a:gdLst>
                    <a:gd name="T0" fmla="*/ 0 w 262"/>
                    <a:gd name="T1" fmla="*/ 15 h 15"/>
                    <a:gd name="T2" fmla="*/ 262 w 262"/>
                    <a:gd name="T3" fmla="*/ 15 h 15"/>
                    <a:gd name="T4" fmla="*/ 262 w 262"/>
                    <a:gd name="T5" fmla="*/ 0 h 15"/>
                    <a:gd name="T6" fmla="*/ 0 w 262"/>
                    <a:gd name="T7" fmla="*/ 0 h 15"/>
                  </a:gdLst>
                  <a:ahLst/>
                  <a:cxnLst>
                    <a:cxn ang="0">
                      <a:pos x="T0" y="T1"/>
                    </a:cxn>
                    <a:cxn ang="0">
                      <a:pos x="T2" y="T3"/>
                    </a:cxn>
                    <a:cxn ang="0">
                      <a:pos x="T4" y="T5"/>
                    </a:cxn>
                    <a:cxn ang="0">
                      <a:pos x="T6" y="T7"/>
                    </a:cxn>
                  </a:cxnLst>
                  <a:rect l="0" t="0" r="r" b="b"/>
                  <a:pathLst>
                    <a:path w="262" h="15">
                      <a:moveTo>
                        <a:pt x="0" y="15"/>
                      </a:moveTo>
                      <a:lnTo>
                        <a:pt x="262" y="15"/>
                      </a:lnTo>
                      <a:lnTo>
                        <a:pt x="262"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t-IT"/>
                </a:p>
              </p:txBody>
            </p:sp>
            <p:sp>
              <p:nvSpPr>
                <p:cNvPr id="1262" name="Rectangle 893"/>
                <p:cNvSpPr>
                  <a:spLocks noChangeArrowheads="1"/>
                </p:cNvSpPr>
                <p:nvPr/>
              </p:nvSpPr>
              <p:spPr bwMode="auto">
                <a:xfrm>
                  <a:off x="2987089" y="2958688"/>
                  <a:ext cx="415925" cy="23813"/>
                </a:xfrm>
                <a:prstGeom prst="rect">
                  <a:avLst/>
                </a:prstGeom>
                <a:solidFill>
                  <a:srgbClr val="348DF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t-IT"/>
                </a:p>
              </p:txBody>
            </p:sp>
            <p:sp>
              <p:nvSpPr>
                <p:cNvPr id="1263" name="Freeform 894"/>
                <p:cNvSpPr>
                  <a:spLocks/>
                </p:cNvSpPr>
                <p:nvPr/>
              </p:nvSpPr>
              <p:spPr bwMode="auto">
                <a:xfrm>
                  <a:off x="2987089" y="2958688"/>
                  <a:ext cx="415925" cy="23813"/>
                </a:xfrm>
                <a:custGeom>
                  <a:avLst/>
                  <a:gdLst>
                    <a:gd name="T0" fmla="*/ 0 w 262"/>
                    <a:gd name="T1" fmla="*/ 15 h 15"/>
                    <a:gd name="T2" fmla="*/ 262 w 262"/>
                    <a:gd name="T3" fmla="*/ 15 h 15"/>
                    <a:gd name="T4" fmla="*/ 262 w 262"/>
                    <a:gd name="T5" fmla="*/ 0 h 15"/>
                    <a:gd name="T6" fmla="*/ 0 w 262"/>
                    <a:gd name="T7" fmla="*/ 0 h 15"/>
                  </a:gdLst>
                  <a:ahLst/>
                  <a:cxnLst>
                    <a:cxn ang="0">
                      <a:pos x="T0" y="T1"/>
                    </a:cxn>
                    <a:cxn ang="0">
                      <a:pos x="T2" y="T3"/>
                    </a:cxn>
                    <a:cxn ang="0">
                      <a:pos x="T4" y="T5"/>
                    </a:cxn>
                    <a:cxn ang="0">
                      <a:pos x="T6" y="T7"/>
                    </a:cxn>
                  </a:cxnLst>
                  <a:rect l="0" t="0" r="r" b="b"/>
                  <a:pathLst>
                    <a:path w="262" h="15">
                      <a:moveTo>
                        <a:pt x="0" y="15"/>
                      </a:moveTo>
                      <a:lnTo>
                        <a:pt x="262" y="15"/>
                      </a:lnTo>
                      <a:lnTo>
                        <a:pt x="262"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t-IT"/>
                </a:p>
              </p:txBody>
            </p:sp>
            <p:sp>
              <p:nvSpPr>
                <p:cNvPr id="1270" name="Freeform 901"/>
                <p:cNvSpPr>
                  <a:spLocks/>
                </p:cNvSpPr>
                <p:nvPr/>
              </p:nvSpPr>
              <p:spPr bwMode="auto">
                <a:xfrm>
                  <a:off x="4309477" y="3912775"/>
                  <a:ext cx="92075" cy="84138"/>
                </a:xfrm>
                <a:custGeom>
                  <a:avLst/>
                  <a:gdLst>
                    <a:gd name="T0" fmla="*/ 58 w 58"/>
                    <a:gd name="T1" fmla="*/ 53 h 53"/>
                    <a:gd name="T2" fmla="*/ 29 w 58"/>
                    <a:gd name="T3" fmla="*/ 24 h 53"/>
                    <a:gd name="T4" fmla="*/ 0 w 58"/>
                    <a:gd name="T5" fmla="*/ 53 h 53"/>
                    <a:gd name="T6" fmla="*/ 0 w 58"/>
                    <a:gd name="T7" fmla="*/ 29 h 53"/>
                    <a:gd name="T8" fmla="*/ 29 w 58"/>
                    <a:gd name="T9" fmla="*/ 0 h 53"/>
                    <a:gd name="T10" fmla="*/ 58 w 58"/>
                    <a:gd name="T11" fmla="*/ 29 h 53"/>
                    <a:gd name="T12" fmla="*/ 58 w 58"/>
                    <a:gd name="T13" fmla="*/ 53 h 53"/>
                  </a:gdLst>
                  <a:ahLst/>
                  <a:cxnLst>
                    <a:cxn ang="0">
                      <a:pos x="T0" y="T1"/>
                    </a:cxn>
                    <a:cxn ang="0">
                      <a:pos x="T2" y="T3"/>
                    </a:cxn>
                    <a:cxn ang="0">
                      <a:pos x="T4" y="T5"/>
                    </a:cxn>
                    <a:cxn ang="0">
                      <a:pos x="T6" y="T7"/>
                    </a:cxn>
                    <a:cxn ang="0">
                      <a:pos x="T8" y="T9"/>
                    </a:cxn>
                    <a:cxn ang="0">
                      <a:pos x="T10" y="T11"/>
                    </a:cxn>
                    <a:cxn ang="0">
                      <a:pos x="T12" y="T13"/>
                    </a:cxn>
                  </a:cxnLst>
                  <a:rect l="0" t="0" r="r" b="b"/>
                  <a:pathLst>
                    <a:path w="58" h="53">
                      <a:moveTo>
                        <a:pt x="58" y="53"/>
                      </a:moveTo>
                      <a:lnTo>
                        <a:pt x="29" y="24"/>
                      </a:lnTo>
                      <a:lnTo>
                        <a:pt x="0" y="53"/>
                      </a:lnTo>
                      <a:lnTo>
                        <a:pt x="0" y="29"/>
                      </a:lnTo>
                      <a:lnTo>
                        <a:pt x="29" y="0"/>
                      </a:lnTo>
                      <a:lnTo>
                        <a:pt x="58" y="29"/>
                      </a:lnTo>
                      <a:lnTo>
                        <a:pt x="58" y="53"/>
                      </a:lnTo>
                      <a:close/>
                    </a:path>
                  </a:pathLst>
                </a:custGeom>
                <a:solidFill>
                  <a:srgbClr val="348D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t-IT"/>
                </a:p>
              </p:txBody>
            </p:sp>
            <p:sp>
              <p:nvSpPr>
                <p:cNvPr id="1271" name="Rectangle 902"/>
                <p:cNvSpPr>
                  <a:spLocks noChangeArrowheads="1"/>
                </p:cNvSpPr>
                <p:nvPr/>
              </p:nvSpPr>
              <p:spPr bwMode="auto">
                <a:xfrm>
                  <a:off x="4344402" y="3955638"/>
                  <a:ext cx="23813" cy="136525"/>
                </a:xfrm>
                <a:prstGeom prst="rect">
                  <a:avLst/>
                </a:prstGeom>
                <a:solidFill>
                  <a:srgbClr val="348DF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t-IT"/>
                </a:p>
              </p:txBody>
            </p:sp>
            <p:sp>
              <p:nvSpPr>
                <p:cNvPr id="1272" name="Freeform 903"/>
                <p:cNvSpPr>
                  <a:spLocks/>
                </p:cNvSpPr>
                <p:nvPr/>
              </p:nvSpPr>
              <p:spPr bwMode="auto">
                <a:xfrm>
                  <a:off x="4344402" y="3955638"/>
                  <a:ext cx="23813" cy="136525"/>
                </a:xfrm>
                <a:custGeom>
                  <a:avLst/>
                  <a:gdLst>
                    <a:gd name="T0" fmla="*/ 15 w 15"/>
                    <a:gd name="T1" fmla="*/ 86 h 86"/>
                    <a:gd name="T2" fmla="*/ 15 w 15"/>
                    <a:gd name="T3" fmla="*/ 0 h 86"/>
                    <a:gd name="T4" fmla="*/ 0 w 15"/>
                    <a:gd name="T5" fmla="*/ 0 h 86"/>
                    <a:gd name="T6" fmla="*/ 0 w 15"/>
                    <a:gd name="T7" fmla="*/ 86 h 86"/>
                  </a:gdLst>
                  <a:ahLst/>
                  <a:cxnLst>
                    <a:cxn ang="0">
                      <a:pos x="T0" y="T1"/>
                    </a:cxn>
                    <a:cxn ang="0">
                      <a:pos x="T2" y="T3"/>
                    </a:cxn>
                    <a:cxn ang="0">
                      <a:pos x="T4" y="T5"/>
                    </a:cxn>
                    <a:cxn ang="0">
                      <a:pos x="T6" y="T7"/>
                    </a:cxn>
                  </a:cxnLst>
                  <a:rect l="0" t="0" r="r" b="b"/>
                  <a:pathLst>
                    <a:path w="15" h="86">
                      <a:moveTo>
                        <a:pt x="15" y="86"/>
                      </a:moveTo>
                      <a:lnTo>
                        <a:pt x="15" y="0"/>
                      </a:lnTo>
                      <a:lnTo>
                        <a:pt x="0" y="0"/>
                      </a:lnTo>
                      <a:lnTo>
                        <a:pt x="0" y="8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t-IT"/>
                </a:p>
              </p:txBody>
            </p:sp>
          </p:grpSp>
        </p:grpSp>
      </p:grpSp>
      <p:sp>
        <p:nvSpPr>
          <p:cNvPr id="980" name="Rectangle 908"/>
          <p:cNvSpPr>
            <a:spLocks noChangeArrowheads="1"/>
          </p:cNvSpPr>
          <p:nvPr/>
        </p:nvSpPr>
        <p:spPr bwMode="auto">
          <a:xfrm>
            <a:off x="5273089" y="4714462"/>
            <a:ext cx="420688" cy="22225"/>
          </a:xfrm>
          <a:prstGeom prst="rect">
            <a:avLst/>
          </a:prstGeom>
          <a:solidFill>
            <a:srgbClr val="348DF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t-IT"/>
          </a:p>
        </p:txBody>
      </p:sp>
      <p:sp>
        <p:nvSpPr>
          <p:cNvPr id="981" name="Freeform 909"/>
          <p:cNvSpPr>
            <a:spLocks/>
          </p:cNvSpPr>
          <p:nvPr/>
        </p:nvSpPr>
        <p:spPr bwMode="auto">
          <a:xfrm>
            <a:off x="5273089" y="4714462"/>
            <a:ext cx="420688" cy="22225"/>
          </a:xfrm>
          <a:custGeom>
            <a:avLst/>
            <a:gdLst>
              <a:gd name="T0" fmla="*/ 265 w 265"/>
              <a:gd name="T1" fmla="*/ 0 h 14"/>
              <a:gd name="T2" fmla="*/ 0 w 265"/>
              <a:gd name="T3" fmla="*/ 0 h 14"/>
              <a:gd name="T4" fmla="*/ 0 w 265"/>
              <a:gd name="T5" fmla="*/ 14 h 14"/>
              <a:gd name="T6" fmla="*/ 265 w 265"/>
              <a:gd name="T7" fmla="*/ 14 h 14"/>
            </a:gdLst>
            <a:ahLst/>
            <a:cxnLst>
              <a:cxn ang="0">
                <a:pos x="T0" y="T1"/>
              </a:cxn>
              <a:cxn ang="0">
                <a:pos x="T2" y="T3"/>
              </a:cxn>
              <a:cxn ang="0">
                <a:pos x="T4" y="T5"/>
              </a:cxn>
              <a:cxn ang="0">
                <a:pos x="T6" y="T7"/>
              </a:cxn>
            </a:cxnLst>
            <a:rect l="0" t="0" r="r" b="b"/>
            <a:pathLst>
              <a:path w="265" h="14">
                <a:moveTo>
                  <a:pt x="265" y="0"/>
                </a:moveTo>
                <a:lnTo>
                  <a:pt x="0" y="0"/>
                </a:lnTo>
                <a:lnTo>
                  <a:pt x="0" y="14"/>
                </a:lnTo>
                <a:lnTo>
                  <a:pt x="265" y="1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t-IT"/>
          </a:p>
        </p:txBody>
      </p:sp>
      <p:sp>
        <p:nvSpPr>
          <p:cNvPr id="982" name="Rectangle 910"/>
          <p:cNvSpPr>
            <a:spLocks noChangeArrowheads="1"/>
          </p:cNvSpPr>
          <p:nvPr/>
        </p:nvSpPr>
        <p:spPr bwMode="auto">
          <a:xfrm>
            <a:off x="5889039" y="4933537"/>
            <a:ext cx="23813" cy="1095375"/>
          </a:xfrm>
          <a:prstGeom prst="rect">
            <a:avLst/>
          </a:prstGeom>
          <a:solidFill>
            <a:srgbClr val="348DF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t-IT"/>
          </a:p>
        </p:txBody>
      </p:sp>
      <p:sp>
        <p:nvSpPr>
          <p:cNvPr id="983" name="Freeform 911"/>
          <p:cNvSpPr>
            <a:spLocks/>
          </p:cNvSpPr>
          <p:nvPr/>
        </p:nvSpPr>
        <p:spPr bwMode="auto">
          <a:xfrm>
            <a:off x="5889039" y="4933537"/>
            <a:ext cx="23813" cy="1095375"/>
          </a:xfrm>
          <a:custGeom>
            <a:avLst/>
            <a:gdLst>
              <a:gd name="T0" fmla="*/ 0 w 15"/>
              <a:gd name="T1" fmla="*/ 0 h 690"/>
              <a:gd name="T2" fmla="*/ 0 w 15"/>
              <a:gd name="T3" fmla="*/ 690 h 690"/>
              <a:gd name="T4" fmla="*/ 15 w 15"/>
              <a:gd name="T5" fmla="*/ 690 h 690"/>
              <a:gd name="T6" fmla="*/ 15 w 15"/>
              <a:gd name="T7" fmla="*/ 0 h 690"/>
            </a:gdLst>
            <a:ahLst/>
            <a:cxnLst>
              <a:cxn ang="0">
                <a:pos x="T0" y="T1"/>
              </a:cxn>
              <a:cxn ang="0">
                <a:pos x="T2" y="T3"/>
              </a:cxn>
              <a:cxn ang="0">
                <a:pos x="T4" y="T5"/>
              </a:cxn>
              <a:cxn ang="0">
                <a:pos x="T6" y="T7"/>
              </a:cxn>
            </a:cxnLst>
            <a:rect l="0" t="0" r="r" b="b"/>
            <a:pathLst>
              <a:path w="15" h="690">
                <a:moveTo>
                  <a:pt x="0" y="0"/>
                </a:moveTo>
                <a:lnTo>
                  <a:pt x="0" y="690"/>
                </a:lnTo>
                <a:lnTo>
                  <a:pt x="15" y="690"/>
                </a:lnTo>
                <a:lnTo>
                  <a:pt x="1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t-IT"/>
          </a:p>
        </p:txBody>
      </p:sp>
      <p:sp>
        <p:nvSpPr>
          <p:cNvPr id="984" name="Rectangle 912"/>
          <p:cNvSpPr>
            <a:spLocks noChangeArrowheads="1"/>
          </p:cNvSpPr>
          <p:nvPr/>
        </p:nvSpPr>
        <p:spPr bwMode="auto">
          <a:xfrm>
            <a:off x="1296401" y="6449600"/>
            <a:ext cx="158750"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348DFA"/>
                </a:solidFill>
                <a:effectLst/>
                <a:latin typeface="Arial" panose="020B0604020202020204" pitchFamily="34" charset="0"/>
              </a:rPr>
              <a:t>*</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985" name="Rectangle 913"/>
          <p:cNvSpPr>
            <a:spLocks noChangeArrowheads="1"/>
          </p:cNvSpPr>
          <p:nvPr/>
        </p:nvSpPr>
        <p:spPr bwMode="auto">
          <a:xfrm>
            <a:off x="1410701" y="6449600"/>
            <a:ext cx="219075"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348DFA"/>
                </a:solidFill>
                <a:effectLst/>
                <a:latin typeface="Arial" panose="020B0604020202020204" pitchFamily="34" charset="0"/>
              </a:rPr>
              <a:t> e</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986" name="Rectangle 914"/>
          <p:cNvSpPr>
            <a:spLocks noChangeArrowheads="1"/>
          </p:cNvSpPr>
          <p:nvPr/>
        </p:nvSpPr>
        <p:spPr bwMode="auto">
          <a:xfrm>
            <a:off x="1542464" y="6449600"/>
            <a:ext cx="165100"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348DFA"/>
                </a:solidFill>
                <a:effectLst/>
                <a:latin typeface="Arial" panose="020B0604020202020204" pitchFamily="34" charset="0"/>
              </a:rPr>
              <a:t>x</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987" name="Rectangle 915"/>
          <p:cNvSpPr>
            <a:spLocks noChangeArrowheads="1"/>
          </p:cNvSpPr>
          <p:nvPr/>
        </p:nvSpPr>
        <p:spPr bwMode="auto">
          <a:xfrm>
            <a:off x="1617076" y="6449600"/>
            <a:ext cx="187325"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348DFA"/>
                </a:solidFill>
                <a:effectLst/>
                <a:latin typeface="Arial" panose="020B0604020202020204" pitchFamily="34" charset="0"/>
              </a:rPr>
              <a:t>o</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988" name="Rectangle 916"/>
          <p:cNvSpPr>
            <a:spLocks noChangeArrowheads="1"/>
          </p:cNvSpPr>
          <p:nvPr/>
        </p:nvSpPr>
        <p:spPr bwMode="auto">
          <a:xfrm>
            <a:off x="1713914" y="6449600"/>
            <a:ext cx="269875"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348DFA"/>
                </a:solidFill>
                <a:effectLst/>
                <a:latin typeface="Arial" panose="020B0604020202020204" pitchFamily="34" charset="0"/>
              </a:rPr>
              <a:t>ge</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989" name="Rectangle 917"/>
          <p:cNvSpPr>
            <a:spLocks noChangeArrowheads="1"/>
          </p:cNvSpPr>
          <p:nvPr/>
        </p:nvSpPr>
        <p:spPr bwMode="auto">
          <a:xfrm>
            <a:off x="1896476" y="6449600"/>
            <a:ext cx="180975"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348DFA"/>
                </a:solidFill>
                <a:effectLst/>
                <a:latin typeface="Arial" panose="020B0604020202020204" pitchFamily="34" charset="0"/>
              </a:rPr>
              <a:t>n</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990" name="Rectangle 918"/>
          <p:cNvSpPr>
            <a:spLocks noChangeArrowheads="1"/>
          </p:cNvSpPr>
          <p:nvPr/>
        </p:nvSpPr>
        <p:spPr bwMode="auto">
          <a:xfrm>
            <a:off x="1988551" y="6449600"/>
            <a:ext cx="279400"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348DFA"/>
                </a:solidFill>
                <a:effectLst/>
                <a:latin typeface="Arial" panose="020B0604020202020204" pitchFamily="34" charset="0"/>
              </a:rPr>
              <a:t>ou</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991" name="Rectangle 919"/>
          <p:cNvSpPr>
            <a:spLocks noChangeArrowheads="1"/>
          </p:cNvSpPr>
          <p:nvPr/>
        </p:nvSpPr>
        <p:spPr bwMode="auto">
          <a:xfrm>
            <a:off x="2177464" y="6449600"/>
            <a:ext cx="158750"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348DFA"/>
                </a:solidFill>
                <a:effectLst/>
                <a:latin typeface="Arial" panose="020B0604020202020204" pitchFamily="34" charset="0"/>
              </a:rPr>
              <a:t>s</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992" name="Rectangle 920"/>
          <p:cNvSpPr>
            <a:spLocks noChangeArrowheads="1"/>
          </p:cNvSpPr>
          <p:nvPr/>
        </p:nvSpPr>
        <p:spPr bwMode="auto">
          <a:xfrm>
            <a:off x="1296401" y="6613112"/>
            <a:ext cx="201613"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348DFA"/>
                </a:solidFill>
                <a:effectLst/>
                <a:latin typeface="Arial" panose="020B0604020202020204" pitchFamily="34" charset="0"/>
              </a:rPr>
              <a:t>+</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993" name="Rectangle 921"/>
          <p:cNvSpPr>
            <a:spLocks noChangeArrowheads="1"/>
          </p:cNvSpPr>
          <p:nvPr/>
        </p:nvSpPr>
        <p:spPr bwMode="auto">
          <a:xfrm>
            <a:off x="1453564" y="6613112"/>
            <a:ext cx="311150"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348DFA"/>
                </a:solidFill>
                <a:effectLst/>
                <a:latin typeface="Arial" panose="020B0604020202020204" pitchFamily="34" charset="0"/>
              </a:rPr>
              <a:t>lim</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994" name="Rectangle 922"/>
          <p:cNvSpPr>
            <a:spLocks noChangeArrowheads="1"/>
          </p:cNvSpPr>
          <p:nvPr/>
        </p:nvSpPr>
        <p:spPr bwMode="auto">
          <a:xfrm>
            <a:off x="1678989" y="6613112"/>
            <a:ext cx="130175"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348DFA"/>
                </a:solidFill>
                <a:effectLst/>
                <a:latin typeface="Arial" panose="020B0604020202020204" pitchFamily="34" charset="0"/>
              </a:rPr>
              <a:t>i</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995" name="Rectangle 923"/>
          <p:cNvSpPr>
            <a:spLocks noChangeArrowheads="1"/>
          </p:cNvSpPr>
          <p:nvPr/>
        </p:nvSpPr>
        <p:spPr bwMode="auto">
          <a:xfrm>
            <a:off x="1721851" y="6613112"/>
            <a:ext cx="239713"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348DFA"/>
                </a:solidFill>
                <a:effectLst/>
                <a:latin typeface="Arial" panose="020B0604020202020204" pitchFamily="34" charset="0"/>
              </a:rPr>
              <a:t>nt</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996" name="Rectangle 924"/>
          <p:cNvSpPr>
            <a:spLocks noChangeArrowheads="1"/>
          </p:cNvSpPr>
          <p:nvPr/>
        </p:nvSpPr>
        <p:spPr bwMode="auto">
          <a:xfrm>
            <a:off x="1871076" y="6613112"/>
            <a:ext cx="158750"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348DFA"/>
                </a:solidFill>
                <a:effectLst/>
                <a:latin typeface="Arial" panose="020B0604020202020204" pitchFamily="34" charset="0"/>
              </a:rPr>
              <a:t>s</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997" name="Rectangle 925"/>
          <p:cNvSpPr>
            <a:spLocks noChangeArrowheads="1"/>
          </p:cNvSpPr>
          <p:nvPr/>
        </p:nvSpPr>
        <p:spPr bwMode="auto">
          <a:xfrm>
            <a:off x="1940926" y="6613112"/>
            <a:ext cx="219075"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348DFA"/>
                </a:solidFill>
                <a:effectLst/>
                <a:latin typeface="Arial" panose="020B0604020202020204" pitchFamily="34" charset="0"/>
              </a:rPr>
              <a:t> a</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998" name="Rectangle 926"/>
          <p:cNvSpPr>
            <a:spLocks noChangeArrowheads="1"/>
          </p:cNvSpPr>
          <p:nvPr/>
        </p:nvSpPr>
        <p:spPr bwMode="auto">
          <a:xfrm>
            <a:off x="2071101" y="6613112"/>
            <a:ext cx="146050"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348DFA"/>
                </a:solidFill>
                <a:effectLst/>
                <a:latin typeface="Arial" panose="020B0604020202020204" pitchFamily="34" charset="0"/>
              </a:rPr>
              <a:t>r</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999" name="Rectangle 927"/>
          <p:cNvSpPr>
            <a:spLocks noChangeArrowheads="1"/>
          </p:cNvSpPr>
          <p:nvPr/>
        </p:nvSpPr>
        <p:spPr bwMode="auto">
          <a:xfrm>
            <a:off x="2126664" y="6613112"/>
            <a:ext cx="176213"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348DFA"/>
                </a:solidFill>
                <a:effectLst/>
                <a:latin typeface="Arial" panose="020B0604020202020204" pitchFamily="34" charset="0"/>
              </a:rPr>
              <a:t>e</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1000" name="Rectangle 928"/>
          <p:cNvSpPr>
            <a:spLocks noChangeArrowheads="1"/>
          </p:cNvSpPr>
          <p:nvPr/>
        </p:nvSpPr>
        <p:spPr bwMode="auto">
          <a:xfrm>
            <a:off x="2212389" y="6613112"/>
            <a:ext cx="317500"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348DFA"/>
                </a:solidFill>
                <a:effectLst/>
                <a:latin typeface="Arial" panose="020B0604020202020204" pitchFamily="34" charset="0"/>
              </a:rPr>
              <a:t> im</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1001" name="Rectangle 929"/>
          <p:cNvSpPr>
            <a:spLocks noChangeArrowheads="1"/>
          </p:cNvSpPr>
          <p:nvPr/>
        </p:nvSpPr>
        <p:spPr bwMode="auto">
          <a:xfrm>
            <a:off x="2440989" y="6613112"/>
            <a:ext cx="187325"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348DFA"/>
                </a:solidFill>
                <a:effectLst/>
                <a:latin typeface="Arial" panose="020B0604020202020204" pitchFamily="34" charset="0"/>
              </a:rPr>
              <a:t>p</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1002" name="Rectangle 930"/>
          <p:cNvSpPr>
            <a:spLocks noChangeArrowheads="1"/>
          </p:cNvSpPr>
          <p:nvPr/>
        </p:nvSpPr>
        <p:spPr bwMode="auto">
          <a:xfrm>
            <a:off x="2537826" y="6613112"/>
            <a:ext cx="255588"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348DFA"/>
                </a:solidFill>
                <a:effectLst/>
                <a:latin typeface="Arial" panose="020B0604020202020204" pitchFamily="34" charset="0"/>
              </a:rPr>
              <a:t>os</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1003" name="Rectangle 931"/>
          <p:cNvSpPr>
            <a:spLocks noChangeArrowheads="1"/>
          </p:cNvSpPr>
          <p:nvPr/>
        </p:nvSpPr>
        <p:spPr bwMode="auto">
          <a:xfrm>
            <a:off x="2704514" y="6613112"/>
            <a:ext cx="174625"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348DFA"/>
                </a:solidFill>
                <a:effectLst/>
                <a:latin typeface="Arial" panose="020B0604020202020204" pitchFamily="34" charset="0"/>
              </a:rPr>
              <a:t>e</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1004" name="Rectangle 932"/>
          <p:cNvSpPr>
            <a:spLocks noChangeArrowheads="1"/>
          </p:cNvSpPr>
          <p:nvPr/>
        </p:nvSpPr>
        <p:spPr bwMode="auto">
          <a:xfrm>
            <a:off x="2790239" y="6613112"/>
            <a:ext cx="187325"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348DFA"/>
                </a:solidFill>
                <a:effectLst/>
                <a:latin typeface="Arial" panose="020B0604020202020204" pitchFamily="34" charset="0"/>
              </a:rPr>
              <a:t>d</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1005" name="Rectangle 933"/>
          <p:cNvSpPr>
            <a:spLocks noChangeArrowheads="1"/>
          </p:cNvSpPr>
          <p:nvPr/>
        </p:nvSpPr>
        <p:spPr bwMode="auto">
          <a:xfrm>
            <a:off x="2931526" y="6613112"/>
            <a:ext cx="187325"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348DFA"/>
                </a:solidFill>
                <a:effectLst/>
                <a:latin typeface="Arial" panose="020B0604020202020204" pitchFamily="34" charset="0"/>
              </a:rPr>
              <a:t>b</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1006" name="Rectangle 934"/>
          <p:cNvSpPr>
            <a:spLocks noChangeArrowheads="1"/>
          </p:cNvSpPr>
          <p:nvPr/>
        </p:nvSpPr>
        <p:spPr bwMode="auto">
          <a:xfrm>
            <a:off x="3026776" y="6613112"/>
            <a:ext cx="173038"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348DFA"/>
                </a:solidFill>
                <a:effectLst/>
                <a:latin typeface="Arial" panose="020B0604020202020204" pitchFamily="34" charset="0"/>
              </a:rPr>
              <a:t>a</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1007" name="Rectangle 935"/>
          <p:cNvSpPr>
            <a:spLocks noChangeArrowheads="1"/>
          </p:cNvSpPr>
          <p:nvPr/>
        </p:nvSpPr>
        <p:spPr bwMode="auto">
          <a:xfrm>
            <a:off x="3110914" y="6613112"/>
            <a:ext cx="244475"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348DFA"/>
                </a:solidFill>
                <a:effectLst/>
                <a:latin typeface="Arial" panose="020B0604020202020204" pitchFamily="34" charset="0"/>
              </a:rPr>
              <a:t>se</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1008" name="Rectangle 936"/>
          <p:cNvSpPr>
            <a:spLocks noChangeArrowheads="1"/>
          </p:cNvSpPr>
          <p:nvPr/>
        </p:nvSpPr>
        <p:spPr bwMode="auto">
          <a:xfrm>
            <a:off x="3266489" y="6613112"/>
            <a:ext cx="187325"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348DFA"/>
                </a:solidFill>
                <a:effectLst/>
                <a:latin typeface="Arial" panose="020B0604020202020204" pitchFamily="34" charset="0"/>
              </a:rPr>
              <a:t>d</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1009" name="Rectangle 937"/>
          <p:cNvSpPr>
            <a:spLocks noChangeArrowheads="1"/>
          </p:cNvSpPr>
          <p:nvPr/>
        </p:nvSpPr>
        <p:spPr bwMode="auto">
          <a:xfrm>
            <a:off x="3363326" y="6613112"/>
            <a:ext cx="325438"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348DFA"/>
                </a:solidFill>
                <a:effectLst/>
                <a:latin typeface="Arial" panose="020B0604020202020204" pitchFamily="34" charset="0"/>
              </a:rPr>
              <a:t> on</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1010" name="Rectangle 938"/>
          <p:cNvSpPr>
            <a:spLocks noChangeArrowheads="1"/>
          </p:cNvSpPr>
          <p:nvPr/>
        </p:nvSpPr>
        <p:spPr bwMode="auto">
          <a:xfrm>
            <a:off x="3642726" y="6613112"/>
            <a:ext cx="222250"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348DFA"/>
                </a:solidFill>
                <a:effectLst/>
                <a:latin typeface="Arial" panose="020B0604020202020204" pitchFamily="34" charset="0"/>
              </a:rPr>
              <a:t>in</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1011" name="Rectangle 939"/>
          <p:cNvSpPr>
            <a:spLocks noChangeArrowheads="1"/>
          </p:cNvSpPr>
          <p:nvPr/>
        </p:nvSpPr>
        <p:spPr bwMode="auto">
          <a:xfrm>
            <a:off x="3779251" y="6613112"/>
            <a:ext cx="141288"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348DFA"/>
                </a:solidFill>
                <a:effectLst/>
                <a:latin typeface="Arial" panose="020B0604020202020204" pitchFamily="34" charset="0"/>
              </a:rPr>
              <a:t>f</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1012" name="Rectangle 940"/>
          <p:cNvSpPr>
            <a:spLocks noChangeArrowheads="1"/>
          </p:cNvSpPr>
          <p:nvPr/>
        </p:nvSpPr>
        <p:spPr bwMode="auto">
          <a:xfrm>
            <a:off x="3830051" y="6613112"/>
            <a:ext cx="187325"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348DFA"/>
                </a:solidFill>
                <a:effectLst/>
                <a:latin typeface="Arial" panose="020B0604020202020204" pitchFamily="34" charset="0"/>
              </a:rPr>
              <a:t>o</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1013" name="Rectangle 941"/>
          <p:cNvSpPr>
            <a:spLocks noChangeArrowheads="1"/>
          </p:cNvSpPr>
          <p:nvPr/>
        </p:nvSpPr>
        <p:spPr bwMode="auto">
          <a:xfrm>
            <a:off x="3926889" y="6613112"/>
            <a:ext cx="147638"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348DFA"/>
                </a:solidFill>
                <a:effectLst/>
                <a:latin typeface="Arial" panose="020B0604020202020204" pitchFamily="34" charset="0"/>
              </a:rPr>
              <a:t>r</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1014" name="Rectangle 942"/>
          <p:cNvSpPr>
            <a:spLocks noChangeArrowheads="1"/>
          </p:cNvSpPr>
          <p:nvPr/>
        </p:nvSpPr>
        <p:spPr bwMode="auto">
          <a:xfrm>
            <a:off x="3984039" y="6613112"/>
            <a:ext cx="233363"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348DFA"/>
                </a:solidFill>
                <a:effectLst/>
                <a:latin typeface="Arial" panose="020B0604020202020204" pitchFamily="34" charset="0"/>
              </a:rPr>
              <a:t>m</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1015" name="Rectangle 943"/>
          <p:cNvSpPr>
            <a:spLocks noChangeArrowheads="1"/>
          </p:cNvSpPr>
          <p:nvPr/>
        </p:nvSpPr>
        <p:spPr bwMode="auto">
          <a:xfrm>
            <a:off x="4125326" y="6613112"/>
            <a:ext cx="173038"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348DFA"/>
                </a:solidFill>
                <a:effectLst/>
                <a:latin typeface="Arial" panose="020B0604020202020204" pitchFamily="34" charset="0"/>
              </a:rPr>
              <a:t>a</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1016" name="Rectangle 944"/>
          <p:cNvSpPr>
            <a:spLocks noChangeArrowheads="1"/>
          </p:cNvSpPr>
          <p:nvPr/>
        </p:nvSpPr>
        <p:spPr bwMode="auto">
          <a:xfrm>
            <a:off x="4207876" y="6613112"/>
            <a:ext cx="282575"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348DFA"/>
                </a:solidFill>
                <a:effectLst/>
                <a:latin typeface="Arial" panose="020B0604020202020204" pitchFamily="34" charset="0"/>
              </a:rPr>
              <a:t>tio</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1017" name="Rectangle 945"/>
          <p:cNvSpPr>
            <a:spLocks noChangeArrowheads="1"/>
          </p:cNvSpPr>
          <p:nvPr/>
        </p:nvSpPr>
        <p:spPr bwMode="auto">
          <a:xfrm>
            <a:off x="4403139" y="6613112"/>
            <a:ext cx="182563"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348DFA"/>
                </a:solidFill>
                <a:effectLst/>
                <a:latin typeface="Arial" panose="020B0604020202020204" pitchFamily="34" charset="0"/>
              </a:rPr>
              <a:t>n</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1018" name="Rectangle 946"/>
          <p:cNvSpPr>
            <a:spLocks noChangeArrowheads="1"/>
          </p:cNvSpPr>
          <p:nvPr/>
        </p:nvSpPr>
        <p:spPr bwMode="auto">
          <a:xfrm>
            <a:off x="4496801" y="6613112"/>
            <a:ext cx="187325"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348DFA"/>
                </a:solidFill>
                <a:effectLst/>
                <a:latin typeface="Arial" panose="020B0604020202020204" pitchFamily="34" charset="0"/>
              </a:rPr>
              <a:t> f</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1019" name="Rectangle 947"/>
          <p:cNvSpPr>
            <a:spLocks noChangeArrowheads="1"/>
          </p:cNvSpPr>
          <p:nvPr/>
        </p:nvSpPr>
        <p:spPr bwMode="auto">
          <a:xfrm>
            <a:off x="4593639" y="6613112"/>
            <a:ext cx="147638"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348DFA"/>
                </a:solidFill>
                <a:effectLst/>
                <a:latin typeface="Arial" panose="020B0604020202020204" pitchFamily="34" charset="0"/>
              </a:rPr>
              <a:t>r</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1020" name="Rectangle 948"/>
          <p:cNvSpPr>
            <a:spLocks noChangeArrowheads="1"/>
          </p:cNvSpPr>
          <p:nvPr/>
        </p:nvSpPr>
        <p:spPr bwMode="auto">
          <a:xfrm>
            <a:off x="4649201" y="6613112"/>
            <a:ext cx="328613"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348DFA"/>
                </a:solidFill>
                <a:effectLst/>
                <a:latin typeface="Arial" panose="020B0604020202020204" pitchFamily="34" charset="0"/>
              </a:rPr>
              <a:t>om</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1021" name="Rectangle 949"/>
          <p:cNvSpPr>
            <a:spLocks noChangeArrowheads="1"/>
          </p:cNvSpPr>
          <p:nvPr/>
        </p:nvSpPr>
        <p:spPr bwMode="auto">
          <a:xfrm>
            <a:off x="4933364" y="6613112"/>
            <a:ext cx="180975"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348DFA"/>
                </a:solidFill>
                <a:effectLst/>
                <a:latin typeface="Arial" panose="020B0604020202020204" pitchFamily="34" charset="0"/>
              </a:rPr>
              <a:t>h</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1022" name="Rectangle 950"/>
          <p:cNvSpPr>
            <a:spLocks noChangeArrowheads="1"/>
          </p:cNvSpPr>
          <p:nvPr/>
        </p:nvSpPr>
        <p:spPr bwMode="auto">
          <a:xfrm>
            <a:off x="5025439" y="6613112"/>
            <a:ext cx="169863"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348DFA"/>
                </a:solidFill>
                <a:effectLst/>
                <a:latin typeface="Arial" panose="020B0604020202020204" pitchFamily="34" charset="0"/>
              </a:rPr>
              <a:t>y</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1023" name="Rectangle 951"/>
          <p:cNvSpPr>
            <a:spLocks noChangeArrowheads="1"/>
          </p:cNvSpPr>
          <p:nvPr/>
        </p:nvSpPr>
        <p:spPr bwMode="auto">
          <a:xfrm>
            <a:off x="5104814" y="6613112"/>
            <a:ext cx="187325"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348DFA"/>
                </a:solidFill>
                <a:effectLst/>
                <a:latin typeface="Arial" panose="020B0604020202020204" pitchFamily="34" charset="0"/>
              </a:rPr>
              <a:t>d</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1024" name="Rectangle 952"/>
          <p:cNvSpPr>
            <a:spLocks noChangeArrowheads="1"/>
          </p:cNvSpPr>
          <p:nvPr/>
        </p:nvSpPr>
        <p:spPr bwMode="auto">
          <a:xfrm>
            <a:off x="5201651" y="6613112"/>
            <a:ext cx="146050"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348DFA"/>
                </a:solidFill>
                <a:effectLst/>
                <a:latin typeface="Arial" panose="020B0604020202020204" pitchFamily="34" charset="0"/>
              </a:rPr>
              <a:t>r</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1025" name="Rectangle 953"/>
          <p:cNvSpPr>
            <a:spLocks noChangeArrowheads="1"/>
          </p:cNvSpPr>
          <p:nvPr/>
        </p:nvSpPr>
        <p:spPr bwMode="auto">
          <a:xfrm>
            <a:off x="5257214" y="6613112"/>
            <a:ext cx="322263"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348DFA"/>
                </a:solidFill>
                <a:effectLst/>
                <a:latin typeface="Arial" panose="020B0604020202020204" pitchFamily="34" charset="0"/>
              </a:rPr>
              <a:t>olo</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1026" name="Rectangle 954"/>
          <p:cNvSpPr>
            <a:spLocks noChangeArrowheads="1"/>
          </p:cNvSpPr>
          <p:nvPr/>
        </p:nvSpPr>
        <p:spPr bwMode="auto">
          <a:xfrm>
            <a:off x="5492164" y="6613112"/>
            <a:ext cx="163513"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348DFA"/>
                </a:solidFill>
                <a:effectLst/>
                <a:latin typeface="Arial" panose="020B0604020202020204" pitchFamily="34" charset="0"/>
              </a:rPr>
              <a:t>c</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1027" name="Rectangle 955"/>
          <p:cNvSpPr>
            <a:spLocks noChangeArrowheads="1"/>
          </p:cNvSpPr>
          <p:nvPr/>
        </p:nvSpPr>
        <p:spPr bwMode="auto">
          <a:xfrm>
            <a:off x="5566776" y="6613112"/>
            <a:ext cx="214313"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348DFA"/>
                </a:solidFill>
                <a:effectLst/>
                <a:latin typeface="Arial" panose="020B0604020202020204" pitchFamily="34" charset="0"/>
              </a:rPr>
              <a:t>ia</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1028" name="Rectangle 956"/>
          <p:cNvSpPr>
            <a:spLocks noChangeArrowheads="1"/>
          </p:cNvSpPr>
          <p:nvPr/>
        </p:nvSpPr>
        <p:spPr bwMode="auto">
          <a:xfrm>
            <a:off x="5693776" y="6613112"/>
            <a:ext cx="130175"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348DFA"/>
                </a:solidFill>
                <a:effectLst/>
                <a:latin typeface="Arial" panose="020B0604020202020204" pitchFamily="34" charset="0"/>
              </a:rPr>
              <a:t>l</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1029" name="Rectangle 957"/>
          <p:cNvSpPr>
            <a:spLocks noChangeArrowheads="1"/>
          </p:cNvSpPr>
          <p:nvPr/>
        </p:nvSpPr>
        <p:spPr bwMode="auto">
          <a:xfrm>
            <a:off x="5781089" y="6613112"/>
            <a:ext cx="328613"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348DFA"/>
                </a:solidFill>
                <a:effectLst/>
                <a:latin typeface="Arial" panose="020B0604020202020204" pitchFamily="34" charset="0"/>
              </a:rPr>
              <a:t>mo</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1030" name="Rectangle 958"/>
          <p:cNvSpPr>
            <a:spLocks noChangeArrowheads="1"/>
          </p:cNvSpPr>
          <p:nvPr/>
        </p:nvSpPr>
        <p:spPr bwMode="auto">
          <a:xfrm>
            <a:off x="6017626" y="6613112"/>
            <a:ext cx="187325"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348DFA"/>
                </a:solidFill>
                <a:effectLst/>
                <a:latin typeface="Arial" panose="020B0604020202020204" pitchFamily="34" charset="0"/>
              </a:rPr>
              <a:t>d</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1031" name="Rectangle 959"/>
          <p:cNvSpPr>
            <a:spLocks noChangeArrowheads="1"/>
          </p:cNvSpPr>
          <p:nvPr/>
        </p:nvSpPr>
        <p:spPr bwMode="auto">
          <a:xfrm>
            <a:off x="6114464" y="6613112"/>
            <a:ext cx="176213"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348DFA"/>
                </a:solidFill>
                <a:effectLst/>
                <a:latin typeface="Arial" panose="020B0604020202020204" pitchFamily="34" charset="0"/>
              </a:rPr>
              <a:t>e</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1032" name="Rectangle 960"/>
          <p:cNvSpPr>
            <a:spLocks noChangeArrowheads="1"/>
          </p:cNvSpPr>
          <p:nvPr/>
        </p:nvSpPr>
        <p:spPr bwMode="auto">
          <a:xfrm>
            <a:off x="6200189" y="6613112"/>
            <a:ext cx="130175"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348DFA"/>
                </a:solidFill>
                <a:effectLst/>
                <a:latin typeface="Arial" panose="020B0604020202020204" pitchFamily="34" charset="0"/>
              </a:rPr>
              <a:t>l</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1033" name="Rectangle 961"/>
          <p:cNvSpPr>
            <a:spLocks noChangeArrowheads="1"/>
          </p:cNvSpPr>
          <p:nvPr/>
        </p:nvSpPr>
        <p:spPr bwMode="auto">
          <a:xfrm>
            <a:off x="1380539" y="5813012"/>
            <a:ext cx="187325"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348DFA"/>
                </a:solidFill>
                <a:effectLst/>
                <a:latin typeface="Arial" panose="020B0604020202020204" pitchFamily="34" charset="0"/>
              </a:rPr>
              <a:t>R</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1034" name="Rectangle 962"/>
          <p:cNvSpPr>
            <a:spLocks noChangeArrowheads="1"/>
          </p:cNvSpPr>
          <p:nvPr/>
        </p:nvSpPr>
        <p:spPr bwMode="auto">
          <a:xfrm>
            <a:off x="1477376" y="5813012"/>
            <a:ext cx="130175"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348DFA"/>
                </a:solidFill>
                <a:effectLst/>
                <a:latin typeface="Arial" panose="020B0604020202020204" pitchFamily="34" charset="0"/>
              </a:rPr>
              <a:t>i</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1035" name="Rectangle 963"/>
          <p:cNvSpPr>
            <a:spLocks noChangeArrowheads="1"/>
          </p:cNvSpPr>
          <p:nvPr/>
        </p:nvSpPr>
        <p:spPr bwMode="auto">
          <a:xfrm>
            <a:off x="1520239" y="5813012"/>
            <a:ext cx="169863"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348DFA"/>
                </a:solidFill>
                <a:effectLst/>
                <a:latin typeface="Arial" panose="020B0604020202020204" pitchFamily="34" charset="0"/>
              </a:rPr>
              <a:t>v</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1036" name="Rectangle 964"/>
          <p:cNvSpPr>
            <a:spLocks noChangeArrowheads="1"/>
          </p:cNvSpPr>
          <p:nvPr/>
        </p:nvSpPr>
        <p:spPr bwMode="auto">
          <a:xfrm>
            <a:off x="1598026" y="5813012"/>
            <a:ext cx="233363"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348DFA"/>
                </a:solidFill>
                <a:effectLst/>
                <a:latin typeface="Arial" panose="020B0604020202020204" pitchFamily="34" charset="0"/>
              </a:rPr>
              <a:t>er</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1037" name="Rectangle 965"/>
          <p:cNvSpPr>
            <a:spLocks noChangeArrowheads="1"/>
          </p:cNvSpPr>
          <p:nvPr/>
        </p:nvSpPr>
        <p:spPr bwMode="auto">
          <a:xfrm>
            <a:off x="1788526" y="5813012"/>
            <a:ext cx="266700"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348DFA"/>
                </a:solidFill>
                <a:effectLst/>
                <a:latin typeface="Arial" panose="020B0604020202020204" pitchFamily="34" charset="0"/>
              </a:rPr>
              <a:t>ne</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1038" name="Rectangle 966"/>
          <p:cNvSpPr>
            <a:spLocks noChangeArrowheads="1"/>
          </p:cNvSpPr>
          <p:nvPr/>
        </p:nvSpPr>
        <p:spPr bwMode="auto">
          <a:xfrm>
            <a:off x="1966326" y="5813012"/>
            <a:ext cx="144463"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348DFA"/>
                </a:solidFill>
                <a:effectLst/>
                <a:latin typeface="Arial" panose="020B0604020202020204" pitchFamily="34" charset="0"/>
              </a:rPr>
              <a:t>t</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1039" name="Rectangle 967"/>
          <p:cNvSpPr>
            <a:spLocks noChangeArrowheads="1"/>
          </p:cNvSpPr>
          <p:nvPr/>
        </p:nvSpPr>
        <p:spPr bwMode="auto">
          <a:xfrm>
            <a:off x="2023476" y="5813012"/>
            <a:ext cx="206375"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348DFA"/>
                </a:solidFill>
                <a:effectLst/>
                <a:latin typeface="Arial" panose="020B0604020202020204" pitchFamily="34" charset="0"/>
              </a:rPr>
              <a:t>w</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1040" name="Rectangle 968"/>
          <p:cNvSpPr>
            <a:spLocks noChangeArrowheads="1"/>
          </p:cNvSpPr>
          <p:nvPr/>
        </p:nvSpPr>
        <p:spPr bwMode="auto">
          <a:xfrm>
            <a:off x="2140951" y="5813012"/>
            <a:ext cx="241300"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348DFA"/>
                </a:solidFill>
                <a:effectLst/>
                <a:latin typeface="Arial" panose="020B0604020202020204" pitchFamily="34" charset="0"/>
              </a:rPr>
              <a:t>or</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1041" name="Rectangle 969"/>
          <p:cNvSpPr>
            <a:spLocks noChangeArrowheads="1"/>
          </p:cNvSpPr>
          <p:nvPr/>
        </p:nvSpPr>
        <p:spPr bwMode="auto">
          <a:xfrm>
            <a:off x="2294939" y="5813012"/>
            <a:ext cx="173038"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348DFA"/>
                </a:solidFill>
                <a:effectLst/>
                <a:latin typeface="Arial" panose="020B0604020202020204" pitchFamily="34" charset="0"/>
              </a:rPr>
              <a:t>k</a:t>
            </a:r>
            <a:endParaRPr kumimoji="0" lang="it-IT" altLang="it-IT" sz="1800" b="0" i="0" u="none" strike="noStrike" cap="none" normalizeH="0" baseline="0">
              <a:ln>
                <a:noFill/>
              </a:ln>
              <a:solidFill>
                <a:schemeClr val="tx1"/>
              </a:solidFill>
              <a:effectLst/>
              <a:latin typeface="Arial" panose="020B0604020202020204" pitchFamily="34" charset="0"/>
            </a:endParaRPr>
          </a:p>
        </p:txBody>
      </p:sp>
      <p:grpSp>
        <p:nvGrpSpPr>
          <p:cNvPr id="13" name="Group 12"/>
          <p:cNvGrpSpPr/>
          <p:nvPr/>
        </p:nvGrpSpPr>
        <p:grpSpPr>
          <a:xfrm>
            <a:off x="5369927" y="225012"/>
            <a:ext cx="4822825" cy="5843588"/>
            <a:chOff x="5369927" y="225012"/>
            <a:chExt cx="4822825" cy="5843588"/>
          </a:xfrm>
        </p:grpSpPr>
        <p:sp>
          <p:nvSpPr>
            <p:cNvPr id="1300" name="Freeform 530"/>
            <p:cNvSpPr>
              <a:spLocks/>
            </p:cNvSpPr>
            <p:nvPr/>
          </p:nvSpPr>
          <p:spPr bwMode="auto">
            <a:xfrm>
              <a:off x="8071851" y="1039400"/>
              <a:ext cx="1555750" cy="1250950"/>
            </a:xfrm>
            <a:custGeom>
              <a:avLst/>
              <a:gdLst>
                <a:gd name="T0" fmla="*/ 516 w 540"/>
                <a:gd name="T1" fmla="*/ 0 h 434"/>
                <a:gd name="T2" fmla="*/ 24 w 540"/>
                <a:gd name="T3" fmla="*/ 0 h 434"/>
                <a:gd name="T4" fmla="*/ 0 w 540"/>
                <a:gd name="T5" fmla="*/ 24 h 434"/>
                <a:gd name="T6" fmla="*/ 0 w 540"/>
                <a:gd name="T7" fmla="*/ 410 h 434"/>
                <a:gd name="T8" fmla="*/ 24 w 540"/>
                <a:gd name="T9" fmla="*/ 434 h 434"/>
                <a:gd name="T10" fmla="*/ 516 w 540"/>
                <a:gd name="T11" fmla="*/ 434 h 434"/>
                <a:gd name="T12" fmla="*/ 540 w 540"/>
                <a:gd name="T13" fmla="*/ 410 h 434"/>
                <a:gd name="T14" fmla="*/ 540 w 540"/>
                <a:gd name="T15" fmla="*/ 24 h 434"/>
                <a:gd name="T16" fmla="*/ 516 w 540"/>
                <a:gd name="T17" fmla="*/ 0 h 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0" h="434">
                  <a:moveTo>
                    <a:pt x="516" y="0"/>
                  </a:moveTo>
                  <a:cubicBezTo>
                    <a:pt x="24" y="0"/>
                    <a:pt x="24" y="0"/>
                    <a:pt x="24" y="0"/>
                  </a:cubicBezTo>
                  <a:cubicBezTo>
                    <a:pt x="11" y="0"/>
                    <a:pt x="0" y="10"/>
                    <a:pt x="0" y="24"/>
                  </a:cubicBezTo>
                  <a:cubicBezTo>
                    <a:pt x="0" y="410"/>
                    <a:pt x="0" y="410"/>
                    <a:pt x="0" y="410"/>
                  </a:cubicBezTo>
                  <a:cubicBezTo>
                    <a:pt x="0" y="423"/>
                    <a:pt x="11" y="434"/>
                    <a:pt x="24" y="434"/>
                  </a:cubicBezTo>
                  <a:cubicBezTo>
                    <a:pt x="516" y="434"/>
                    <a:pt x="516" y="434"/>
                    <a:pt x="516" y="434"/>
                  </a:cubicBezTo>
                  <a:cubicBezTo>
                    <a:pt x="529" y="434"/>
                    <a:pt x="540" y="423"/>
                    <a:pt x="540" y="410"/>
                  </a:cubicBezTo>
                  <a:cubicBezTo>
                    <a:pt x="540" y="24"/>
                    <a:pt x="540" y="24"/>
                    <a:pt x="540" y="24"/>
                  </a:cubicBezTo>
                  <a:cubicBezTo>
                    <a:pt x="540" y="10"/>
                    <a:pt x="529" y="0"/>
                    <a:pt x="516" y="0"/>
                  </a:cubicBezTo>
                </a:path>
              </a:pathLst>
            </a:custGeom>
            <a:solidFill>
              <a:srgbClr val="EAF3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t-IT"/>
            </a:p>
          </p:txBody>
        </p:sp>
        <p:sp>
          <p:nvSpPr>
            <p:cNvPr id="1323" name="Rectangle 553"/>
            <p:cNvSpPr>
              <a:spLocks noChangeArrowheads="1"/>
            </p:cNvSpPr>
            <p:nvPr/>
          </p:nvSpPr>
          <p:spPr bwMode="auto">
            <a:xfrm>
              <a:off x="8813214" y="3379375"/>
              <a:ext cx="206375"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348DFA"/>
                  </a:solidFill>
                  <a:effectLst/>
                  <a:latin typeface="Arial" panose="020B0604020202020204" pitchFamily="34" charset="0"/>
                </a:rPr>
                <a:t>w</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1324" name="Rectangle 554"/>
            <p:cNvSpPr>
              <a:spLocks noChangeArrowheads="1"/>
            </p:cNvSpPr>
            <p:nvPr/>
          </p:nvSpPr>
          <p:spPr bwMode="auto">
            <a:xfrm>
              <a:off x="8930689" y="3379375"/>
              <a:ext cx="173038"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348DFA"/>
                  </a:solidFill>
                  <a:effectLst/>
                  <a:latin typeface="Arial" panose="020B0604020202020204" pitchFamily="34" charset="0"/>
                </a:rPr>
                <a:t>a</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1325" name="Rectangle 555"/>
            <p:cNvSpPr>
              <a:spLocks noChangeArrowheads="1"/>
            </p:cNvSpPr>
            <p:nvPr/>
          </p:nvSpPr>
          <p:spPr bwMode="auto">
            <a:xfrm>
              <a:off x="9014826" y="3379375"/>
              <a:ext cx="158750"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348DFA"/>
                  </a:solidFill>
                  <a:effectLst/>
                  <a:latin typeface="Arial" panose="020B0604020202020204" pitchFamily="34" charset="0"/>
                </a:rPr>
                <a:t>s</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1326" name="Rectangle 556"/>
            <p:cNvSpPr>
              <a:spLocks noChangeArrowheads="1"/>
            </p:cNvSpPr>
            <p:nvPr/>
          </p:nvSpPr>
          <p:spPr bwMode="auto">
            <a:xfrm>
              <a:off x="9084676" y="3379375"/>
              <a:ext cx="144463"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348DFA"/>
                  </a:solidFill>
                  <a:effectLst/>
                  <a:latin typeface="Arial" panose="020B0604020202020204" pitchFamily="34" charset="0"/>
                </a:rPr>
                <a:t>t</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1327" name="Rectangle 557"/>
            <p:cNvSpPr>
              <a:spLocks noChangeArrowheads="1"/>
            </p:cNvSpPr>
            <p:nvPr/>
          </p:nvSpPr>
          <p:spPr bwMode="auto">
            <a:xfrm>
              <a:off x="9140239" y="3379375"/>
              <a:ext cx="174625"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348DFA"/>
                  </a:solidFill>
                  <a:effectLst/>
                  <a:latin typeface="Arial" panose="020B0604020202020204" pitchFamily="34" charset="0"/>
                </a:rPr>
                <a:t>e</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1328" name="Rectangle 558"/>
            <p:cNvSpPr>
              <a:spLocks noChangeArrowheads="1"/>
            </p:cNvSpPr>
            <p:nvPr/>
          </p:nvSpPr>
          <p:spPr bwMode="auto">
            <a:xfrm>
              <a:off x="9225964" y="3379375"/>
              <a:ext cx="206375"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348DFA"/>
                  </a:solidFill>
                  <a:effectLst/>
                  <a:latin typeface="Arial" panose="020B0604020202020204" pitchFamily="34" charset="0"/>
                </a:rPr>
                <a:t>w</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1329" name="Rectangle 559"/>
            <p:cNvSpPr>
              <a:spLocks noChangeArrowheads="1"/>
            </p:cNvSpPr>
            <p:nvPr/>
          </p:nvSpPr>
          <p:spPr bwMode="auto">
            <a:xfrm>
              <a:off x="9343439" y="3379375"/>
              <a:ext cx="173038"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348DFA"/>
                  </a:solidFill>
                  <a:effectLst/>
                  <a:latin typeface="Arial" panose="020B0604020202020204" pitchFamily="34" charset="0"/>
                </a:rPr>
                <a:t>a</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1330" name="Rectangle 560"/>
            <p:cNvSpPr>
              <a:spLocks noChangeArrowheads="1"/>
            </p:cNvSpPr>
            <p:nvPr/>
          </p:nvSpPr>
          <p:spPr bwMode="auto">
            <a:xfrm>
              <a:off x="9427576" y="3379375"/>
              <a:ext cx="144463"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348DFA"/>
                  </a:solidFill>
                  <a:effectLst/>
                  <a:latin typeface="Arial" panose="020B0604020202020204" pitchFamily="34" charset="0"/>
                </a:rPr>
                <a:t>t</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1331" name="Rectangle 561"/>
            <p:cNvSpPr>
              <a:spLocks noChangeArrowheads="1"/>
            </p:cNvSpPr>
            <p:nvPr/>
          </p:nvSpPr>
          <p:spPr bwMode="auto">
            <a:xfrm>
              <a:off x="9483139" y="3379375"/>
              <a:ext cx="174625"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348DFA"/>
                  </a:solidFill>
                  <a:effectLst/>
                  <a:latin typeface="Arial" panose="020B0604020202020204" pitchFamily="34" charset="0"/>
                </a:rPr>
                <a:t>e</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1332" name="Rectangle 562"/>
            <p:cNvSpPr>
              <a:spLocks noChangeArrowheads="1"/>
            </p:cNvSpPr>
            <p:nvPr/>
          </p:nvSpPr>
          <p:spPr bwMode="auto">
            <a:xfrm>
              <a:off x="9568864" y="3379375"/>
              <a:ext cx="146050"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348DFA"/>
                  </a:solidFill>
                  <a:effectLst/>
                  <a:latin typeface="Arial" panose="020B0604020202020204" pitchFamily="34" charset="0"/>
                </a:rPr>
                <a:t>r</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1333" name="Rectangle 563"/>
            <p:cNvSpPr>
              <a:spLocks noChangeArrowheads="1"/>
            </p:cNvSpPr>
            <p:nvPr/>
          </p:nvSpPr>
          <p:spPr bwMode="auto">
            <a:xfrm>
              <a:off x="8813214" y="3541300"/>
              <a:ext cx="142875"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348DFA"/>
                  </a:solidFill>
                  <a:effectLst/>
                  <a:latin typeface="Arial" panose="020B0604020202020204" pitchFamily="34" charset="0"/>
                </a:rPr>
                <a:t>t</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1334" name="Rectangle 564"/>
            <p:cNvSpPr>
              <a:spLocks noChangeArrowheads="1"/>
            </p:cNvSpPr>
            <p:nvPr/>
          </p:nvSpPr>
          <p:spPr bwMode="auto">
            <a:xfrm>
              <a:off x="8868776" y="3541300"/>
              <a:ext cx="147638"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348DFA"/>
                  </a:solidFill>
                  <a:effectLst/>
                  <a:latin typeface="Arial" panose="020B0604020202020204" pitchFamily="34" charset="0"/>
                </a:rPr>
                <a:t>r</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1335" name="Rectangle 565"/>
            <p:cNvSpPr>
              <a:spLocks noChangeArrowheads="1"/>
            </p:cNvSpPr>
            <p:nvPr/>
          </p:nvSpPr>
          <p:spPr bwMode="auto">
            <a:xfrm>
              <a:off x="8924339" y="3541300"/>
              <a:ext cx="314325"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348DFA"/>
                  </a:solidFill>
                  <a:effectLst/>
                  <a:latin typeface="Arial" panose="020B0604020202020204" pitchFamily="34" charset="0"/>
                </a:rPr>
                <a:t>eat</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1336" name="Rectangle 566"/>
            <p:cNvSpPr>
              <a:spLocks noChangeArrowheads="1"/>
            </p:cNvSpPr>
            <p:nvPr/>
          </p:nvSpPr>
          <p:spPr bwMode="auto">
            <a:xfrm>
              <a:off x="9151351" y="3541300"/>
              <a:ext cx="233363"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348DFA"/>
                  </a:solidFill>
                  <a:effectLst/>
                  <a:latin typeface="Arial" panose="020B0604020202020204" pitchFamily="34" charset="0"/>
                </a:rPr>
                <a:t>m</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1337" name="Rectangle 567"/>
            <p:cNvSpPr>
              <a:spLocks noChangeArrowheads="1"/>
            </p:cNvSpPr>
            <p:nvPr/>
          </p:nvSpPr>
          <p:spPr bwMode="auto">
            <a:xfrm>
              <a:off x="9291051" y="3541300"/>
              <a:ext cx="268288"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348DFA"/>
                  </a:solidFill>
                  <a:effectLst/>
                  <a:latin typeface="Arial" panose="020B0604020202020204" pitchFamily="34" charset="0"/>
                </a:rPr>
                <a:t>en</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1338" name="Rectangle 568"/>
            <p:cNvSpPr>
              <a:spLocks noChangeArrowheads="1"/>
            </p:cNvSpPr>
            <p:nvPr/>
          </p:nvSpPr>
          <p:spPr bwMode="auto">
            <a:xfrm>
              <a:off x="9470439" y="3541300"/>
              <a:ext cx="144463"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348DFA"/>
                  </a:solidFill>
                  <a:effectLst/>
                  <a:latin typeface="Arial" panose="020B0604020202020204" pitchFamily="34" charset="0"/>
                </a:rPr>
                <a:t>t</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1339" name="Rectangle 569"/>
            <p:cNvSpPr>
              <a:spLocks noChangeArrowheads="1"/>
            </p:cNvSpPr>
            <p:nvPr/>
          </p:nvSpPr>
          <p:spPr bwMode="auto">
            <a:xfrm>
              <a:off x="8813214" y="3703225"/>
              <a:ext cx="173038"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348DFA"/>
                  </a:solidFill>
                  <a:effectLst/>
                  <a:latin typeface="Arial" panose="020B0604020202020204" pitchFamily="34" charset="0"/>
                </a:rPr>
                <a:t>a</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1340" name="Rectangle 570"/>
            <p:cNvSpPr>
              <a:spLocks noChangeArrowheads="1"/>
            </p:cNvSpPr>
            <p:nvPr/>
          </p:nvSpPr>
          <p:spPr bwMode="auto">
            <a:xfrm>
              <a:off x="8895764" y="3703225"/>
              <a:ext cx="182563"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348DFA"/>
                  </a:solidFill>
                  <a:effectLst/>
                  <a:latin typeface="Arial" panose="020B0604020202020204" pitchFamily="34" charset="0"/>
                </a:rPr>
                <a:t>n</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1341" name="Rectangle 571"/>
            <p:cNvSpPr>
              <a:spLocks noChangeArrowheads="1"/>
            </p:cNvSpPr>
            <p:nvPr/>
          </p:nvSpPr>
          <p:spPr bwMode="auto">
            <a:xfrm>
              <a:off x="8989426" y="3703225"/>
              <a:ext cx="187325"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348DFA"/>
                  </a:solidFill>
                  <a:effectLst/>
                  <a:latin typeface="Arial" panose="020B0604020202020204" pitchFamily="34" charset="0"/>
                </a:rPr>
                <a:t>d</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1342" name="Rectangle 572"/>
            <p:cNvSpPr>
              <a:spLocks noChangeArrowheads="1"/>
            </p:cNvSpPr>
            <p:nvPr/>
          </p:nvSpPr>
          <p:spPr bwMode="auto">
            <a:xfrm>
              <a:off x="9132301" y="3703225"/>
              <a:ext cx="146050"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348DFA"/>
                  </a:solidFill>
                  <a:effectLst/>
                  <a:latin typeface="Arial" panose="020B0604020202020204" pitchFamily="34" charset="0"/>
                </a:rPr>
                <a:t>r</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1343" name="Rectangle 573"/>
            <p:cNvSpPr>
              <a:spLocks noChangeArrowheads="1"/>
            </p:cNvSpPr>
            <p:nvPr/>
          </p:nvSpPr>
          <p:spPr bwMode="auto">
            <a:xfrm>
              <a:off x="9187864" y="3703225"/>
              <a:ext cx="174625"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348DFA"/>
                  </a:solidFill>
                  <a:effectLst/>
                  <a:latin typeface="Arial" panose="020B0604020202020204" pitchFamily="34" charset="0"/>
                </a:rPr>
                <a:t>e</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1344" name="Rectangle 574"/>
            <p:cNvSpPr>
              <a:spLocks noChangeArrowheads="1"/>
            </p:cNvSpPr>
            <p:nvPr/>
          </p:nvSpPr>
          <p:spPr bwMode="auto">
            <a:xfrm>
              <a:off x="9273589" y="3703225"/>
              <a:ext cx="163513"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348DFA"/>
                  </a:solidFill>
                  <a:effectLst/>
                  <a:latin typeface="Arial" panose="020B0604020202020204" pitchFamily="34" charset="0"/>
                </a:rPr>
                <a:t>c</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1345" name="Rectangle 575"/>
            <p:cNvSpPr>
              <a:spLocks noChangeArrowheads="1"/>
            </p:cNvSpPr>
            <p:nvPr/>
          </p:nvSpPr>
          <p:spPr bwMode="auto">
            <a:xfrm>
              <a:off x="9349789" y="3703225"/>
              <a:ext cx="169863"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348DFA"/>
                  </a:solidFill>
                  <a:effectLst/>
                  <a:latin typeface="Arial" panose="020B0604020202020204" pitchFamily="34" charset="0"/>
                </a:rPr>
                <a:t>y</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1346" name="Rectangle 576"/>
            <p:cNvSpPr>
              <a:spLocks noChangeArrowheads="1"/>
            </p:cNvSpPr>
            <p:nvPr/>
          </p:nvSpPr>
          <p:spPr bwMode="auto">
            <a:xfrm>
              <a:off x="9427576" y="3703225"/>
              <a:ext cx="165100"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348DFA"/>
                  </a:solidFill>
                  <a:effectLst/>
                  <a:latin typeface="Arial" panose="020B0604020202020204" pitchFamily="34" charset="0"/>
                </a:rPr>
                <a:t>c</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1347" name="Rectangle 577"/>
            <p:cNvSpPr>
              <a:spLocks noChangeArrowheads="1"/>
            </p:cNvSpPr>
            <p:nvPr/>
          </p:nvSpPr>
          <p:spPr bwMode="auto">
            <a:xfrm>
              <a:off x="9503776" y="3703225"/>
              <a:ext cx="130175"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348DFA"/>
                  </a:solidFill>
                  <a:effectLst/>
                  <a:latin typeface="Arial" panose="020B0604020202020204" pitchFamily="34" charset="0"/>
                </a:rPr>
                <a:t>l</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1348" name="Rectangle 578"/>
            <p:cNvSpPr>
              <a:spLocks noChangeArrowheads="1"/>
            </p:cNvSpPr>
            <p:nvPr/>
          </p:nvSpPr>
          <p:spPr bwMode="auto">
            <a:xfrm>
              <a:off x="9546639" y="3703225"/>
              <a:ext cx="176213"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348DFA"/>
                  </a:solidFill>
                  <a:effectLst/>
                  <a:latin typeface="Arial" panose="020B0604020202020204" pitchFamily="34" charset="0"/>
                </a:rPr>
                <a:t>e</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1349" name="Rectangle 579"/>
            <p:cNvSpPr>
              <a:spLocks noChangeArrowheads="1"/>
            </p:cNvSpPr>
            <p:nvPr/>
          </p:nvSpPr>
          <p:spPr bwMode="auto">
            <a:xfrm>
              <a:off x="9064039" y="5003387"/>
              <a:ext cx="242888"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FF1F45"/>
                  </a:solidFill>
                  <a:effectLst/>
                  <a:latin typeface="Arial" panose="020B0604020202020204" pitchFamily="34" charset="0"/>
                </a:rPr>
                <a:t>W</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1350" name="Rectangle 580"/>
            <p:cNvSpPr>
              <a:spLocks noChangeArrowheads="1"/>
            </p:cNvSpPr>
            <p:nvPr/>
          </p:nvSpPr>
          <p:spPr bwMode="auto">
            <a:xfrm>
              <a:off x="9210089" y="5003387"/>
              <a:ext cx="173038"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FF1F45"/>
                  </a:solidFill>
                  <a:effectLst/>
                  <a:latin typeface="Arial" panose="020B0604020202020204" pitchFamily="34" charset="0"/>
                </a:rPr>
                <a:t>a</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1351" name="Rectangle 581"/>
            <p:cNvSpPr>
              <a:spLocks noChangeArrowheads="1"/>
            </p:cNvSpPr>
            <p:nvPr/>
          </p:nvSpPr>
          <p:spPr bwMode="auto">
            <a:xfrm>
              <a:off x="9294226" y="5003387"/>
              <a:ext cx="144463"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FF1F45"/>
                  </a:solidFill>
                  <a:effectLst/>
                  <a:latin typeface="Arial" panose="020B0604020202020204" pitchFamily="34" charset="0"/>
                </a:rPr>
                <a:t>t</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1352" name="Rectangle 582"/>
            <p:cNvSpPr>
              <a:spLocks noChangeArrowheads="1"/>
            </p:cNvSpPr>
            <p:nvPr/>
          </p:nvSpPr>
          <p:spPr bwMode="auto">
            <a:xfrm>
              <a:off x="9349789" y="5003387"/>
              <a:ext cx="233363"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FF1F45"/>
                  </a:solidFill>
                  <a:effectLst/>
                  <a:latin typeface="Arial" panose="020B0604020202020204" pitchFamily="34" charset="0"/>
                </a:rPr>
                <a:t>er</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1353" name="Rectangle 583"/>
            <p:cNvSpPr>
              <a:spLocks noChangeArrowheads="1"/>
            </p:cNvSpPr>
            <p:nvPr/>
          </p:nvSpPr>
          <p:spPr bwMode="auto">
            <a:xfrm>
              <a:off x="9538701" y="5003387"/>
              <a:ext cx="147638"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FF1F45"/>
                  </a:solidFill>
                  <a:effectLst/>
                  <a:latin typeface="Arial" panose="020B0604020202020204" pitchFamily="34" charset="0"/>
                </a:rPr>
                <a:t>r</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1354" name="Rectangle 584"/>
            <p:cNvSpPr>
              <a:spLocks noChangeArrowheads="1"/>
            </p:cNvSpPr>
            <p:nvPr/>
          </p:nvSpPr>
          <p:spPr bwMode="auto">
            <a:xfrm>
              <a:off x="9594264" y="5003387"/>
              <a:ext cx="176213"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FF1F45"/>
                  </a:solidFill>
                  <a:effectLst/>
                  <a:latin typeface="Arial" panose="020B0604020202020204" pitchFamily="34" charset="0"/>
                </a:rPr>
                <a:t>e</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1355" name="Rectangle 585"/>
            <p:cNvSpPr>
              <a:spLocks noChangeArrowheads="1"/>
            </p:cNvSpPr>
            <p:nvPr/>
          </p:nvSpPr>
          <p:spPr bwMode="auto">
            <a:xfrm>
              <a:off x="9679989" y="5003387"/>
              <a:ext cx="144463"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FF1F45"/>
                  </a:solidFill>
                  <a:effectLst/>
                  <a:latin typeface="Arial" panose="020B0604020202020204" pitchFamily="34" charset="0"/>
                </a:rPr>
                <a:t>t</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1356" name="Rectangle 586"/>
            <p:cNvSpPr>
              <a:spLocks noChangeArrowheads="1"/>
            </p:cNvSpPr>
            <p:nvPr/>
          </p:nvSpPr>
          <p:spPr bwMode="auto">
            <a:xfrm>
              <a:off x="9737139" y="5003387"/>
              <a:ext cx="180975"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FF1F45"/>
                  </a:solidFill>
                  <a:effectLst/>
                  <a:latin typeface="Arial" panose="020B0604020202020204" pitchFamily="34" charset="0"/>
                </a:rPr>
                <a:t>u</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1357" name="Rectangle 587"/>
            <p:cNvSpPr>
              <a:spLocks noChangeArrowheads="1"/>
            </p:cNvSpPr>
            <p:nvPr/>
          </p:nvSpPr>
          <p:spPr bwMode="auto">
            <a:xfrm>
              <a:off x="9829214" y="5003387"/>
              <a:ext cx="147638"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FF1F45"/>
                  </a:solidFill>
                  <a:effectLst/>
                  <a:latin typeface="Arial" panose="020B0604020202020204" pitchFamily="34" charset="0"/>
                </a:rPr>
                <a:t>r</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1358" name="Rectangle 588"/>
            <p:cNvSpPr>
              <a:spLocks noChangeArrowheads="1"/>
            </p:cNvSpPr>
            <p:nvPr/>
          </p:nvSpPr>
          <p:spPr bwMode="auto">
            <a:xfrm>
              <a:off x="9886364" y="5003387"/>
              <a:ext cx="182563"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FF1F45"/>
                  </a:solidFill>
                  <a:effectLst/>
                  <a:latin typeface="Arial" panose="020B0604020202020204" pitchFamily="34" charset="0"/>
                </a:rPr>
                <a:t>n</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1359" name="Rectangle 589"/>
            <p:cNvSpPr>
              <a:spLocks noChangeArrowheads="1"/>
            </p:cNvSpPr>
            <p:nvPr/>
          </p:nvSpPr>
          <p:spPr bwMode="auto">
            <a:xfrm>
              <a:off x="9064039" y="5165312"/>
              <a:ext cx="141288"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FF1F45"/>
                  </a:solidFill>
                  <a:effectLst/>
                  <a:latin typeface="Arial" panose="020B0604020202020204" pitchFamily="34" charset="0"/>
                </a:rPr>
                <a:t>f</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1360" name="Rectangle 590"/>
            <p:cNvSpPr>
              <a:spLocks noChangeArrowheads="1"/>
            </p:cNvSpPr>
            <p:nvPr/>
          </p:nvSpPr>
          <p:spPr bwMode="auto">
            <a:xfrm>
              <a:off x="9116426" y="5165312"/>
              <a:ext cx="130175"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FF1F45"/>
                  </a:solidFill>
                  <a:effectLst/>
                  <a:latin typeface="Arial" panose="020B0604020202020204" pitchFamily="34" charset="0"/>
                </a:rPr>
                <a:t>l</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1361" name="Rectangle 591"/>
            <p:cNvSpPr>
              <a:spLocks noChangeArrowheads="1"/>
            </p:cNvSpPr>
            <p:nvPr/>
          </p:nvSpPr>
          <p:spPr bwMode="auto">
            <a:xfrm>
              <a:off x="9159289" y="5165312"/>
              <a:ext cx="374650"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FF1F45"/>
                  </a:solidFill>
                  <a:effectLst/>
                  <a:latin typeface="Arial" panose="020B0604020202020204" pitchFamily="34" charset="0"/>
                </a:rPr>
                <a:t>ows</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1362" name="Rectangle 592"/>
            <p:cNvSpPr>
              <a:spLocks noChangeArrowheads="1"/>
            </p:cNvSpPr>
            <p:nvPr/>
          </p:nvSpPr>
          <p:spPr bwMode="auto">
            <a:xfrm>
              <a:off x="9489489" y="5165312"/>
              <a:ext cx="141288"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FF1F45"/>
                  </a:solidFill>
                  <a:effectLst/>
                  <a:latin typeface="Arial" panose="020B0604020202020204" pitchFamily="34" charset="0"/>
                </a:rPr>
                <a:t>f</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1363" name="Rectangle 593"/>
            <p:cNvSpPr>
              <a:spLocks noChangeArrowheads="1"/>
            </p:cNvSpPr>
            <p:nvPr/>
          </p:nvSpPr>
          <p:spPr bwMode="auto">
            <a:xfrm>
              <a:off x="9541876" y="5165312"/>
              <a:ext cx="146050"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FF1F45"/>
                  </a:solidFill>
                  <a:effectLst/>
                  <a:latin typeface="Arial" panose="020B0604020202020204" pitchFamily="34" charset="0"/>
                </a:rPr>
                <a:t>r</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1364" name="Rectangle 594"/>
            <p:cNvSpPr>
              <a:spLocks noChangeArrowheads="1"/>
            </p:cNvSpPr>
            <p:nvPr/>
          </p:nvSpPr>
          <p:spPr bwMode="auto">
            <a:xfrm>
              <a:off x="9597439" y="5165312"/>
              <a:ext cx="187325"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FF1F45"/>
                  </a:solidFill>
                  <a:effectLst/>
                  <a:latin typeface="Arial" panose="020B0604020202020204" pitchFamily="34" charset="0"/>
                </a:rPr>
                <a:t>o</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1365" name="Rectangle 595"/>
            <p:cNvSpPr>
              <a:spLocks noChangeArrowheads="1"/>
            </p:cNvSpPr>
            <p:nvPr/>
          </p:nvSpPr>
          <p:spPr bwMode="auto">
            <a:xfrm>
              <a:off x="9692689" y="5165312"/>
              <a:ext cx="233363"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FF1F45"/>
                  </a:solidFill>
                  <a:effectLst/>
                  <a:latin typeface="Arial" panose="020B0604020202020204" pitchFamily="34" charset="0"/>
                </a:rPr>
                <a:t>m</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1366" name="Rectangle 596"/>
            <p:cNvSpPr>
              <a:spLocks noChangeArrowheads="1"/>
            </p:cNvSpPr>
            <p:nvPr/>
          </p:nvSpPr>
          <p:spPr bwMode="auto">
            <a:xfrm>
              <a:off x="9064039" y="5325650"/>
              <a:ext cx="176213"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FF1F45"/>
                  </a:solidFill>
                  <a:effectLst/>
                  <a:latin typeface="Arial" panose="020B0604020202020204" pitchFamily="34" charset="0"/>
                </a:rPr>
                <a:t>e</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1367" name="Rectangle 597"/>
            <p:cNvSpPr>
              <a:spLocks noChangeArrowheads="1"/>
            </p:cNvSpPr>
            <p:nvPr/>
          </p:nvSpPr>
          <p:spPr bwMode="auto">
            <a:xfrm>
              <a:off x="9149764" y="5325650"/>
              <a:ext cx="182563"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FF1F45"/>
                  </a:solidFill>
                  <a:effectLst/>
                  <a:latin typeface="Arial" panose="020B0604020202020204" pitchFamily="34" charset="0"/>
                </a:rPr>
                <a:t>n</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1368" name="Rectangle 598"/>
            <p:cNvSpPr>
              <a:spLocks noChangeArrowheads="1"/>
            </p:cNvSpPr>
            <p:nvPr/>
          </p:nvSpPr>
          <p:spPr bwMode="auto">
            <a:xfrm>
              <a:off x="9243426" y="5325650"/>
              <a:ext cx="176213"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FF1F45"/>
                  </a:solidFill>
                  <a:effectLst/>
                  <a:latin typeface="Arial" panose="020B0604020202020204" pitchFamily="34" charset="0"/>
                </a:rPr>
                <a:t>e</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1369" name="Rectangle 599"/>
            <p:cNvSpPr>
              <a:spLocks noChangeArrowheads="1"/>
            </p:cNvSpPr>
            <p:nvPr/>
          </p:nvSpPr>
          <p:spPr bwMode="auto">
            <a:xfrm>
              <a:off x="9329151" y="5325650"/>
              <a:ext cx="147638"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FF1F45"/>
                  </a:solidFill>
                  <a:effectLst/>
                  <a:latin typeface="Arial" panose="020B0604020202020204" pitchFamily="34" charset="0"/>
                </a:rPr>
                <a:t>r</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1370" name="Rectangle 600"/>
            <p:cNvSpPr>
              <a:spLocks noChangeArrowheads="1"/>
            </p:cNvSpPr>
            <p:nvPr/>
          </p:nvSpPr>
          <p:spPr bwMode="auto">
            <a:xfrm>
              <a:off x="9384714" y="5325650"/>
              <a:ext cx="187325"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FF1F45"/>
                  </a:solidFill>
                  <a:effectLst/>
                  <a:latin typeface="Arial" panose="020B0604020202020204" pitchFamily="34" charset="0"/>
                </a:rPr>
                <a:t>g</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1371" name="Rectangle 601"/>
            <p:cNvSpPr>
              <a:spLocks noChangeArrowheads="1"/>
            </p:cNvSpPr>
            <p:nvPr/>
          </p:nvSpPr>
          <p:spPr bwMode="auto">
            <a:xfrm>
              <a:off x="9481551" y="5325650"/>
              <a:ext cx="169863"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FF1F45"/>
                  </a:solidFill>
                  <a:effectLst/>
                  <a:latin typeface="Arial" panose="020B0604020202020204" pitchFamily="34" charset="0"/>
                </a:rPr>
                <a:t>y</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1372" name="Rectangle 602"/>
            <p:cNvSpPr>
              <a:spLocks noChangeArrowheads="1"/>
            </p:cNvSpPr>
            <p:nvPr/>
          </p:nvSpPr>
          <p:spPr bwMode="auto">
            <a:xfrm>
              <a:off x="9560926" y="5325650"/>
              <a:ext cx="204788"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FF1F45"/>
                  </a:solidFill>
                  <a:effectLst/>
                  <a:latin typeface="Arial" panose="020B0604020202020204" pitchFamily="34" charset="0"/>
                </a:rPr>
                <a:t> s</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1373" name="Rectangle 603"/>
            <p:cNvSpPr>
              <a:spLocks noChangeArrowheads="1"/>
            </p:cNvSpPr>
            <p:nvPr/>
          </p:nvSpPr>
          <p:spPr bwMode="auto">
            <a:xfrm>
              <a:off x="9676814" y="5325650"/>
              <a:ext cx="176213"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FF1F45"/>
                  </a:solidFill>
                  <a:effectLst/>
                  <a:latin typeface="Arial" panose="020B0604020202020204" pitchFamily="34" charset="0"/>
                </a:rPr>
                <a:t>e</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1374" name="Rectangle 604"/>
            <p:cNvSpPr>
              <a:spLocks noChangeArrowheads="1"/>
            </p:cNvSpPr>
            <p:nvPr/>
          </p:nvSpPr>
          <p:spPr bwMode="auto">
            <a:xfrm>
              <a:off x="9762539" y="5325650"/>
              <a:ext cx="165100"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FF1F45"/>
                  </a:solidFill>
                  <a:effectLst/>
                  <a:latin typeface="Arial" panose="020B0604020202020204" pitchFamily="34" charset="0"/>
                </a:rPr>
                <a:t>c</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1375" name="Rectangle 605"/>
            <p:cNvSpPr>
              <a:spLocks noChangeArrowheads="1"/>
            </p:cNvSpPr>
            <p:nvPr/>
          </p:nvSpPr>
          <p:spPr bwMode="auto">
            <a:xfrm>
              <a:off x="9838739" y="5325650"/>
              <a:ext cx="144463"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FF1F45"/>
                  </a:solidFill>
                  <a:effectLst/>
                  <a:latin typeface="Arial" panose="020B0604020202020204" pitchFamily="34" charset="0"/>
                </a:rPr>
                <a:t>t</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1376" name="Rectangle 606"/>
            <p:cNvSpPr>
              <a:spLocks noChangeArrowheads="1"/>
            </p:cNvSpPr>
            <p:nvPr/>
          </p:nvSpPr>
          <p:spPr bwMode="auto">
            <a:xfrm>
              <a:off x="9894301" y="5325650"/>
              <a:ext cx="187325"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FF1F45"/>
                  </a:solidFill>
                  <a:effectLst/>
                  <a:latin typeface="Arial" panose="020B0604020202020204" pitchFamily="34" charset="0"/>
                </a:rPr>
                <a:t>o</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1377" name="Rectangle 607"/>
            <p:cNvSpPr>
              <a:spLocks noChangeArrowheads="1"/>
            </p:cNvSpPr>
            <p:nvPr/>
          </p:nvSpPr>
          <p:spPr bwMode="auto">
            <a:xfrm>
              <a:off x="9989551" y="5325650"/>
              <a:ext cx="147638"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FF1F45"/>
                  </a:solidFill>
                  <a:effectLst/>
                  <a:latin typeface="Arial" panose="020B0604020202020204" pitchFamily="34" charset="0"/>
                </a:rPr>
                <a:t>r</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1430" name="Rectangle 660"/>
            <p:cNvSpPr>
              <a:spLocks noChangeArrowheads="1"/>
            </p:cNvSpPr>
            <p:nvPr/>
          </p:nvSpPr>
          <p:spPr bwMode="auto">
            <a:xfrm>
              <a:off x="8129001" y="225012"/>
              <a:ext cx="204788"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1" i="0" u="none" strike="noStrike" cap="none" normalizeH="0" baseline="0">
                  <a:ln>
                    <a:noFill/>
                  </a:ln>
                  <a:solidFill>
                    <a:srgbClr val="348DFA"/>
                  </a:solidFill>
                  <a:effectLst/>
                  <a:latin typeface="Arial" panose="020B0604020202020204" pitchFamily="34" charset="0"/>
                </a:rPr>
                <a:t>R</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1431" name="Rectangle 661"/>
            <p:cNvSpPr>
              <a:spLocks noChangeArrowheads="1"/>
            </p:cNvSpPr>
            <p:nvPr/>
          </p:nvSpPr>
          <p:spPr bwMode="auto">
            <a:xfrm>
              <a:off x="8232189" y="225012"/>
              <a:ext cx="187325"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1" i="0" u="none" strike="noStrike" cap="none" normalizeH="0" baseline="0">
                  <a:ln>
                    <a:noFill/>
                  </a:ln>
                  <a:solidFill>
                    <a:srgbClr val="348DFA"/>
                  </a:solidFill>
                  <a:effectLst/>
                  <a:latin typeface="Arial" panose="020B0604020202020204" pitchFamily="34" charset="0"/>
                </a:rPr>
                <a:t>e</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1432" name="Rectangle 662"/>
            <p:cNvSpPr>
              <a:spLocks noChangeArrowheads="1"/>
            </p:cNvSpPr>
            <p:nvPr/>
          </p:nvSpPr>
          <p:spPr bwMode="auto">
            <a:xfrm>
              <a:off x="8321089" y="225012"/>
              <a:ext cx="261938"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1" i="0" u="none" strike="noStrike" cap="none" normalizeH="0" baseline="0">
                  <a:ln>
                    <a:noFill/>
                  </a:ln>
                  <a:solidFill>
                    <a:srgbClr val="348DFA"/>
                  </a:solidFill>
                  <a:effectLst/>
                  <a:latin typeface="Arial" panose="020B0604020202020204" pitchFamily="34" charset="0"/>
                </a:rPr>
                <a:t>tu</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1433" name="Rectangle 663"/>
            <p:cNvSpPr>
              <a:spLocks noChangeArrowheads="1"/>
            </p:cNvSpPr>
            <p:nvPr/>
          </p:nvSpPr>
          <p:spPr bwMode="auto">
            <a:xfrm>
              <a:off x="8484601" y="225012"/>
              <a:ext cx="163513"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1" i="0" u="none" strike="noStrike" cap="none" normalizeH="0" baseline="0">
                  <a:ln>
                    <a:noFill/>
                  </a:ln>
                  <a:solidFill>
                    <a:srgbClr val="348DFA"/>
                  </a:solidFill>
                  <a:effectLst/>
                  <a:latin typeface="Arial" panose="020B0604020202020204" pitchFamily="34" charset="0"/>
                </a:rPr>
                <a:t>r</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1434" name="Rectangle 664"/>
            <p:cNvSpPr>
              <a:spLocks noChangeArrowheads="1"/>
            </p:cNvSpPr>
            <p:nvPr/>
          </p:nvSpPr>
          <p:spPr bwMode="auto">
            <a:xfrm>
              <a:off x="8549689" y="225012"/>
              <a:ext cx="200025"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1" i="0" u="none" strike="noStrike" cap="none" normalizeH="0" baseline="0">
                  <a:ln>
                    <a:noFill/>
                  </a:ln>
                  <a:solidFill>
                    <a:srgbClr val="348DFA"/>
                  </a:solidFill>
                  <a:effectLst/>
                  <a:latin typeface="Arial" panose="020B0604020202020204" pitchFamily="34" charset="0"/>
                </a:rPr>
                <a:t>n</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1435" name="Rectangle 665"/>
            <p:cNvSpPr>
              <a:spLocks noChangeArrowheads="1"/>
            </p:cNvSpPr>
            <p:nvPr/>
          </p:nvSpPr>
          <p:spPr bwMode="auto">
            <a:xfrm>
              <a:off x="8695739" y="225012"/>
              <a:ext cx="160338"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1" i="0" u="none" strike="noStrike" cap="none" normalizeH="0" baseline="0">
                  <a:ln>
                    <a:noFill/>
                  </a:ln>
                  <a:solidFill>
                    <a:srgbClr val="348DFA"/>
                  </a:solidFill>
                  <a:effectLst/>
                  <a:latin typeface="Arial" panose="020B0604020202020204" pitchFamily="34" charset="0"/>
                </a:rPr>
                <a:t>f</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1436" name="Rectangle 666"/>
            <p:cNvSpPr>
              <a:spLocks noChangeArrowheads="1"/>
            </p:cNvSpPr>
            <p:nvPr/>
          </p:nvSpPr>
          <p:spPr bwMode="auto">
            <a:xfrm>
              <a:off x="8759239" y="225012"/>
              <a:ext cx="147638"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1" i="0" u="none" strike="noStrike" cap="none" normalizeH="0" baseline="0">
                  <a:ln>
                    <a:noFill/>
                  </a:ln>
                  <a:solidFill>
                    <a:srgbClr val="348DFA"/>
                  </a:solidFill>
                  <a:effectLst/>
                  <a:latin typeface="Arial" panose="020B0604020202020204" pitchFamily="34" charset="0"/>
                </a:rPr>
                <a:t>l</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1437" name="Rectangle 667"/>
            <p:cNvSpPr>
              <a:spLocks noChangeArrowheads="1"/>
            </p:cNvSpPr>
            <p:nvPr/>
          </p:nvSpPr>
          <p:spPr bwMode="auto">
            <a:xfrm>
              <a:off x="8813214" y="225012"/>
              <a:ext cx="403225"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1" i="0" u="none" strike="noStrike" cap="none" normalizeH="0" baseline="0">
                  <a:ln>
                    <a:noFill/>
                  </a:ln>
                  <a:solidFill>
                    <a:srgbClr val="348DFA"/>
                  </a:solidFill>
                  <a:effectLst/>
                  <a:latin typeface="Arial" panose="020B0604020202020204" pitchFamily="34" charset="0"/>
                </a:rPr>
                <a:t>ows</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1438" name="Rectangle 668"/>
            <p:cNvSpPr>
              <a:spLocks noChangeArrowheads="1"/>
            </p:cNvSpPr>
            <p:nvPr/>
          </p:nvSpPr>
          <p:spPr bwMode="auto">
            <a:xfrm>
              <a:off x="9116426" y="225012"/>
              <a:ext cx="173038"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1" i="0" u="none" strike="noStrike" cap="none" normalizeH="0" baseline="0">
                  <a:ln>
                    <a:noFill/>
                  </a:ln>
                  <a:solidFill>
                    <a:srgbClr val="348DFA"/>
                  </a:solidFill>
                  <a:effectLst/>
                  <a:latin typeface="Arial" panose="020B0604020202020204" pitchFamily="34" charset="0"/>
                </a:rPr>
                <a:t>*</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1096" name="Freeform 727"/>
            <p:cNvSpPr>
              <a:spLocks/>
            </p:cNvSpPr>
            <p:nvPr/>
          </p:nvSpPr>
          <p:spPr bwMode="auto">
            <a:xfrm>
              <a:off x="8065502" y="1033050"/>
              <a:ext cx="1566863" cy="1262063"/>
            </a:xfrm>
            <a:custGeom>
              <a:avLst/>
              <a:gdLst>
                <a:gd name="T0" fmla="*/ 2 w 544"/>
                <a:gd name="T1" fmla="*/ 412 h 438"/>
                <a:gd name="T2" fmla="*/ 0 w 544"/>
                <a:gd name="T3" fmla="*/ 412 h 438"/>
                <a:gd name="T4" fmla="*/ 26 w 544"/>
                <a:gd name="T5" fmla="*/ 438 h 438"/>
                <a:gd name="T6" fmla="*/ 518 w 544"/>
                <a:gd name="T7" fmla="*/ 438 h 438"/>
                <a:gd name="T8" fmla="*/ 544 w 544"/>
                <a:gd name="T9" fmla="*/ 412 h 438"/>
                <a:gd name="T10" fmla="*/ 544 w 544"/>
                <a:gd name="T11" fmla="*/ 26 h 438"/>
                <a:gd name="T12" fmla="*/ 518 w 544"/>
                <a:gd name="T13" fmla="*/ 0 h 438"/>
                <a:gd name="T14" fmla="*/ 26 w 544"/>
                <a:gd name="T15" fmla="*/ 0 h 438"/>
                <a:gd name="T16" fmla="*/ 0 w 544"/>
                <a:gd name="T17" fmla="*/ 26 h 438"/>
                <a:gd name="T18" fmla="*/ 0 w 544"/>
                <a:gd name="T19" fmla="*/ 412 h 438"/>
                <a:gd name="T20" fmla="*/ 2 w 544"/>
                <a:gd name="T21" fmla="*/ 412 h 438"/>
                <a:gd name="T22" fmla="*/ 4 w 544"/>
                <a:gd name="T23" fmla="*/ 412 h 438"/>
                <a:gd name="T24" fmla="*/ 4 w 544"/>
                <a:gd name="T25" fmla="*/ 26 h 438"/>
                <a:gd name="T26" fmla="*/ 10 w 544"/>
                <a:gd name="T27" fmla="*/ 10 h 438"/>
                <a:gd name="T28" fmla="*/ 26 w 544"/>
                <a:gd name="T29" fmla="*/ 4 h 438"/>
                <a:gd name="T30" fmla="*/ 518 w 544"/>
                <a:gd name="T31" fmla="*/ 4 h 438"/>
                <a:gd name="T32" fmla="*/ 534 w 544"/>
                <a:gd name="T33" fmla="*/ 10 h 438"/>
                <a:gd name="T34" fmla="*/ 540 w 544"/>
                <a:gd name="T35" fmla="*/ 26 h 438"/>
                <a:gd name="T36" fmla="*/ 540 w 544"/>
                <a:gd name="T37" fmla="*/ 412 h 438"/>
                <a:gd name="T38" fmla="*/ 534 w 544"/>
                <a:gd name="T39" fmla="*/ 428 h 438"/>
                <a:gd name="T40" fmla="*/ 518 w 544"/>
                <a:gd name="T41" fmla="*/ 434 h 438"/>
                <a:gd name="T42" fmla="*/ 26 w 544"/>
                <a:gd name="T43" fmla="*/ 434 h 438"/>
                <a:gd name="T44" fmla="*/ 10 w 544"/>
                <a:gd name="T45" fmla="*/ 428 h 438"/>
                <a:gd name="T46" fmla="*/ 4 w 544"/>
                <a:gd name="T47" fmla="*/ 412 h 438"/>
                <a:gd name="T48" fmla="*/ 2 w 544"/>
                <a:gd name="T49" fmla="*/ 412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44" h="438">
                  <a:moveTo>
                    <a:pt x="2" y="412"/>
                  </a:moveTo>
                  <a:cubicBezTo>
                    <a:pt x="0" y="412"/>
                    <a:pt x="0" y="412"/>
                    <a:pt x="0" y="412"/>
                  </a:cubicBezTo>
                  <a:cubicBezTo>
                    <a:pt x="0" y="426"/>
                    <a:pt x="12" y="438"/>
                    <a:pt x="26" y="438"/>
                  </a:cubicBezTo>
                  <a:cubicBezTo>
                    <a:pt x="518" y="438"/>
                    <a:pt x="518" y="438"/>
                    <a:pt x="518" y="438"/>
                  </a:cubicBezTo>
                  <a:cubicBezTo>
                    <a:pt x="532" y="438"/>
                    <a:pt x="544" y="426"/>
                    <a:pt x="544" y="412"/>
                  </a:cubicBezTo>
                  <a:cubicBezTo>
                    <a:pt x="544" y="26"/>
                    <a:pt x="544" y="26"/>
                    <a:pt x="544" y="26"/>
                  </a:cubicBezTo>
                  <a:cubicBezTo>
                    <a:pt x="544" y="11"/>
                    <a:pt x="532" y="0"/>
                    <a:pt x="518" y="0"/>
                  </a:cubicBezTo>
                  <a:cubicBezTo>
                    <a:pt x="26" y="0"/>
                    <a:pt x="26" y="0"/>
                    <a:pt x="26" y="0"/>
                  </a:cubicBezTo>
                  <a:cubicBezTo>
                    <a:pt x="12" y="0"/>
                    <a:pt x="0" y="11"/>
                    <a:pt x="0" y="26"/>
                  </a:cubicBezTo>
                  <a:cubicBezTo>
                    <a:pt x="0" y="412"/>
                    <a:pt x="0" y="412"/>
                    <a:pt x="0" y="412"/>
                  </a:cubicBezTo>
                  <a:cubicBezTo>
                    <a:pt x="2" y="412"/>
                    <a:pt x="2" y="412"/>
                    <a:pt x="2" y="412"/>
                  </a:cubicBezTo>
                  <a:cubicBezTo>
                    <a:pt x="4" y="412"/>
                    <a:pt x="4" y="412"/>
                    <a:pt x="4" y="412"/>
                  </a:cubicBezTo>
                  <a:cubicBezTo>
                    <a:pt x="4" y="26"/>
                    <a:pt x="4" y="26"/>
                    <a:pt x="4" y="26"/>
                  </a:cubicBezTo>
                  <a:cubicBezTo>
                    <a:pt x="4" y="20"/>
                    <a:pt x="6" y="14"/>
                    <a:pt x="10" y="10"/>
                  </a:cubicBezTo>
                  <a:cubicBezTo>
                    <a:pt x="14" y="6"/>
                    <a:pt x="20" y="4"/>
                    <a:pt x="26" y="4"/>
                  </a:cubicBezTo>
                  <a:cubicBezTo>
                    <a:pt x="518" y="4"/>
                    <a:pt x="518" y="4"/>
                    <a:pt x="518" y="4"/>
                  </a:cubicBezTo>
                  <a:cubicBezTo>
                    <a:pt x="524" y="4"/>
                    <a:pt x="530" y="6"/>
                    <a:pt x="534" y="10"/>
                  </a:cubicBezTo>
                  <a:cubicBezTo>
                    <a:pt x="538" y="14"/>
                    <a:pt x="540" y="20"/>
                    <a:pt x="540" y="26"/>
                  </a:cubicBezTo>
                  <a:cubicBezTo>
                    <a:pt x="540" y="412"/>
                    <a:pt x="540" y="412"/>
                    <a:pt x="540" y="412"/>
                  </a:cubicBezTo>
                  <a:cubicBezTo>
                    <a:pt x="540" y="418"/>
                    <a:pt x="538" y="424"/>
                    <a:pt x="534" y="428"/>
                  </a:cubicBezTo>
                  <a:cubicBezTo>
                    <a:pt x="530" y="432"/>
                    <a:pt x="524" y="434"/>
                    <a:pt x="518" y="434"/>
                  </a:cubicBezTo>
                  <a:cubicBezTo>
                    <a:pt x="26" y="434"/>
                    <a:pt x="26" y="434"/>
                    <a:pt x="26" y="434"/>
                  </a:cubicBezTo>
                  <a:cubicBezTo>
                    <a:pt x="20" y="434"/>
                    <a:pt x="14" y="432"/>
                    <a:pt x="10" y="428"/>
                  </a:cubicBezTo>
                  <a:cubicBezTo>
                    <a:pt x="6" y="424"/>
                    <a:pt x="4" y="418"/>
                    <a:pt x="4" y="412"/>
                  </a:cubicBezTo>
                  <a:lnTo>
                    <a:pt x="2" y="412"/>
                  </a:lnTo>
                  <a:close/>
                </a:path>
              </a:pathLst>
            </a:custGeom>
            <a:solidFill>
              <a:srgbClr val="348D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t-IT"/>
            </a:p>
          </p:txBody>
        </p:sp>
        <p:sp>
          <p:nvSpPr>
            <p:cNvPr id="1104" name="Freeform 735"/>
            <p:cNvSpPr>
              <a:spLocks/>
            </p:cNvSpPr>
            <p:nvPr/>
          </p:nvSpPr>
          <p:spPr bwMode="auto">
            <a:xfrm>
              <a:off x="8336964" y="3517488"/>
              <a:ext cx="152400" cy="233363"/>
            </a:xfrm>
            <a:custGeom>
              <a:avLst/>
              <a:gdLst>
                <a:gd name="T0" fmla="*/ 26 w 53"/>
                <a:gd name="T1" fmla="*/ 0 h 81"/>
                <a:gd name="T2" fmla="*/ 22 w 53"/>
                <a:gd name="T3" fmla="*/ 3 h 81"/>
                <a:gd name="T4" fmla="*/ 11 w 53"/>
                <a:gd name="T5" fmla="*/ 24 h 81"/>
                <a:gd name="T6" fmla="*/ 0 w 53"/>
                <a:gd name="T7" fmla="*/ 55 h 81"/>
                <a:gd name="T8" fmla="*/ 26 w 53"/>
                <a:gd name="T9" fmla="*/ 81 h 81"/>
                <a:gd name="T10" fmla="*/ 53 w 53"/>
                <a:gd name="T11" fmla="*/ 55 h 81"/>
                <a:gd name="T12" fmla="*/ 42 w 53"/>
                <a:gd name="T13" fmla="*/ 24 h 81"/>
                <a:gd name="T14" fmla="*/ 31 w 53"/>
                <a:gd name="T15" fmla="*/ 3 h 81"/>
                <a:gd name="T16" fmla="*/ 26 w 53"/>
                <a:gd name="T17" fmla="*/ 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81">
                  <a:moveTo>
                    <a:pt x="26" y="0"/>
                  </a:moveTo>
                  <a:cubicBezTo>
                    <a:pt x="25" y="0"/>
                    <a:pt x="23" y="1"/>
                    <a:pt x="22" y="3"/>
                  </a:cubicBezTo>
                  <a:cubicBezTo>
                    <a:pt x="22" y="3"/>
                    <a:pt x="17" y="13"/>
                    <a:pt x="11" y="24"/>
                  </a:cubicBezTo>
                  <a:cubicBezTo>
                    <a:pt x="0" y="47"/>
                    <a:pt x="0" y="53"/>
                    <a:pt x="0" y="55"/>
                  </a:cubicBezTo>
                  <a:cubicBezTo>
                    <a:pt x="0" y="70"/>
                    <a:pt x="12" y="81"/>
                    <a:pt x="26" y="81"/>
                  </a:cubicBezTo>
                  <a:cubicBezTo>
                    <a:pt x="41" y="81"/>
                    <a:pt x="53" y="70"/>
                    <a:pt x="53" y="55"/>
                  </a:cubicBezTo>
                  <a:cubicBezTo>
                    <a:pt x="53" y="53"/>
                    <a:pt x="53" y="47"/>
                    <a:pt x="42" y="24"/>
                  </a:cubicBezTo>
                  <a:cubicBezTo>
                    <a:pt x="36" y="13"/>
                    <a:pt x="31" y="3"/>
                    <a:pt x="31" y="3"/>
                  </a:cubicBezTo>
                  <a:cubicBezTo>
                    <a:pt x="30" y="1"/>
                    <a:pt x="28" y="0"/>
                    <a:pt x="26" y="0"/>
                  </a:cubicBezTo>
                  <a:close/>
                </a:path>
              </a:pathLst>
            </a:custGeom>
            <a:solidFill>
              <a:srgbClr val="348D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t-IT"/>
            </a:p>
          </p:txBody>
        </p:sp>
        <p:sp>
          <p:nvSpPr>
            <p:cNvPr id="1105" name="Freeform 736"/>
            <p:cNvSpPr>
              <a:spLocks/>
            </p:cNvSpPr>
            <p:nvPr/>
          </p:nvSpPr>
          <p:spPr bwMode="auto">
            <a:xfrm>
              <a:off x="8175039" y="3431763"/>
              <a:ext cx="420688" cy="236538"/>
            </a:xfrm>
            <a:custGeom>
              <a:avLst/>
              <a:gdLst>
                <a:gd name="T0" fmla="*/ 32 w 146"/>
                <a:gd name="T1" fmla="*/ 68 h 82"/>
                <a:gd name="T2" fmla="*/ 32 w 146"/>
                <a:gd name="T3" fmla="*/ 61 h 82"/>
                <a:gd name="T4" fmla="*/ 25 w 146"/>
                <a:gd name="T5" fmla="*/ 61 h 82"/>
                <a:gd name="T6" fmla="*/ 22 w 146"/>
                <a:gd name="T7" fmla="*/ 64 h 82"/>
                <a:gd name="T8" fmla="*/ 82 w 146"/>
                <a:gd name="T9" fmla="*/ 10 h 82"/>
                <a:gd name="T10" fmla="*/ 136 w 146"/>
                <a:gd name="T11" fmla="*/ 42 h 82"/>
                <a:gd name="T12" fmla="*/ 143 w 146"/>
                <a:gd name="T13" fmla="*/ 44 h 82"/>
                <a:gd name="T14" fmla="*/ 145 w 146"/>
                <a:gd name="T15" fmla="*/ 37 h 82"/>
                <a:gd name="T16" fmla="*/ 82 w 146"/>
                <a:gd name="T17" fmla="*/ 0 h 82"/>
                <a:gd name="T18" fmla="*/ 12 w 146"/>
                <a:gd name="T19" fmla="*/ 65 h 82"/>
                <a:gd name="T20" fmla="*/ 8 w 146"/>
                <a:gd name="T21" fmla="*/ 61 h 82"/>
                <a:gd name="T22" fmla="*/ 1 w 146"/>
                <a:gd name="T23" fmla="*/ 61 h 82"/>
                <a:gd name="T24" fmla="*/ 1 w 146"/>
                <a:gd name="T25" fmla="*/ 68 h 82"/>
                <a:gd name="T26" fmla="*/ 13 w 146"/>
                <a:gd name="T27" fmla="*/ 80 h 82"/>
                <a:gd name="T28" fmla="*/ 17 w 146"/>
                <a:gd name="T29" fmla="*/ 82 h 82"/>
                <a:gd name="T30" fmla="*/ 20 w 146"/>
                <a:gd name="T31" fmla="*/ 80 h 82"/>
                <a:gd name="T32" fmla="*/ 32 w 146"/>
                <a:gd name="T33" fmla="*/ 68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6" h="82">
                  <a:moveTo>
                    <a:pt x="32" y="68"/>
                  </a:moveTo>
                  <a:cubicBezTo>
                    <a:pt x="34" y="66"/>
                    <a:pt x="34" y="63"/>
                    <a:pt x="32" y="61"/>
                  </a:cubicBezTo>
                  <a:cubicBezTo>
                    <a:pt x="30" y="59"/>
                    <a:pt x="27" y="59"/>
                    <a:pt x="25" y="61"/>
                  </a:cubicBezTo>
                  <a:cubicBezTo>
                    <a:pt x="22" y="64"/>
                    <a:pt x="22" y="64"/>
                    <a:pt x="22" y="64"/>
                  </a:cubicBezTo>
                  <a:cubicBezTo>
                    <a:pt x="25" y="34"/>
                    <a:pt x="51" y="10"/>
                    <a:pt x="82" y="10"/>
                  </a:cubicBezTo>
                  <a:cubicBezTo>
                    <a:pt x="105" y="10"/>
                    <a:pt x="125" y="22"/>
                    <a:pt x="136" y="42"/>
                  </a:cubicBezTo>
                  <a:cubicBezTo>
                    <a:pt x="137" y="44"/>
                    <a:pt x="140" y="45"/>
                    <a:pt x="143" y="44"/>
                  </a:cubicBezTo>
                  <a:cubicBezTo>
                    <a:pt x="145" y="43"/>
                    <a:pt x="146" y="40"/>
                    <a:pt x="145" y="37"/>
                  </a:cubicBezTo>
                  <a:cubicBezTo>
                    <a:pt x="132" y="14"/>
                    <a:pt x="109" y="0"/>
                    <a:pt x="82" y="0"/>
                  </a:cubicBezTo>
                  <a:cubicBezTo>
                    <a:pt x="45" y="0"/>
                    <a:pt x="15" y="29"/>
                    <a:pt x="12" y="65"/>
                  </a:cubicBezTo>
                  <a:cubicBezTo>
                    <a:pt x="8" y="61"/>
                    <a:pt x="8" y="61"/>
                    <a:pt x="8" y="61"/>
                  </a:cubicBezTo>
                  <a:cubicBezTo>
                    <a:pt x="7" y="59"/>
                    <a:pt x="3" y="59"/>
                    <a:pt x="1" y="61"/>
                  </a:cubicBezTo>
                  <a:cubicBezTo>
                    <a:pt x="0" y="63"/>
                    <a:pt x="0" y="66"/>
                    <a:pt x="1" y="68"/>
                  </a:cubicBezTo>
                  <a:cubicBezTo>
                    <a:pt x="13" y="80"/>
                    <a:pt x="13" y="80"/>
                    <a:pt x="13" y="80"/>
                  </a:cubicBezTo>
                  <a:cubicBezTo>
                    <a:pt x="14" y="81"/>
                    <a:pt x="15" y="82"/>
                    <a:pt x="17" y="82"/>
                  </a:cubicBezTo>
                  <a:cubicBezTo>
                    <a:pt x="18" y="82"/>
                    <a:pt x="19" y="81"/>
                    <a:pt x="20" y="80"/>
                  </a:cubicBezTo>
                  <a:lnTo>
                    <a:pt x="32" y="68"/>
                  </a:lnTo>
                  <a:close/>
                </a:path>
              </a:pathLst>
            </a:custGeom>
            <a:solidFill>
              <a:srgbClr val="348D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t-IT"/>
            </a:p>
          </p:txBody>
        </p:sp>
        <p:sp>
          <p:nvSpPr>
            <p:cNvPr id="1106" name="Freeform 737"/>
            <p:cNvSpPr>
              <a:spLocks/>
            </p:cNvSpPr>
            <p:nvPr/>
          </p:nvSpPr>
          <p:spPr bwMode="auto">
            <a:xfrm>
              <a:off x="8224252" y="3587338"/>
              <a:ext cx="425450" cy="254000"/>
            </a:xfrm>
            <a:custGeom>
              <a:avLst/>
              <a:gdLst>
                <a:gd name="T0" fmla="*/ 146 w 148"/>
                <a:gd name="T1" fmla="*/ 13 h 88"/>
                <a:gd name="T2" fmla="*/ 135 w 148"/>
                <a:gd name="T3" fmla="*/ 2 h 88"/>
                <a:gd name="T4" fmla="*/ 128 w 148"/>
                <a:gd name="T5" fmla="*/ 2 h 88"/>
                <a:gd name="T6" fmla="*/ 116 w 148"/>
                <a:gd name="T7" fmla="*/ 13 h 88"/>
                <a:gd name="T8" fmla="*/ 116 w 148"/>
                <a:gd name="T9" fmla="*/ 20 h 88"/>
                <a:gd name="T10" fmla="*/ 120 w 148"/>
                <a:gd name="T11" fmla="*/ 22 h 88"/>
                <a:gd name="T12" fmla="*/ 123 w 148"/>
                <a:gd name="T13" fmla="*/ 20 h 88"/>
                <a:gd name="T14" fmla="*/ 126 w 148"/>
                <a:gd name="T15" fmla="*/ 17 h 88"/>
                <a:gd name="T16" fmla="*/ 65 w 148"/>
                <a:gd name="T17" fmla="*/ 78 h 88"/>
                <a:gd name="T18" fmla="*/ 10 w 148"/>
                <a:gd name="T19" fmla="*/ 42 h 88"/>
                <a:gd name="T20" fmla="*/ 4 w 148"/>
                <a:gd name="T21" fmla="*/ 40 h 88"/>
                <a:gd name="T22" fmla="*/ 1 w 148"/>
                <a:gd name="T23" fmla="*/ 46 h 88"/>
                <a:gd name="T24" fmla="*/ 27 w 148"/>
                <a:gd name="T25" fmla="*/ 76 h 88"/>
                <a:gd name="T26" fmla="*/ 65 w 148"/>
                <a:gd name="T27" fmla="*/ 88 h 88"/>
                <a:gd name="T28" fmla="*/ 116 w 148"/>
                <a:gd name="T29" fmla="*/ 67 h 88"/>
                <a:gd name="T30" fmla="*/ 136 w 148"/>
                <a:gd name="T31" fmla="*/ 17 h 88"/>
                <a:gd name="T32" fmla="*/ 139 w 148"/>
                <a:gd name="T33" fmla="*/ 20 h 88"/>
                <a:gd name="T34" fmla="*/ 146 w 148"/>
                <a:gd name="T35" fmla="*/ 20 h 88"/>
                <a:gd name="T36" fmla="*/ 146 w 148"/>
                <a:gd name="T37" fmla="*/ 1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8" h="88">
                  <a:moveTo>
                    <a:pt x="146" y="13"/>
                  </a:moveTo>
                  <a:cubicBezTo>
                    <a:pt x="135" y="2"/>
                    <a:pt x="135" y="2"/>
                    <a:pt x="135" y="2"/>
                  </a:cubicBezTo>
                  <a:cubicBezTo>
                    <a:pt x="133" y="0"/>
                    <a:pt x="130" y="0"/>
                    <a:pt x="128" y="2"/>
                  </a:cubicBezTo>
                  <a:cubicBezTo>
                    <a:pt x="116" y="13"/>
                    <a:pt x="116" y="13"/>
                    <a:pt x="116" y="13"/>
                  </a:cubicBezTo>
                  <a:cubicBezTo>
                    <a:pt x="114" y="15"/>
                    <a:pt x="114" y="18"/>
                    <a:pt x="116" y="20"/>
                  </a:cubicBezTo>
                  <a:cubicBezTo>
                    <a:pt x="117" y="21"/>
                    <a:pt x="118" y="22"/>
                    <a:pt x="120" y="22"/>
                  </a:cubicBezTo>
                  <a:cubicBezTo>
                    <a:pt x="121" y="22"/>
                    <a:pt x="122" y="21"/>
                    <a:pt x="123" y="20"/>
                  </a:cubicBezTo>
                  <a:cubicBezTo>
                    <a:pt x="126" y="17"/>
                    <a:pt x="126" y="17"/>
                    <a:pt x="126" y="17"/>
                  </a:cubicBezTo>
                  <a:cubicBezTo>
                    <a:pt x="126" y="50"/>
                    <a:pt x="99" y="78"/>
                    <a:pt x="65" y="78"/>
                  </a:cubicBezTo>
                  <a:cubicBezTo>
                    <a:pt x="42" y="78"/>
                    <a:pt x="20" y="64"/>
                    <a:pt x="10" y="42"/>
                  </a:cubicBezTo>
                  <a:cubicBezTo>
                    <a:pt x="9" y="39"/>
                    <a:pt x="6" y="38"/>
                    <a:pt x="4" y="40"/>
                  </a:cubicBezTo>
                  <a:cubicBezTo>
                    <a:pt x="1" y="41"/>
                    <a:pt x="0" y="44"/>
                    <a:pt x="1" y="46"/>
                  </a:cubicBezTo>
                  <a:cubicBezTo>
                    <a:pt x="7" y="58"/>
                    <a:pt x="15" y="69"/>
                    <a:pt x="27" y="76"/>
                  </a:cubicBezTo>
                  <a:cubicBezTo>
                    <a:pt x="38" y="84"/>
                    <a:pt x="52" y="88"/>
                    <a:pt x="65" y="88"/>
                  </a:cubicBezTo>
                  <a:cubicBezTo>
                    <a:pt x="84" y="88"/>
                    <a:pt x="102" y="80"/>
                    <a:pt x="116" y="67"/>
                  </a:cubicBezTo>
                  <a:cubicBezTo>
                    <a:pt x="129" y="54"/>
                    <a:pt x="136" y="36"/>
                    <a:pt x="136" y="17"/>
                  </a:cubicBezTo>
                  <a:cubicBezTo>
                    <a:pt x="139" y="20"/>
                    <a:pt x="139" y="20"/>
                    <a:pt x="139" y="20"/>
                  </a:cubicBezTo>
                  <a:cubicBezTo>
                    <a:pt x="141" y="22"/>
                    <a:pt x="145" y="22"/>
                    <a:pt x="146" y="20"/>
                  </a:cubicBezTo>
                  <a:cubicBezTo>
                    <a:pt x="148" y="18"/>
                    <a:pt x="148" y="15"/>
                    <a:pt x="146" y="13"/>
                  </a:cubicBezTo>
                  <a:close/>
                </a:path>
              </a:pathLst>
            </a:custGeom>
            <a:solidFill>
              <a:srgbClr val="348D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t-IT"/>
            </a:p>
          </p:txBody>
        </p:sp>
        <p:sp>
          <p:nvSpPr>
            <p:cNvPr id="1107" name="Freeform 738"/>
            <p:cNvSpPr>
              <a:spLocks noEditPoints="1"/>
            </p:cNvSpPr>
            <p:nvPr/>
          </p:nvSpPr>
          <p:spPr bwMode="auto">
            <a:xfrm>
              <a:off x="8316327" y="559975"/>
              <a:ext cx="236538" cy="242888"/>
            </a:xfrm>
            <a:custGeom>
              <a:avLst/>
              <a:gdLst>
                <a:gd name="T0" fmla="*/ 4 w 82"/>
                <a:gd name="T1" fmla="*/ 0 h 84"/>
                <a:gd name="T2" fmla="*/ 0 w 82"/>
                <a:gd name="T3" fmla="*/ 0 h 84"/>
                <a:gd name="T4" fmla="*/ 0 w 82"/>
                <a:gd name="T5" fmla="*/ 41 h 84"/>
                <a:gd name="T6" fmla="*/ 25 w 82"/>
                <a:gd name="T7" fmla="*/ 70 h 84"/>
                <a:gd name="T8" fmla="*/ 25 w 82"/>
                <a:gd name="T9" fmla="*/ 74 h 84"/>
                <a:gd name="T10" fmla="*/ 29 w 82"/>
                <a:gd name="T11" fmla="*/ 74 h 84"/>
                <a:gd name="T12" fmla="*/ 46 w 82"/>
                <a:gd name="T13" fmla="*/ 81 h 84"/>
                <a:gd name="T14" fmla="*/ 57 w 82"/>
                <a:gd name="T15" fmla="*/ 74 h 84"/>
                <a:gd name="T16" fmla="*/ 46 w 82"/>
                <a:gd name="T17" fmla="*/ 45 h 84"/>
                <a:gd name="T18" fmla="*/ 47 w 82"/>
                <a:gd name="T19" fmla="*/ 39 h 84"/>
                <a:gd name="T20" fmla="*/ 52 w 82"/>
                <a:gd name="T21" fmla="*/ 40 h 84"/>
                <a:gd name="T22" fmla="*/ 66 w 82"/>
                <a:gd name="T23" fmla="*/ 74 h 84"/>
                <a:gd name="T24" fmla="*/ 80 w 82"/>
                <a:gd name="T25" fmla="*/ 83 h 84"/>
                <a:gd name="T26" fmla="*/ 82 w 82"/>
                <a:gd name="T27" fmla="*/ 84 h 84"/>
                <a:gd name="T28" fmla="*/ 82 w 82"/>
                <a:gd name="T29" fmla="*/ 78 h 84"/>
                <a:gd name="T30" fmla="*/ 4 w 82"/>
                <a:gd name="T31" fmla="*/ 0 h 84"/>
                <a:gd name="T32" fmla="*/ 35 w 82"/>
                <a:gd name="T33" fmla="*/ 56 h 84"/>
                <a:gd name="T34" fmla="*/ 29 w 82"/>
                <a:gd name="T35" fmla="*/ 54 h 84"/>
                <a:gd name="T36" fmla="*/ 11 w 82"/>
                <a:gd name="T37" fmla="*/ 36 h 84"/>
                <a:gd name="T38" fmla="*/ 9 w 82"/>
                <a:gd name="T39" fmla="*/ 31 h 84"/>
                <a:gd name="T40" fmla="*/ 14 w 82"/>
                <a:gd name="T41" fmla="*/ 28 h 84"/>
                <a:gd name="T42" fmla="*/ 37 w 82"/>
                <a:gd name="T43" fmla="*/ 50 h 84"/>
                <a:gd name="T44" fmla="*/ 35 w 82"/>
                <a:gd name="T45" fmla="*/ 56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2" h="84">
                  <a:moveTo>
                    <a:pt x="4" y="0"/>
                  </a:moveTo>
                  <a:cubicBezTo>
                    <a:pt x="0" y="0"/>
                    <a:pt x="0" y="0"/>
                    <a:pt x="0" y="0"/>
                  </a:cubicBezTo>
                  <a:cubicBezTo>
                    <a:pt x="0" y="41"/>
                    <a:pt x="0" y="41"/>
                    <a:pt x="0" y="41"/>
                  </a:cubicBezTo>
                  <a:cubicBezTo>
                    <a:pt x="14" y="43"/>
                    <a:pt x="25" y="55"/>
                    <a:pt x="25" y="70"/>
                  </a:cubicBezTo>
                  <a:cubicBezTo>
                    <a:pt x="25" y="74"/>
                    <a:pt x="25" y="74"/>
                    <a:pt x="25" y="74"/>
                  </a:cubicBezTo>
                  <a:cubicBezTo>
                    <a:pt x="26" y="74"/>
                    <a:pt x="28" y="74"/>
                    <a:pt x="29" y="74"/>
                  </a:cubicBezTo>
                  <a:cubicBezTo>
                    <a:pt x="36" y="74"/>
                    <a:pt x="41" y="77"/>
                    <a:pt x="46" y="81"/>
                  </a:cubicBezTo>
                  <a:cubicBezTo>
                    <a:pt x="49" y="78"/>
                    <a:pt x="53" y="75"/>
                    <a:pt x="57" y="74"/>
                  </a:cubicBezTo>
                  <a:cubicBezTo>
                    <a:pt x="57" y="64"/>
                    <a:pt x="53" y="53"/>
                    <a:pt x="46" y="45"/>
                  </a:cubicBezTo>
                  <a:cubicBezTo>
                    <a:pt x="45" y="43"/>
                    <a:pt x="45" y="40"/>
                    <a:pt x="47" y="39"/>
                  </a:cubicBezTo>
                  <a:cubicBezTo>
                    <a:pt x="48" y="37"/>
                    <a:pt x="51" y="38"/>
                    <a:pt x="52" y="40"/>
                  </a:cubicBezTo>
                  <a:cubicBezTo>
                    <a:pt x="60" y="49"/>
                    <a:pt x="65" y="62"/>
                    <a:pt x="66" y="74"/>
                  </a:cubicBezTo>
                  <a:cubicBezTo>
                    <a:pt x="71" y="75"/>
                    <a:pt x="76" y="78"/>
                    <a:pt x="80" y="83"/>
                  </a:cubicBezTo>
                  <a:cubicBezTo>
                    <a:pt x="81" y="83"/>
                    <a:pt x="82" y="83"/>
                    <a:pt x="82" y="84"/>
                  </a:cubicBezTo>
                  <a:cubicBezTo>
                    <a:pt x="82" y="78"/>
                    <a:pt x="82" y="78"/>
                    <a:pt x="82" y="78"/>
                  </a:cubicBezTo>
                  <a:cubicBezTo>
                    <a:pt x="82" y="35"/>
                    <a:pt x="47" y="0"/>
                    <a:pt x="4" y="0"/>
                  </a:cubicBezTo>
                  <a:close/>
                  <a:moveTo>
                    <a:pt x="35" y="56"/>
                  </a:moveTo>
                  <a:cubicBezTo>
                    <a:pt x="33" y="57"/>
                    <a:pt x="30" y="56"/>
                    <a:pt x="29" y="54"/>
                  </a:cubicBezTo>
                  <a:cubicBezTo>
                    <a:pt x="26" y="46"/>
                    <a:pt x="19" y="39"/>
                    <a:pt x="11" y="36"/>
                  </a:cubicBezTo>
                  <a:cubicBezTo>
                    <a:pt x="9" y="35"/>
                    <a:pt x="8" y="33"/>
                    <a:pt x="9" y="31"/>
                  </a:cubicBezTo>
                  <a:cubicBezTo>
                    <a:pt x="10" y="28"/>
                    <a:pt x="12" y="27"/>
                    <a:pt x="14" y="28"/>
                  </a:cubicBezTo>
                  <a:cubicBezTo>
                    <a:pt x="24" y="33"/>
                    <a:pt x="32" y="40"/>
                    <a:pt x="37" y="50"/>
                  </a:cubicBezTo>
                  <a:cubicBezTo>
                    <a:pt x="38" y="52"/>
                    <a:pt x="37" y="55"/>
                    <a:pt x="35" y="56"/>
                  </a:cubicBezTo>
                  <a:close/>
                </a:path>
              </a:pathLst>
            </a:custGeom>
            <a:solidFill>
              <a:srgbClr val="348D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t-IT"/>
            </a:p>
          </p:txBody>
        </p:sp>
        <p:sp>
          <p:nvSpPr>
            <p:cNvPr id="1108" name="Freeform 739"/>
            <p:cNvSpPr>
              <a:spLocks/>
            </p:cNvSpPr>
            <p:nvPr/>
          </p:nvSpPr>
          <p:spPr bwMode="auto">
            <a:xfrm>
              <a:off x="8149639" y="796513"/>
              <a:ext cx="403225" cy="74613"/>
            </a:xfrm>
            <a:custGeom>
              <a:avLst/>
              <a:gdLst>
                <a:gd name="T0" fmla="*/ 136 w 140"/>
                <a:gd name="T1" fmla="*/ 9 h 26"/>
                <a:gd name="T2" fmla="*/ 132 w 140"/>
                <a:gd name="T3" fmla="*/ 6 h 26"/>
                <a:gd name="T4" fmla="*/ 120 w 140"/>
                <a:gd name="T5" fmla="*/ 0 h 26"/>
                <a:gd name="T6" fmla="*/ 108 w 140"/>
                <a:gd name="T7" fmla="*/ 6 h 26"/>
                <a:gd name="T8" fmla="*/ 99 w 140"/>
                <a:gd name="T9" fmla="*/ 6 h 26"/>
                <a:gd name="T10" fmla="*/ 87 w 140"/>
                <a:gd name="T11" fmla="*/ 0 h 26"/>
                <a:gd name="T12" fmla="*/ 76 w 140"/>
                <a:gd name="T13" fmla="*/ 6 h 26"/>
                <a:gd name="T14" fmla="*/ 66 w 140"/>
                <a:gd name="T15" fmla="*/ 6 h 26"/>
                <a:gd name="T16" fmla="*/ 54 w 140"/>
                <a:gd name="T17" fmla="*/ 0 h 26"/>
                <a:gd name="T18" fmla="*/ 43 w 140"/>
                <a:gd name="T19" fmla="*/ 6 h 26"/>
                <a:gd name="T20" fmla="*/ 33 w 140"/>
                <a:gd name="T21" fmla="*/ 6 h 26"/>
                <a:gd name="T22" fmla="*/ 21 w 140"/>
                <a:gd name="T23" fmla="*/ 0 h 26"/>
                <a:gd name="T24" fmla="*/ 10 w 140"/>
                <a:gd name="T25" fmla="*/ 6 h 26"/>
                <a:gd name="T26" fmla="*/ 4 w 140"/>
                <a:gd name="T27" fmla="*/ 9 h 26"/>
                <a:gd name="T28" fmla="*/ 1 w 140"/>
                <a:gd name="T29" fmla="*/ 10 h 26"/>
                <a:gd name="T30" fmla="*/ 0 w 140"/>
                <a:gd name="T31" fmla="*/ 13 h 26"/>
                <a:gd name="T32" fmla="*/ 0 w 140"/>
                <a:gd name="T33" fmla="*/ 23 h 26"/>
                <a:gd name="T34" fmla="*/ 10 w 140"/>
                <a:gd name="T35" fmla="*/ 23 h 26"/>
                <a:gd name="T36" fmla="*/ 21 w 140"/>
                <a:gd name="T37" fmla="*/ 17 h 26"/>
                <a:gd name="T38" fmla="*/ 33 w 140"/>
                <a:gd name="T39" fmla="*/ 23 h 26"/>
                <a:gd name="T40" fmla="*/ 43 w 140"/>
                <a:gd name="T41" fmla="*/ 23 h 26"/>
                <a:gd name="T42" fmla="*/ 43 w 140"/>
                <a:gd name="T43" fmla="*/ 23 h 26"/>
                <a:gd name="T44" fmla="*/ 51 w 140"/>
                <a:gd name="T45" fmla="*/ 17 h 26"/>
                <a:gd name="T46" fmla="*/ 54 w 140"/>
                <a:gd name="T47" fmla="*/ 17 h 26"/>
                <a:gd name="T48" fmla="*/ 66 w 140"/>
                <a:gd name="T49" fmla="*/ 23 h 26"/>
                <a:gd name="T50" fmla="*/ 76 w 140"/>
                <a:gd name="T51" fmla="*/ 23 h 26"/>
                <a:gd name="T52" fmla="*/ 87 w 140"/>
                <a:gd name="T53" fmla="*/ 17 h 26"/>
                <a:gd name="T54" fmla="*/ 99 w 140"/>
                <a:gd name="T55" fmla="*/ 23 h 26"/>
                <a:gd name="T56" fmla="*/ 108 w 140"/>
                <a:gd name="T57" fmla="*/ 23 h 26"/>
                <a:gd name="T58" fmla="*/ 120 w 140"/>
                <a:gd name="T59" fmla="*/ 17 h 26"/>
                <a:gd name="T60" fmla="*/ 132 w 140"/>
                <a:gd name="T61" fmla="*/ 23 h 26"/>
                <a:gd name="T62" fmla="*/ 140 w 140"/>
                <a:gd name="T63" fmla="*/ 24 h 26"/>
                <a:gd name="T64" fmla="*/ 140 w 140"/>
                <a:gd name="T65" fmla="*/ 13 h 26"/>
                <a:gd name="T66" fmla="*/ 136 w 140"/>
                <a:gd name="T67" fmla="*/ 9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40" h="26">
                  <a:moveTo>
                    <a:pt x="136" y="9"/>
                  </a:moveTo>
                  <a:cubicBezTo>
                    <a:pt x="135" y="9"/>
                    <a:pt x="133" y="8"/>
                    <a:pt x="132" y="6"/>
                  </a:cubicBezTo>
                  <a:cubicBezTo>
                    <a:pt x="129" y="3"/>
                    <a:pt x="125" y="0"/>
                    <a:pt x="120" y="0"/>
                  </a:cubicBezTo>
                  <a:cubicBezTo>
                    <a:pt x="115" y="0"/>
                    <a:pt x="111" y="3"/>
                    <a:pt x="108" y="6"/>
                  </a:cubicBezTo>
                  <a:cubicBezTo>
                    <a:pt x="106" y="10"/>
                    <a:pt x="101" y="10"/>
                    <a:pt x="99" y="6"/>
                  </a:cubicBezTo>
                  <a:cubicBezTo>
                    <a:pt x="96" y="3"/>
                    <a:pt x="92" y="0"/>
                    <a:pt x="87" y="0"/>
                  </a:cubicBezTo>
                  <a:cubicBezTo>
                    <a:pt x="83" y="0"/>
                    <a:pt x="78" y="3"/>
                    <a:pt x="76" y="6"/>
                  </a:cubicBezTo>
                  <a:cubicBezTo>
                    <a:pt x="73" y="10"/>
                    <a:pt x="68" y="10"/>
                    <a:pt x="66" y="6"/>
                  </a:cubicBezTo>
                  <a:cubicBezTo>
                    <a:pt x="63" y="3"/>
                    <a:pt x="59" y="0"/>
                    <a:pt x="54" y="0"/>
                  </a:cubicBezTo>
                  <a:cubicBezTo>
                    <a:pt x="50" y="0"/>
                    <a:pt x="45" y="3"/>
                    <a:pt x="43" y="6"/>
                  </a:cubicBezTo>
                  <a:cubicBezTo>
                    <a:pt x="41" y="10"/>
                    <a:pt x="35" y="10"/>
                    <a:pt x="33" y="6"/>
                  </a:cubicBezTo>
                  <a:cubicBezTo>
                    <a:pt x="31" y="3"/>
                    <a:pt x="26" y="0"/>
                    <a:pt x="21" y="0"/>
                  </a:cubicBezTo>
                  <a:cubicBezTo>
                    <a:pt x="17" y="0"/>
                    <a:pt x="12" y="3"/>
                    <a:pt x="10" y="6"/>
                  </a:cubicBezTo>
                  <a:cubicBezTo>
                    <a:pt x="8" y="8"/>
                    <a:pt x="6" y="9"/>
                    <a:pt x="4" y="9"/>
                  </a:cubicBezTo>
                  <a:cubicBezTo>
                    <a:pt x="3" y="9"/>
                    <a:pt x="2" y="9"/>
                    <a:pt x="1" y="10"/>
                  </a:cubicBezTo>
                  <a:cubicBezTo>
                    <a:pt x="1" y="11"/>
                    <a:pt x="0" y="12"/>
                    <a:pt x="0" y="13"/>
                  </a:cubicBezTo>
                  <a:cubicBezTo>
                    <a:pt x="0" y="23"/>
                    <a:pt x="0" y="23"/>
                    <a:pt x="0" y="23"/>
                  </a:cubicBezTo>
                  <a:cubicBezTo>
                    <a:pt x="3" y="26"/>
                    <a:pt x="8" y="26"/>
                    <a:pt x="10" y="23"/>
                  </a:cubicBezTo>
                  <a:cubicBezTo>
                    <a:pt x="12" y="19"/>
                    <a:pt x="17" y="17"/>
                    <a:pt x="21" y="17"/>
                  </a:cubicBezTo>
                  <a:cubicBezTo>
                    <a:pt x="26" y="17"/>
                    <a:pt x="31" y="19"/>
                    <a:pt x="33" y="23"/>
                  </a:cubicBezTo>
                  <a:cubicBezTo>
                    <a:pt x="35" y="26"/>
                    <a:pt x="40" y="26"/>
                    <a:pt x="43" y="23"/>
                  </a:cubicBezTo>
                  <a:cubicBezTo>
                    <a:pt x="43" y="23"/>
                    <a:pt x="43" y="23"/>
                    <a:pt x="43" y="23"/>
                  </a:cubicBezTo>
                  <a:cubicBezTo>
                    <a:pt x="45" y="20"/>
                    <a:pt x="48" y="18"/>
                    <a:pt x="51" y="17"/>
                  </a:cubicBezTo>
                  <a:cubicBezTo>
                    <a:pt x="52" y="17"/>
                    <a:pt x="53" y="17"/>
                    <a:pt x="54" y="17"/>
                  </a:cubicBezTo>
                  <a:cubicBezTo>
                    <a:pt x="59" y="17"/>
                    <a:pt x="63" y="19"/>
                    <a:pt x="66" y="23"/>
                  </a:cubicBezTo>
                  <a:cubicBezTo>
                    <a:pt x="68" y="26"/>
                    <a:pt x="73" y="26"/>
                    <a:pt x="76" y="23"/>
                  </a:cubicBezTo>
                  <a:cubicBezTo>
                    <a:pt x="78" y="19"/>
                    <a:pt x="83" y="17"/>
                    <a:pt x="87" y="17"/>
                  </a:cubicBezTo>
                  <a:cubicBezTo>
                    <a:pt x="92" y="17"/>
                    <a:pt x="96" y="19"/>
                    <a:pt x="99" y="23"/>
                  </a:cubicBezTo>
                  <a:cubicBezTo>
                    <a:pt x="101" y="26"/>
                    <a:pt x="106" y="26"/>
                    <a:pt x="108" y="23"/>
                  </a:cubicBezTo>
                  <a:cubicBezTo>
                    <a:pt x="111" y="19"/>
                    <a:pt x="115" y="17"/>
                    <a:pt x="120" y="17"/>
                  </a:cubicBezTo>
                  <a:cubicBezTo>
                    <a:pt x="125" y="17"/>
                    <a:pt x="129" y="19"/>
                    <a:pt x="132" y="23"/>
                  </a:cubicBezTo>
                  <a:cubicBezTo>
                    <a:pt x="134" y="26"/>
                    <a:pt x="138" y="26"/>
                    <a:pt x="140" y="24"/>
                  </a:cubicBezTo>
                  <a:cubicBezTo>
                    <a:pt x="140" y="13"/>
                    <a:pt x="140" y="13"/>
                    <a:pt x="140" y="13"/>
                  </a:cubicBezTo>
                  <a:cubicBezTo>
                    <a:pt x="140" y="11"/>
                    <a:pt x="139" y="9"/>
                    <a:pt x="136" y="9"/>
                  </a:cubicBezTo>
                  <a:close/>
                </a:path>
              </a:pathLst>
            </a:custGeom>
            <a:solidFill>
              <a:srgbClr val="348D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t-IT"/>
            </a:p>
          </p:txBody>
        </p:sp>
        <p:sp>
          <p:nvSpPr>
            <p:cNvPr id="1109" name="Freeform 740"/>
            <p:cNvSpPr>
              <a:spLocks/>
            </p:cNvSpPr>
            <p:nvPr/>
          </p:nvSpPr>
          <p:spPr bwMode="auto">
            <a:xfrm>
              <a:off x="8149639" y="866363"/>
              <a:ext cx="403225" cy="74613"/>
            </a:xfrm>
            <a:custGeom>
              <a:avLst/>
              <a:gdLst>
                <a:gd name="T0" fmla="*/ 125 w 140"/>
                <a:gd name="T1" fmla="*/ 3 h 26"/>
                <a:gd name="T2" fmla="*/ 115 w 140"/>
                <a:gd name="T3" fmla="*/ 3 h 26"/>
                <a:gd name="T4" fmla="*/ 92 w 140"/>
                <a:gd name="T5" fmla="*/ 3 h 26"/>
                <a:gd name="T6" fmla="*/ 82 w 140"/>
                <a:gd name="T7" fmla="*/ 3 h 26"/>
                <a:gd name="T8" fmla="*/ 71 w 140"/>
                <a:gd name="T9" fmla="*/ 10 h 26"/>
                <a:gd name="T10" fmla="*/ 59 w 140"/>
                <a:gd name="T11" fmla="*/ 3 h 26"/>
                <a:gd name="T12" fmla="*/ 50 w 140"/>
                <a:gd name="T13" fmla="*/ 3 h 26"/>
                <a:gd name="T14" fmla="*/ 26 w 140"/>
                <a:gd name="T15" fmla="*/ 3 h 26"/>
                <a:gd name="T16" fmla="*/ 17 w 140"/>
                <a:gd name="T17" fmla="*/ 3 h 26"/>
                <a:gd name="T18" fmla="*/ 4 w 140"/>
                <a:gd name="T19" fmla="*/ 10 h 26"/>
                <a:gd name="T20" fmla="*/ 0 w 140"/>
                <a:gd name="T21" fmla="*/ 9 h 26"/>
                <a:gd name="T22" fmla="*/ 0 w 140"/>
                <a:gd name="T23" fmla="*/ 22 h 26"/>
                <a:gd name="T24" fmla="*/ 4 w 140"/>
                <a:gd name="T25" fmla="*/ 26 h 26"/>
                <a:gd name="T26" fmla="*/ 136 w 140"/>
                <a:gd name="T27" fmla="*/ 26 h 26"/>
                <a:gd name="T28" fmla="*/ 140 w 140"/>
                <a:gd name="T29" fmla="*/ 22 h 26"/>
                <a:gd name="T30" fmla="*/ 140 w 140"/>
                <a:gd name="T31" fmla="*/ 9 h 26"/>
                <a:gd name="T32" fmla="*/ 137 w 140"/>
                <a:gd name="T33" fmla="*/ 10 h 26"/>
                <a:gd name="T34" fmla="*/ 125 w 140"/>
                <a:gd name="T35" fmla="*/ 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0" h="26">
                  <a:moveTo>
                    <a:pt x="125" y="3"/>
                  </a:moveTo>
                  <a:cubicBezTo>
                    <a:pt x="123" y="0"/>
                    <a:pt x="117" y="0"/>
                    <a:pt x="115" y="3"/>
                  </a:cubicBezTo>
                  <a:cubicBezTo>
                    <a:pt x="110" y="12"/>
                    <a:pt x="98" y="12"/>
                    <a:pt x="92" y="3"/>
                  </a:cubicBezTo>
                  <a:cubicBezTo>
                    <a:pt x="90" y="0"/>
                    <a:pt x="85" y="0"/>
                    <a:pt x="82" y="3"/>
                  </a:cubicBezTo>
                  <a:cubicBezTo>
                    <a:pt x="80" y="7"/>
                    <a:pt x="75" y="10"/>
                    <a:pt x="71" y="10"/>
                  </a:cubicBezTo>
                  <a:cubicBezTo>
                    <a:pt x="66" y="10"/>
                    <a:pt x="62" y="7"/>
                    <a:pt x="59" y="3"/>
                  </a:cubicBezTo>
                  <a:cubicBezTo>
                    <a:pt x="57" y="0"/>
                    <a:pt x="52" y="0"/>
                    <a:pt x="50" y="3"/>
                  </a:cubicBezTo>
                  <a:cubicBezTo>
                    <a:pt x="44" y="12"/>
                    <a:pt x="32" y="12"/>
                    <a:pt x="26" y="3"/>
                  </a:cubicBezTo>
                  <a:cubicBezTo>
                    <a:pt x="24" y="0"/>
                    <a:pt x="19" y="0"/>
                    <a:pt x="17" y="3"/>
                  </a:cubicBezTo>
                  <a:cubicBezTo>
                    <a:pt x="14" y="7"/>
                    <a:pt x="9" y="10"/>
                    <a:pt x="4" y="10"/>
                  </a:cubicBezTo>
                  <a:cubicBezTo>
                    <a:pt x="3" y="10"/>
                    <a:pt x="2" y="9"/>
                    <a:pt x="0" y="9"/>
                  </a:cubicBezTo>
                  <a:cubicBezTo>
                    <a:pt x="0" y="22"/>
                    <a:pt x="0" y="22"/>
                    <a:pt x="0" y="22"/>
                  </a:cubicBezTo>
                  <a:cubicBezTo>
                    <a:pt x="0" y="24"/>
                    <a:pt x="2" y="26"/>
                    <a:pt x="4" y="26"/>
                  </a:cubicBezTo>
                  <a:cubicBezTo>
                    <a:pt x="136" y="26"/>
                    <a:pt x="136" y="26"/>
                    <a:pt x="136" y="26"/>
                  </a:cubicBezTo>
                  <a:cubicBezTo>
                    <a:pt x="139" y="26"/>
                    <a:pt x="140" y="24"/>
                    <a:pt x="140" y="22"/>
                  </a:cubicBezTo>
                  <a:cubicBezTo>
                    <a:pt x="140" y="9"/>
                    <a:pt x="140" y="9"/>
                    <a:pt x="140" y="9"/>
                  </a:cubicBezTo>
                  <a:cubicBezTo>
                    <a:pt x="139" y="9"/>
                    <a:pt x="138" y="10"/>
                    <a:pt x="137" y="10"/>
                  </a:cubicBezTo>
                  <a:cubicBezTo>
                    <a:pt x="132" y="10"/>
                    <a:pt x="128" y="7"/>
                    <a:pt x="125" y="3"/>
                  </a:cubicBezTo>
                  <a:close/>
                </a:path>
              </a:pathLst>
            </a:custGeom>
            <a:solidFill>
              <a:srgbClr val="348D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t-IT"/>
            </a:p>
          </p:txBody>
        </p:sp>
        <p:sp>
          <p:nvSpPr>
            <p:cNvPr id="1110" name="Freeform 741"/>
            <p:cNvSpPr>
              <a:spLocks/>
            </p:cNvSpPr>
            <p:nvPr/>
          </p:nvSpPr>
          <p:spPr bwMode="auto">
            <a:xfrm>
              <a:off x="8221077" y="537750"/>
              <a:ext cx="71438" cy="163513"/>
            </a:xfrm>
            <a:custGeom>
              <a:avLst/>
              <a:gdLst>
                <a:gd name="T0" fmla="*/ 17 w 25"/>
                <a:gd name="T1" fmla="*/ 57 h 57"/>
                <a:gd name="T2" fmla="*/ 25 w 25"/>
                <a:gd name="T3" fmla="*/ 49 h 57"/>
                <a:gd name="T4" fmla="*/ 25 w 25"/>
                <a:gd name="T5" fmla="*/ 8 h 57"/>
                <a:gd name="T6" fmla="*/ 17 w 25"/>
                <a:gd name="T7" fmla="*/ 0 h 57"/>
                <a:gd name="T8" fmla="*/ 9 w 25"/>
                <a:gd name="T9" fmla="*/ 0 h 57"/>
                <a:gd name="T10" fmla="*/ 0 w 25"/>
                <a:gd name="T11" fmla="*/ 8 h 57"/>
                <a:gd name="T12" fmla="*/ 0 w 25"/>
                <a:gd name="T13" fmla="*/ 49 h 57"/>
                <a:gd name="T14" fmla="*/ 9 w 25"/>
                <a:gd name="T15" fmla="*/ 57 h 57"/>
                <a:gd name="T16" fmla="*/ 17 w 25"/>
                <a:gd name="T17"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57">
                  <a:moveTo>
                    <a:pt x="17" y="57"/>
                  </a:moveTo>
                  <a:cubicBezTo>
                    <a:pt x="21" y="57"/>
                    <a:pt x="25" y="54"/>
                    <a:pt x="25" y="49"/>
                  </a:cubicBezTo>
                  <a:cubicBezTo>
                    <a:pt x="25" y="8"/>
                    <a:pt x="25" y="8"/>
                    <a:pt x="25" y="8"/>
                  </a:cubicBezTo>
                  <a:cubicBezTo>
                    <a:pt x="25" y="3"/>
                    <a:pt x="21" y="0"/>
                    <a:pt x="17" y="0"/>
                  </a:cubicBezTo>
                  <a:cubicBezTo>
                    <a:pt x="9" y="0"/>
                    <a:pt x="9" y="0"/>
                    <a:pt x="9" y="0"/>
                  </a:cubicBezTo>
                  <a:cubicBezTo>
                    <a:pt x="4" y="0"/>
                    <a:pt x="0" y="3"/>
                    <a:pt x="0" y="8"/>
                  </a:cubicBezTo>
                  <a:cubicBezTo>
                    <a:pt x="0" y="49"/>
                    <a:pt x="0" y="49"/>
                    <a:pt x="0" y="49"/>
                  </a:cubicBezTo>
                  <a:cubicBezTo>
                    <a:pt x="0" y="54"/>
                    <a:pt x="4" y="57"/>
                    <a:pt x="9" y="57"/>
                  </a:cubicBezTo>
                  <a:lnTo>
                    <a:pt x="17" y="57"/>
                  </a:lnTo>
                  <a:close/>
                </a:path>
              </a:pathLst>
            </a:custGeom>
            <a:solidFill>
              <a:srgbClr val="348D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t-IT"/>
            </a:p>
          </p:txBody>
        </p:sp>
        <p:sp>
          <p:nvSpPr>
            <p:cNvPr id="1111" name="Freeform 742"/>
            <p:cNvSpPr>
              <a:spLocks/>
            </p:cNvSpPr>
            <p:nvPr/>
          </p:nvSpPr>
          <p:spPr bwMode="auto">
            <a:xfrm>
              <a:off x="8149639" y="559975"/>
              <a:ext cx="47625" cy="119063"/>
            </a:xfrm>
            <a:custGeom>
              <a:avLst/>
              <a:gdLst>
                <a:gd name="T0" fmla="*/ 4 w 17"/>
                <a:gd name="T1" fmla="*/ 41 h 41"/>
                <a:gd name="T2" fmla="*/ 17 w 17"/>
                <a:gd name="T3" fmla="*/ 41 h 41"/>
                <a:gd name="T4" fmla="*/ 17 w 17"/>
                <a:gd name="T5" fmla="*/ 0 h 41"/>
                <a:gd name="T6" fmla="*/ 4 w 17"/>
                <a:gd name="T7" fmla="*/ 0 h 41"/>
                <a:gd name="T8" fmla="*/ 0 w 17"/>
                <a:gd name="T9" fmla="*/ 4 h 41"/>
                <a:gd name="T10" fmla="*/ 0 w 17"/>
                <a:gd name="T11" fmla="*/ 37 h 41"/>
                <a:gd name="T12" fmla="*/ 4 w 17"/>
                <a:gd name="T13" fmla="*/ 41 h 41"/>
              </a:gdLst>
              <a:ahLst/>
              <a:cxnLst>
                <a:cxn ang="0">
                  <a:pos x="T0" y="T1"/>
                </a:cxn>
                <a:cxn ang="0">
                  <a:pos x="T2" y="T3"/>
                </a:cxn>
                <a:cxn ang="0">
                  <a:pos x="T4" y="T5"/>
                </a:cxn>
                <a:cxn ang="0">
                  <a:pos x="T6" y="T7"/>
                </a:cxn>
                <a:cxn ang="0">
                  <a:pos x="T8" y="T9"/>
                </a:cxn>
                <a:cxn ang="0">
                  <a:pos x="T10" y="T11"/>
                </a:cxn>
                <a:cxn ang="0">
                  <a:pos x="T12" y="T13"/>
                </a:cxn>
              </a:cxnLst>
              <a:rect l="0" t="0" r="r" b="b"/>
              <a:pathLst>
                <a:path w="17" h="41">
                  <a:moveTo>
                    <a:pt x="4" y="41"/>
                  </a:moveTo>
                  <a:cubicBezTo>
                    <a:pt x="17" y="41"/>
                    <a:pt x="17" y="41"/>
                    <a:pt x="17" y="41"/>
                  </a:cubicBezTo>
                  <a:cubicBezTo>
                    <a:pt x="17" y="0"/>
                    <a:pt x="17" y="0"/>
                    <a:pt x="17" y="0"/>
                  </a:cubicBezTo>
                  <a:cubicBezTo>
                    <a:pt x="4" y="0"/>
                    <a:pt x="4" y="0"/>
                    <a:pt x="4" y="0"/>
                  </a:cubicBezTo>
                  <a:cubicBezTo>
                    <a:pt x="2" y="0"/>
                    <a:pt x="0" y="2"/>
                    <a:pt x="0" y="4"/>
                  </a:cubicBezTo>
                  <a:cubicBezTo>
                    <a:pt x="0" y="37"/>
                    <a:pt x="0" y="37"/>
                    <a:pt x="0" y="37"/>
                  </a:cubicBezTo>
                  <a:cubicBezTo>
                    <a:pt x="0" y="39"/>
                    <a:pt x="2" y="41"/>
                    <a:pt x="4" y="41"/>
                  </a:cubicBezTo>
                  <a:close/>
                </a:path>
              </a:pathLst>
            </a:custGeom>
            <a:solidFill>
              <a:srgbClr val="348D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t-IT"/>
            </a:p>
          </p:txBody>
        </p:sp>
        <p:sp>
          <p:nvSpPr>
            <p:cNvPr id="1113" name="Rectangle 744"/>
            <p:cNvSpPr>
              <a:spLocks noChangeArrowheads="1"/>
            </p:cNvSpPr>
            <p:nvPr/>
          </p:nvSpPr>
          <p:spPr bwMode="auto">
            <a:xfrm>
              <a:off x="8794164" y="4435063"/>
              <a:ext cx="173038"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FF1F45"/>
                  </a:solidFill>
                  <a:effectLst/>
                  <a:latin typeface="Arial" panose="020B0604020202020204" pitchFamily="34" charset="0"/>
                </a:rPr>
                <a:t>E</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1114" name="Rectangle 745"/>
            <p:cNvSpPr>
              <a:spLocks noChangeArrowheads="1"/>
            </p:cNvSpPr>
            <p:nvPr/>
          </p:nvSpPr>
          <p:spPr bwMode="auto">
            <a:xfrm>
              <a:off x="8878302" y="4435063"/>
              <a:ext cx="128588"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FF1F45"/>
                  </a:solidFill>
                  <a:effectLst/>
                  <a:latin typeface="Arial" panose="020B0604020202020204" pitchFamily="34" charset="0"/>
                </a:rPr>
                <a:t>l</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1115" name="Rectangle 746"/>
            <p:cNvSpPr>
              <a:spLocks noChangeArrowheads="1"/>
            </p:cNvSpPr>
            <p:nvPr/>
          </p:nvSpPr>
          <p:spPr bwMode="auto">
            <a:xfrm>
              <a:off x="8919577" y="4435063"/>
              <a:ext cx="306388"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FF1F45"/>
                  </a:solidFill>
                  <a:effectLst/>
                  <a:latin typeface="Arial" panose="020B0604020202020204" pitchFamily="34" charset="0"/>
                </a:rPr>
                <a:t>ect</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1116" name="Rectangle 747"/>
            <p:cNvSpPr>
              <a:spLocks noChangeArrowheads="1"/>
            </p:cNvSpPr>
            <p:nvPr/>
          </p:nvSpPr>
          <p:spPr bwMode="auto">
            <a:xfrm>
              <a:off x="9138652" y="4435063"/>
              <a:ext cx="147638"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FF1F45"/>
                  </a:solidFill>
                  <a:effectLst/>
                  <a:latin typeface="Arial" panose="020B0604020202020204" pitchFamily="34" charset="0"/>
                </a:rPr>
                <a:t>r</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1117" name="Rectangle 748"/>
            <p:cNvSpPr>
              <a:spLocks noChangeArrowheads="1"/>
            </p:cNvSpPr>
            <p:nvPr/>
          </p:nvSpPr>
          <p:spPr bwMode="auto">
            <a:xfrm>
              <a:off x="9195802" y="4435063"/>
              <a:ext cx="204788"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FF1F45"/>
                  </a:solidFill>
                  <a:effectLst/>
                  <a:latin typeface="Arial" panose="020B0604020202020204" pitchFamily="34" charset="0"/>
                </a:rPr>
                <a:t>ic</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1118" name="Rectangle 749"/>
            <p:cNvSpPr>
              <a:spLocks noChangeArrowheads="1"/>
            </p:cNvSpPr>
            <p:nvPr/>
          </p:nvSpPr>
          <p:spPr bwMode="auto">
            <a:xfrm>
              <a:off x="9314864" y="4435063"/>
              <a:ext cx="130175"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FF1F45"/>
                  </a:solidFill>
                  <a:effectLst/>
                  <a:latin typeface="Arial" panose="020B0604020202020204" pitchFamily="34" charset="0"/>
                </a:rPr>
                <a:t>i</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1119" name="Rectangle 750"/>
            <p:cNvSpPr>
              <a:spLocks noChangeArrowheads="1"/>
            </p:cNvSpPr>
            <p:nvPr/>
          </p:nvSpPr>
          <p:spPr bwMode="auto">
            <a:xfrm>
              <a:off x="9357727" y="4435063"/>
              <a:ext cx="142875"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FF1F45"/>
                  </a:solidFill>
                  <a:effectLst/>
                  <a:latin typeface="Arial" panose="020B0604020202020204" pitchFamily="34" charset="0"/>
                </a:rPr>
                <a:t>t</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1120" name="Rectangle 751"/>
            <p:cNvSpPr>
              <a:spLocks noChangeArrowheads="1"/>
            </p:cNvSpPr>
            <p:nvPr/>
          </p:nvSpPr>
          <p:spPr bwMode="auto">
            <a:xfrm>
              <a:off x="9413289" y="4435063"/>
              <a:ext cx="169863"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FF1F45"/>
                  </a:solidFill>
                  <a:effectLst/>
                  <a:latin typeface="Arial" panose="020B0604020202020204" pitchFamily="34" charset="0"/>
                </a:rPr>
                <a:t>y</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1121" name="Freeform 752"/>
            <p:cNvSpPr>
              <a:spLocks/>
            </p:cNvSpPr>
            <p:nvPr/>
          </p:nvSpPr>
          <p:spPr bwMode="auto">
            <a:xfrm>
              <a:off x="8336964" y="4339813"/>
              <a:ext cx="195263" cy="382588"/>
            </a:xfrm>
            <a:custGeom>
              <a:avLst/>
              <a:gdLst>
                <a:gd name="T0" fmla="*/ 8 w 68"/>
                <a:gd name="T1" fmla="*/ 133 h 133"/>
                <a:gd name="T2" fmla="*/ 7 w 68"/>
                <a:gd name="T3" fmla="*/ 133 h 133"/>
                <a:gd name="T4" fmla="*/ 6 w 68"/>
                <a:gd name="T5" fmla="*/ 130 h 133"/>
                <a:gd name="T6" fmla="*/ 27 w 68"/>
                <a:gd name="T7" fmla="*/ 72 h 133"/>
                <a:gd name="T8" fmla="*/ 2 w 68"/>
                <a:gd name="T9" fmla="*/ 65 h 133"/>
                <a:gd name="T10" fmla="*/ 0 w 68"/>
                <a:gd name="T11" fmla="*/ 64 h 133"/>
                <a:gd name="T12" fmla="*/ 1 w 68"/>
                <a:gd name="T13" fmla="*/ 62 h 133"/>
                <a:gd name="T14" fmla="*/ 52 w 68"/>
                <a:gd name="T15" fmla="*/ 1 h 133"/>
                <a:gd name="T16" fmla="*/ 55 w 68"/>
                <a:gd name="T17" fmla="*/ 0 h 133"/>
                <a:gd name="T18" fmla="*/ 56 w 68"/>
                <a:gd name="T19" fmla="*/ 3 h 133"/>
                <a:gd name="T20" fmla="*/ 41 w 68"/>
                <a:gd name="T21" fmla="*/ 54 h 133"/>
                <a:gd name="T22" fmla="*/ 66 w 68"/>
                <a:gd name="T23" fmla="*/ 61 h 133"/>
                <a:gd name="T24" fmla="*/ 68 w 68"/>
                <a:gd name="T25" fmla="*/ 63 h 133"/>
                <a:gd name="T26" fmla="*/ 67 w 68"/>
                <a:gd name="T27" fmla="*/ 65 h 133"/>
                <a:gd name="T28" fmla="*/ 10 w 68"/>
                <a:gd name="T29" fmla="*/ 132 h 133"/>
                <a:gd name="T30" fmla="*/ 8 w 68"/>
                <a:gd name="T31"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8" h="133">
                  <a:moveTo>
                    <a:pt x="8" y="133"/>
                  </a:moveTo>
                  <a:cubicBezTo>
                    <a:pt x="7" y="133"/>
                    <a:pt x="7" y="133"/>
                    <a:pt x="7" y="133"/>
                  </a:cubicBezTo>
                  <a:cubicBezTo>
                    <a:pt x="6" y="132"/>
                    <a:pt x="6" y="131"/>
                    <a:pt x="6" y="130"/>
                  </a:cubicBezTo>
                  <a:cubicBezTo>
                    <a:pt x="27" y="72"/>
                    <a:pt x="27" y="72"/>
                    <a:pt x="27" y="72"/>
                  </a:cubicBezTo>
                  <a:cubicBezTo>
                    <a:pt x="2" y="65"/>
                    <a:pt x="2" y="65"/>
                    <a:pt x="2" y="65"/>
                  </a:cubicBezTo>
                  <a:cubicBezTo>
                    <a:pt x="1" y="65"/>
                    <a:pt x="1" y="65"/>
                    <a:pt x="0" y="64"/>
                  </a:cubicBezTo>
                  <a:cubicBezTo>
                    <a:pt x="0" y="63"/>
                    <a:pt x="0" y="63"/>
                    <a:pt x="1" y="62"/>
                  </a:cubicBezTo>
                  <a:cubicBezTo>
                    <a:pt x="52" y="1"/>
                    <a:pt x="52" y="1"/>
                    <a:pt x="52" y="1"/>
                  </a:cubicBezTo>
                  <a:cubicBezTo>
                    <a:pt x="53" y="0"/>
                    <a:pt x="54" y="0"/>
                    <a:pt x="55" y="0"/>
                  </a:cubicBezTo>
                  <a:cubicBezTo>
                    <a:pt x="56" y="1"/>
                    <a:pt x="56" y="2"/>
                    <a:pt x="56" y="3"/>
                  </a:cubicBezTo>
                  <a:cubicBezTo>
                    <a:pt x="41" y="54"/>
                    <a:pt x="41" y="54"/>
                    <a:pt x="41" y="54"/>
                  </a:cubicBezTo>
                  <a:cubicBezTo>
                    <a:pt x="66" y="61"/>
                    <a:pt x="66" y="61"/>
                    <a:pt x="66" y="61"/>
                  </a:cubicBezTo>
                  <a:cubicBezTo>
                    <a:pt x="67" y="62"/>
                    <a:pt x="68" y="62"/>
                    <a:pt x="68" y="63"/>
                  </a:cubicBezTo>
                  <a:cubicBezTo>
                    <a:pt x="68" y="63"/>
                    <a:pt x="68" y="64"/>
                    <a:pt x="67" y="65"/>
                  </a:cubicBezTo>
                  <a:cubicBezTo>
                    <a:pt x="10" y="132"/>
                    <a:pt x="10" y="132"/>
                    <a:pt x="10" y="132"/>
                  </a:cubicBezTo>
                  <a:cubicBezTo>
                    <a:pt x="9" y="133"/>
                    <a:pt x="9" y="133"/>
                    <a:pt x="8" y="133"/>
                  </a:cubicBezTo>
                  <a:close/>
                </a:path>
              </a:pathLst>
            </a:custGeom>
            <a:solidFill>
              <a:srgbClr val="FF1F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t-IT"/>
            </a:p>
          </p:txBody>
        </p:sp>
        <p:sp>
          <p:nvSpPr>
            <p:cNvPr id="1215" name="Rectangle 846"/>
            <p:cNvSpPr>
              <a:spLocks noChangeArrowheads="1"/>
            </p:cNvSpPr>
            <p:nvPr/>
          </p:nvSpPr>
          <p:spPr bwMode="auto">
            <a:xfrm>
              <a:off x="8219489" y="1196563"/>
              <a:ext cx="215900"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1" i="0" u="none" strike="noStrike" cap="none" normalizeH="0" baseline="0">
                  <a:ln>
                    <a:noFill/>
                  </a:ln>
                  <a:solidFill>
                    <a:srgbClr val="348DFA"/>
                  </a:solidFill>
                  <a:effectLst/>
                  <a:latin typeface="Arial" panose="020B0604020202020204" pitchFamily="34" charset="0"/>
                </a:rPr>
                <a:t>U</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1216" name="Rectangle 847"/>
            <p:cNvSpPr>
              <a:spLocks noChangeArrowheads="1"/>
            </p:cNvSpPr>
            <p:nvPr/>
          </p:nvSpPr>
          <p:spPr bwMode="auto">
            <a:xfrm>
              <a:off x="8336964" y="1196563"/>
              <a:ext cx="165100"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1" i="0" u="none" strike="noStrike" cap="none" normalizeH="0" baseline="0">
                  <a:ln>
                    <a:noFill/>
                  </a:ln>
                  <a:solidFill>
                    <a:srgbClr val="348DFA"/>
                  </a:solidFill>
                  <a:effectLst/>
                  <a:latin typeface="Arial" panose="020B0604020202020204" pitchFamily="34" charset="0"/>
                </a:rPr>
                <a:t>r</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1217" name="Rectangle 848"/>
            <p:cNvSpPr>
              <a:spLocks noChangeArrowheads="1"/>
            </p:cNvSpPr>
            <p:nvPr/>
          </p:nvSpPr>
          <p:spPr bwMode="auto">
            <a:xfrm>
              <a:off x="8403639" y="1196563"/>
              <a:ext cx="201613"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1" i="0" u="none" strike="noStrike" cap="none" normalizeH="0" baseline="0">
                  <a:ln>
                    <a:noFill/>
                  </a:ln>
                  <a:solidFill>
                    <a:srgbClr val="348DFA"/>
                  </a:solidFill>
                  <a:effectLst/>
                  <a:latin typeface="Arial" panose="020B0604020202020204" pitchFamily="34" charset="0"/>
                </a:rPr>
                <a:t>b</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1218" name="Rectangle 849"/>
            <p:cNvSpPr>
              <a:spLocks noChangeArrowheads="1"/>
            </p:cNvSpPr>
            <p:nvPr/>
          </p:nvSpPr>
          <p:spPr bwMode="auto">
            <a:xfrm>
              <a:off x="8503652" y="1196563"/>
              <a:ext cx="187325"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1" i="0" u="none" strike="noStrike" cap="none" normalizeH="0" baseline="0">
                  <a:ln>
                    <a:noFill/>
                  </a:ln>
                  <a:solidFill>
                    <a:srgbClr val="348DFA"/>
                  </a:solidFill>
                  <a:effectLst/>
                  <a:latin typeface="Arial" panose="020B0604020202020204" pitchFamily="34" charset="0"/>
                </a:rPr>
                <a:t>a</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1219" name="Rectangle 850"/>
            <p:cNvSpPr>
              <a:spLocks noChangeArrowheads="1"/>
            </p:cNvSpPr>
            <p:nvPr/>
          </p:nvSpPr>
          <p:spPr bwMode="auto">
            <a:xfrm>
              <a:off x="8590964" y="1196563"/>
              <a:ext cx="200025"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1" i="0" u="none" strike="noStrike" cap="none" normalizeH="0" baseline="0">
                  <a:ln>
                    <a:noFill/>
                  </a:ln>
                  <a:solidFill>
                    <a:srgbClr val="348DFA"/>
                  </a:solidFill>
                  <a:effectLst/>
                  <a:latin typeface="Arial" panose="020B0604020202020204" pitchFamily="34" charset="0"/>
                </a:rPr>
                <a:t>n</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1220" name="Rectangle 851"/>
            <p:cNvSpPr>
              <a:spLocks noChangeArrowheads="1"/>
            </p:cNvSpPr>
            <p:nvPr/>
          </p:nvSpPr>
          <p:spPr bwMode="auto">
            <a:xfrm>
              <a:off x="8219489" y="1844263"/>
              <a:ext cx="204788"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1" i="0" u="none" strike="noStrike" cap="none" normalizeH="0" baseline="0">
                  <a:ln>
                    <a:noFill/>
                  </a:ln>
                  <a:solidFill>
                    <a:srgbClr val="348DFA"/>
                  </a:solidFill>
                  <a:effectLst/>
                  <a:latin typeface="Arial" panose="020B0604020202020204" pitchFamily="34" charset="0"/>
                </a:rPr>
                <a:t>R</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1221" name="Rectangle 852"/>
            <p:cNvSpPr>
              <a:spLocks noChangeArrowheads="1"/>
            </p:cNvSpPr>
            <p:nvPr/>
          </p:nvSpPr>
          <p:spPr bwMode="auto">
            <a:xfrm>
              <a:off x="8325852" y="1844263"/>
              <a:ext cx="198438"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1" i="0" u="none" strike="noStrike" cap="none" normalizeH="0" baseline="0">
                  <a:ln>
                    <a:noFill/>
                  </a:ln>
                  <a:solidFill>
                    <a:srgbClr val="348DFA"/>
                  </a:solidFill>
                  <a:effectLst/>
                  <a:latin typeface="Arial" panose="020B0604020202020204" pitchFamily="34" charset="0"/>
                </a:rPr>
                <a:t>u</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1222" name="Rectangle 853"/>
            <p:cNvSpPr>
              <a:spLocks noChangeArrowheads="1"/>
            </p:cNvSpPr>
            <p:nvPr/>
          </p:nvSpPr>
          <p:spPr bwMode="auto">
            <a:xfrm>
              <a:off x="8425864" y="1844263"/>
              <a:ext cx="250825"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1" i="0" u="none" strike="noStrike" cap="none" normalizeH="0" baseline="0">
                  <a:ln>
                    <a:noFill/>
                  </a:ln>
                  <a:solidFill>
                    <a:srgbClr val="348DFA"/>
                  </a:solidFill>
                  <a:effectLst/>
                  <a:latin typeface="Arial" panose="020B0604020202020204" pitchFamily="34" charset="0"/>
                </a:rPr>
                <a:t>ra</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1223" name="Rectangle 854"/>
            <p:cNvSpPr>
              <a:spLocks noChangeArrowheads="1"/>
            </p:cNvSpPr>
            <p:nvPr/>
          </p:nvSpPr>
          <p:spPr bwMode="auto">
            <a:xfrm>
              <a:off x="8579852" y="1844263"/>
              <a:ext cx="146050"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1" i="0" u="none" strike="noStrike" cap="none" normalizeH="0" baseline="0">
                  <a:ln>
                    <a:noFill/>
                  </a:ln>
                  <a:solidFill>
                    <a:srgbClr val="348DFA"/>
                  </a:solidFill>
                  <a:effectLst/>
                  <a:latin typeface="Arial" panose="020B0604020202020204" pitchFamily="34" charset="0"/>
                </a:rPr>
                <a:t>l</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1225" name="Freeform 856"/>
            <p:cNvSpPr>
              <a:spLocks/>
            </p:cNvSpPr>
            <p:nvPr/>
          </p:nvSpPr>
          <p:spPr bwMode="auto">
            <a:xfrm>
              <a:off x="9945102" y="1655350"/>
              <a:ext cx="219075" cy="219075"/>
            </a:xfrm>
            <a:custGeom>
              <a:avLst/>
              <a:gdLst>
                <a:gd name="T0" fmla="*/ 0 w 76"/>
                <a:gd name="T1" fmla="*/ 8 h 76"/>
                <a:gd name="T2" fmla="*/ 41 w 76"/>
                <a:gd name="T3" fmla="*/ 9 h 76"/>
                <a:gd name="T4" fmla="*/ 57 w 76"/>
                <a:gd name="T5" fmla="*/ 13 h 76"/>
                <a:gd name="T6" fmla="*/ 63 w 76"/>
                <a:gd name="T7" fmla="*/ 20 h 76"/>
                <a:gd name="T8" fmla="*/ 67 w 76"/>
                <a:gd name="T9" fmla="*/ 40 h 76"/>
                <a:gd name="T10" fmla="*/ 68 w 76"/>
                <a:gd name="T11" fmla="*/ 76 h 76"/>
                <a:gd name="T12" fmla="*/ 76 w 76"/>
                <a:gd name="T13" fmla="*/ 76 h 76"/>
                <a:gd name="T14" fmla="*/ 75 w 76"/>
                <a:gd name="T15" fmla="*/ 34 h 76"/>
                <a:gd name="T16" fmla="*/ 69 w 76"/>
                <a:gd name="T17" fmla="*/ 15 h 76"/>
                <a:gd name="T18" fmla="*/ 60 w 76"/>
                <a:gd name="T19" fmla="*/ 6 h 76"/>
                <a:gd name="T20" fmla="*/ 37 w 76"/>
                <a:gd name="T21" fmla="*/ 1 h 76"/>
                <a:gd name="T22" fmla="*/ 0 w 76"/>
                <a:gd name="T23" fmla="*/ 0 h 76"/>
                <a:gd name="T24" fmla="*/ 0 w 76"/>
                <a:gd name="T25" fmla="*/ 8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76">
                  <a:moveTo>
                    <a:pt x="0" y="8"/>
                  </a:moveTo>
                  <a:cubicBezTo>
                    <a:pt x="18" y="8"/>
                    <a:pt x="31" y="8"/>
                    <a:pt x="41" y="9"/>
                  </a:cubicBezTo>
                  <a:cubicBezTo>
                    <a:pt x="48" y="10"/>
                    <a:pt x="53" y="11"/>
                    <a:pt x="57" y="13"/>
                  </a:cubicBezTo>
                  <a:cubicBezTo>
                    <a:pt x="59" y="15"/>
                    <a:pt x="61" y="17"/>
                    <a:pt x="63" y="20"/>
                  </a:cubicBezTo>
                  <a:cubicBezTo>
                    <a:pt x="65" y="24"/>
                    <a:pt x="66" y="30"/>
                    <a:pt x="67" y="40"/>
                  </a:cubicBezTo>
                  <a:cubicBezTo>
                    <a:pt x="68" y="49"/>
                    <a:pt x="68" y="61"/>
                    <a:pt x="68" y="76"/>
                  </a:cubicBezTo>
                  <a:cubicBezTo>
                    <a:pt x="76" y="76"/>
                    <a:pt x="76" y="76"/>
                    <a:pt x="76" y="76"/>
                  </a:cubicBezTo>
                  <a:cubicBezTo>
                    <a:pt x="76" y="58"/>
                    <a:pt x="76" y="44"/>
                    <a:pt x="75" y="34"/>
                  </a:cubicBezTo>
                  <a:cubicBezTo>
                    <a:pt x="74" y="26"/>
                    <a:pt x="72" y="20"/>
                    <a:pt x="69" y="15"/>
                  </a:cubicBezTo>
                  <a:cubicBezTo>
                    <a:pt x="67" y="11"/>
                    <a:pt x="64" y="8"/>
                    <a:pt x="60" y="6"/>
                  </a:cubicBezTo>
                  <a:cubicBezTo>
                    <a:pt x="54" y="3"/>
                    <a:pt x="46" y="1"/>
                    <a:pt x="37" y="1"/>
                  </a:cubicBezTo>
                  <a:cubicBezTo>
                    <a:pt x="27" y="0"/>
                    <a:pt x="15" y="0"/>
                    <a:pt x="0" y="0"/>
                  </a:cubicBezTo>
                  <a:cubicBezTo>
                    <a:pt x="0" y="8"/>
                    <a:pt x="0" y="8"/>
                    <a:pt x="0" y="8"/>
                  </a:cubicBezTo>
                  <a:close/>
                </a:path>
              </a:pathLst>
            </a:custGeom>
            <a:solidFill>
              <a:srgbClr val="348D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t-IT"/>
            </a:p>
          </p:txBody>
        </p:sp>
        <p:sp>
          <p:nvSpPr>
            <p:cNvPr id="1231" name="Freeform 862"/>
            <p:cNvSpPr>
              <a:spLocks/>
            </p:cNvSpPr>
            <p:nvPr/>
          </p:nvSpPr>
          <p:spPr bwMode="auto">
            <a:xfrm>
              <a:off x="10100677" y="5982875"/>
              <a:ext cx="92075" cy="85725"/>
            </a:xfrm>
            <a:custGeom>
              <a:avLst/>
              <a:gdLst>
                <a:gd name="T0" fmla="*/ 0 w 58"/>
                <a:gd name="T1" fmla="*/ 0 h 54"/>
                <a:gd name="T2" fmla="*/ 29 w 58"/>
                <a:gd name="T3" fmla="*/ 29 h 54"/>
                <a:gd name="T4" fmla="*/ 58 w 58"/>
                <a:gd name="T5" fmla="*/ 0 h 54"/>
                <a:gd name="T6" fmla="*/ 58 w 58"/>
                <a:gd name="T7" fmla="*/ 25 h 54"/>
                <a:gd name="T8" fmla="*/ 29 w 58"/>
                <a:gd name="T9" fmla="*/ 54 h 54"/>
                <a:gd name="T10" fmla="*/ 0 w 58"/>
                <a:gd name="T11" fmla="*/ 25 h 54"/>
                <a:gd name="T12" fmla="*/ 0 w 58"/>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58" h="54">
                  <a:moveTo>
                    <a:pt x="0" y="0"/>
                  </a:moveTo>
                  <a:lnTo>
                    <a:pt x="29" y="29"/>
                  </a:lnTo>
                  <a:lnTo>
                    <a:pt x="58" y="0"/>
                  </a:lnTo>
                  <a:lnTo>
                    <a:pt x="58" y="25"/>
                  </a:lnTo>
                  <a:lnTo>
                    <a:pt x="29" y="54"/>
                  </a:lnTo>
                  <a:lnTo>
                    <a:pt x="0" y="25"/>
                  </a:lnTo>
                  <a:lnTo>
                    <a:pt x="0" y="0"/>
                  </a:lnTo>
                  <a:close/>
                </a:path>
              </a:pathLst>
            </a:custGeom>
            <a:solidFill>
              <a:srgbClr val="348D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t-IT"/>
            </a:p>
          </p:txBody>
        </p:sp>
        <p:sp>
          <p:nvSpPr>
            <p:cNvPr id="1251" name="Freeform 882"/>
            <p:cNvSpPr>
              <a:spLocks/>
            </p:cNvSpPr>
            <p:nvPr/>
          </p:nvSpPr>
          <p:spPr bwMode="auto">
            <a:xfrm>
              <a:off x="7921039" y="1620425"/>
              <a:ext cx="84138" cy="93663"/>
            </a:xfrm>
            <a:custGeom>
              <a:avLst/>
              <a:gdLst>
                <a:gd name="T0" fmla="*/ 0 w 53"/>
                <a:gd name="T1" fmla="*/ 59 h 59"/>
                <a:gd name="T2" fmla="*/ 29 w 53"/>
                <a:gd name="T3" fmla="*/ 29 h 59"/>
                <a:gd name="T4" fmla="*/ 0 w 53"/>
                <a:gd name="T5" fmla="*/ 0 h 59"/>
                <a:gd name="T6" fmla="*/ 26 w 53"/>
                <a:gd name="T7" fmla="*/ 0 h 59"/>
                <a:gd name="T8" fmla="*/ 53 w 53"/>
                <a:gd name="T9" fmla="*/ 29 h 59"/>
                <a:gd name="T10" fmla="*/ 26 w 53"/>
                <a:gd name="T11" fmla="*/ 59 h 59"/>
                <a:gd name="T12" fmla="*/ 0 w 53"/>
                <a:gd name="T13" fmla="*/ 59 h 59"/>
              </a:gdLst>
              <a:ahLst/>
              <a:cxnLst>
                <a:cxn ang="0">
                  <a:pos x="T0" y="T1"/>
                </a:cxn>
                <a:cxn ang="0">
                  <a:pos x="T2" y="T3"/>
                </a:cxn>
                <a:cxn ang="0">
                  <a:pos x="T4" y="T5"/>
                </a:cxn>
                <a:cxn ang="0">
                  <a:pos x="T6" y="T7"/>
                </a:cxn>
                <a:cxn ang="0">
                  <a:pos x="T8" y="T9"/>
                </a:cxn>
                <a:cxn ang="0">
                  <a:pos x="T10" y="T11"/>
                </a:cxn>
                <a:cxn ang="0">
                  <a:pos x="T12" y="T13"/>
                </a:cxn>
              </a:cxnLst>
              <a:rect l="0" t="0" r="r" b="b"/>
              <a:pathLst>
                <a:path w="53" h="59">
                  <a:moveTo>
                    <a:pt x="0" y="59"/>
                  </a:moveTo>
                  <a:lnTo>
                    <a:pt x="29" y="29"/>
                  </a:lnTo>
                  <a:lnTo>
                    <a:pt x="0" y="0"/>
                  </a:lnTo>
                  <a:lnTo>
                    <a:pt x="26" y="0"/>
                  </a:lnTo>
                  <a:lnTo>
                    <a:pt x="53" y="29"/>
                  </a:lnTo>
                  <a:lnTo>
                    <a:pt x="26" y="59"/>
                  </a:lnTo>
                  <a:lnTo>
                    <a:pt x="0" y="59"/>
                  </a:lnTo>
                  <a:close/>
                </a:path>
              </a:pathLst>
            </a:custGeom>
            <a:solidFill>
              <a:srgbClr val="348D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t-IT"/>
            </a:p>
          </p:txBody>
        </p:sp>
        <p:sp>
          <p:nvSpPr>
            <p:cNvPr id="1252" name="Rectangle 883"/>
            <p:cNvSpPr>
              <a:spLocks noChangeArrowheads="1"/>
            </p:cNvSpPr>
            <p:nvPr/>
          </p:nvSpPr>
          <p:spPr bwMode="auto">
            <a:xfrm>
              <a:off x="7552739" y="1655350"/>
              <a:ext cx="414338" cy="23813"/>
            </a:xfrm>
            <a:prstGeom prst="rect">
              <a:avLst/>
            </a:prstGeom>
            <a:solidFill>
              <a:srgbClr val="348DF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t-IT"/>
            </a:p>
          </p:txBody>
        </p:sp>
        <p:sp>
          <p:nvSpPr>
            <p:cNvPr id="1253" name="Freeform 884"/>
            <p:cNvSpPr>
              <a:spLocks/>
            </p:cNvSpPr>
            <p:nvPr/>
          </p:nvSpPr>
          <p:spPr bwMode="auto">
            <a:xfrm>
              <a:off x="7552739" y="1655350"/>
              <a:ext cx="414338" cy="23813"/>
            </a:xfrm>
            <a:custGeom>
              <a:avLst/>
              <a:gdLst>
                <a:gd name="T0" fmla="*/ 0 w 261"/>
                <a:gd name="T1" fmla="*/ 15 h 15"/>
                <a:gd name="T2" fmla="*/ 261 w 261"/>
                <a:gd name="T3" fmla="*/ 15 h 15"/>
                <a:gd name="T4" fmla="*/ 261 w 261"/>
                <a:gd name="T5" fmla="*/ 0 h 15"/>
                <a:gd name="T6" fmla="*/ 0 w 261"/>
                <a:gd name="T7" fmla="*/ 0 h 15"/>
              </a:gdLst>
              <a:ahLst/>
              <a:cxnLst>
                <a:cxn ang="0">
                  <a:pos x="T0" y="T1"/>
                </a:cxn>
                <a:cxn ang="0">
                  <a:pos x="T2" y="T3"/>
                </a:cxn>
                <a:cxn ang="0">
                  <a:pos x="T4" y="T5"/>
                </a:cxn>
                <a:cxn ang="0">
                  <a:pos x="T6" y="T7"/>
                </a:cxn>
              </a:cxnLst>
              <a:rect l="0" t="0" r="r" b="b"/>
              <a:pathLst>
                <a:path w="261" h="15">
                  <a:moveTo>
                    <a:pt x="0" y="15"/>
                  </a:moveTo>
                  <a:lnTo>
                    <a:pt x="261" y="15"/>
                  </a:lnTo>
                  <a:lnTo>
                    <a:pt x="261"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t-IT"/>
            </a:p>
          </p:txBody>
        </p:sp>
        <p:sp>
          <p:nvSpPr>
            <p:cNvPr id="1254" name="Freeform 885"/>
            <p:cNvSpPr>
              <a:spLocks/>
            </p:cNvSpPr>
            <p:nvPr/>
          </p:nvSpPr>
          <p:spPr bwMode="auto">
            <a:xfrm>
              <a:off x="8757652" y="3244438"/>
              <a:ext cx="92075" cy="82550"/>
            </a:xfrm>
            <a:custGeom>
              <a:avLst/>
              <a:gdLst>
                <a:gd name="T0" fmla="*/ 0 w 58"/>
                <a:gd name="T1" fmla="*/ 0 h 52"/>
                <a:gd name="T2" fmla="*/ 29 w 58"/>
                <a:gd name="T3" fmla="*/ 29 h 52"/>
                <a:gd name="T4" fmla="*/ 58 w 58"/>
                <a:gd name="T5" fmla="*/ 0 h 52"/>
                <a:gd name="T6" fmla="*/ 58 w 58"/>
                <a:gd name="T7" fmla="*/ 23 h 52"/>
                <a:gd name="T8" fmla="*/ 29 w 58"/>
                <a:gd name="T9" fmla="*/ 52 h 52"/>
                <a:gd name="T10" fmla="*/ 0 w 58"/>
                <a:gd name="T11" fmla="*/ 23 h 52"/>
                <a:gd name="T12" fmla="*/ 0 w 58"/>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58" h="52">
                  <a:moveTo>
                    <a:pt x="0" y="0"/>
                  </a:moveTo>
                  <a:lnTo>
                    <a:pt x="29" y="29"/>
                  </a:lnTo>
                  <a:lnTo>
                    <a:pt x="58" y="0"/>
                  </a:lnTo>
                  <a:lnTo>
                    <a:pt x="58" y="23"/>
                  </a:lnTo>
                  <a:lnTo>
                    <a:pt x="29" y="52"/>
                  </a:lnTo>
                  <a:lnTo>
                    <a:pt x="0" y="23"/>
                  </a:lnTo>
                  <a:lnTo>
                    <a:pt x="0" y="0"/>
                  </a:lnTo>
                  <a:close/>
                </a:path>
              </a:pathLst>
            </a:custGeom>
            <a:solidFill>
              <a:srgbClr val="348D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t-IT"/>
            </a:p>
          </p:txBody>
        </p:sp>
        <p:sp>
          <p:nvSpPr>
            <p:cNvPr id="1255" name="Rectangle 886"/>
            <p:cNvSpPr>
              <a:spLocks noChangeArrowheads="1"/>
            </p:cNvSpPr>
            <p:nvPr/>
          </p:nvSpPr>
          <p:spPr bwMode="auto">
            <a:xfrm>
              <a:off x="8790989" y="2393538"/>
              <a:ext cx="23813" cy="896938"/>
            </a:xfrm>
            <a:prstGeom prst="rect">
              <a:avLst/>
            </a:prstGeom>
            <a:solidFill>
              <a:srgbClr val="348DF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t-IT"/>
            </a:p>
          </p:txBody>
        </p:sp>
        <p:sp>
          <p:nvSpPr>
            <p:cNvPr id="1256" name="Freeform 887"/>
            <p:cNvSpPr>
              <a:spLocks/>
            </p:cNvSpPr>
            <p:nvPr/>
          </p:nvSpPr>
          <p:spPr bwMode="auto">
            <a:xfrm>
              <a:off x="8790989" y="2393538"/>
              <a:ext cx="23813" cy="896938"/>
            </a:xfrm>
            <a:custGeom>
              <a:avLst/>
              <a:gdLst>
                <a:gd name="T0" fmla="*/ 0 w 15"/>
                <a:gd name="T1" fmla="*/ 0 h 565"/>
                <a:gd name="T2" fmla="*/ 0 w 15"/>
                <a:gd name="T3" fmla="*/ 565 h 565"/>
                <a:gd name="T4" fmla="*/ 15 w 15"/>
                <a:gd name="T5" fmla="*/ 565 h 565"/>
                <a:gd name="T6" fmla="*/ 15 w 15"/>
                <a:gd name="T7" fmla="*/ 0 h 565"/>
              </a:gdLst>
              <a:ahLst/>
              <a:cxnLst>
                <a:cxn ang="0">
                  <a:pos x="T0" y="T1"/>
                </a:cxn>
                <a:cxn ang="0">
                  <a:pos x="T2" y="T3"/>
                </a:cxn>
                <a:cxn ang="0">
                  <a:pos x="T4" y="T5"/>
                </a:cxn>
                <a:cxn ang="0">
                  <a:pos x="T6" y="T7"/>
                </a:cxn>
              </a:cxnLst>
              <a:rect l="0" t="0" r="r" b="b"/>
              <a:pathLst>
                <a:path w="15" h="565">
                  <a:moveTo>
                    <a:pt x="0" y="0"/>
                  </a:moveTo>
                  <a:lnTo>
                    <a:pt x="0" y="565"/>
                  </a:lnTo>
                  <a:lnTo>
                    <a:pt x="15" y="565"/>
                  </a:lnTo>
                  <a:lnTo>
                    <a:pt x="1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t-IT"/>
            </a:p>
          </p:txBody>
        </p:sp>
        <p:sp>
          <p:nvSpPr>
            <p:cNvPr id="1257" name="Freeform 888"/>
            <p:cNvSpPr>
              <a:spLocks/>
            </p:cNvSpPr>
            <p:nvPr/>
          </p:nvSpPr>
          <p:spPr bwMode="auto">
            <a:xfrm>
              <a:off x="5369927" y="3593688"/>
              <a:ext cx="87313" cy="88900"/>
            </a:xfrm>
            <a:custGeom>
              <a:avLst/>
              <a:gdLst>
                <a:gd name="T0" fmla="*/ 55 w 55"/>
                <a:gd name="T1" fmla="*/ 0 h 56"/>
                <a:gd name="T2" fmla="*/ 26 w 55"/>
                <a:gd name="T3" fmla="*/ 27 h 56"/>
                <a:gd name="T4" fmla="*/ 55 w 55"/>
                <a:gd name="T5" fmla="*/ 56 h 56"/>
                <a:gd name="T6" fmla="*/ 30 w 55"/>
                <a:gd name="T7" fmla="*/ 56 h 56"/>
                <a:gd name="T8" fmla="*/ 0 w 55"/>
                <a:gd name="T9" fmla="*/ 27 h 56"/>
                <a:gd name="T10" fmla="*/ 30 w 55"/>
                <a:gd name="T11" fmla="*/ 0 h 56"/>
                <a:gd name="T12" fmla="*/ 55 w 55"/>
                <a:gd name="T13" fmla="*/ 0 h 56"/>
              </a:gdLst>
              <a:ahLst/>
              <a:cxnLst>
                <a:cxn ang="0">
                  <a:pos x="T0" y="T1"/>
                </a:cxn>
                <a:cxn ang="0">
                  <a:pos x="T2" y="T3"/>
                </a:cxn>
                <a:cxn ang="0">
                  <a:pos x="T4" y="T5"/>
                </a:cxn>
                <a:cxn ang="0">
                  <a:pos x="T6" y="T7"/>
                </a:cxn>
                <a:cxn ang="0">
                  <a:pos x="T8" y="T9"/>
                </a:cxn>
                <a:cxn ang="0">
                  <a:pos x="T10" y="T11"/>
                </a:cxn>
                <a:cxn ang="0">
                  <a:pos x="T12" y="T13"/>
                </a:cxn>
              </a:cxnLst>
              <a:rect l="0" t="0" r="r" b="b"/>
              <a:pathLst>
                <a:path w="55" h="56">
                  <a:moveTo>
                    <a:pt x="55" y="0"/>
                  </a:moveTo>
                  <a:lnTo>
                    <a:pt x="26" y="27"/>
                  </a:lnTo>
                  <a:lnTo>
                    <a:pt x="55" y="56"/>
                  </a:lnTo>
                  <a:lnTo>
                    <a:pt x="30" y="56"/>
                  </a:lnTo>
                  <a:lnTo>
                    <a:pt x="0" y="27"/>
                  </a:lnTo>
                  <a:lnTo>
                    <a:pt x="30" y="0"/>
                  </a:lnTo>
                  <a:lnTo>
                    <a:pt x="55" y="0"/>
                  </a:lnTo>
                  <a:close/>
                </a:path>
              </a:pathLst>
            </a:custGeom>
            <a:solidFill>
              <a:srgbClr val="348D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t-IT"/>
            </a:p>
          </p:txBody>
        </p:sp>
        <p:sp>
          <p:nvSpPr>
            <p:cNvPr id="1258" name="Rectangle 889"/>
            <p:cNvSpPr>
              <a:spLocks noChangeArrowheads="1"/>
            </p:cNvSpPr>
            <p:nvPr/>
          </p:nvSpPr>
          <p:spPr bwMode="auto">
            <a:xfrm>
              <a:off x="5411202" y="3623850"/>
              <a:ext cx="2566988" cy="23813"/>
            </a:xfrm>
            <a:prstGeom prst="rect">
              <a:avLst/>
            </a:prstGeom>
            <a:solidFill>
              <a:srgbClr val="348DF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t-IT"/>
            </a:p>
          </p:txBody>
        </p:sp>
        <p:sp>
          <p:nvSpPr>
            <p:cNvPr id="1259" name="Freeform 890"/>
            <p:cNvSpPr>
              <a:spLocks/>
            </p:cNvSpPr>
            <p:nvPr/>
          </p:nvSpPr>
          <p:spPr bwMode="auto">
            <a:xfrm>
              <a:off x="5411202" y="3623850"/>
              <a:ext cx="2566988" cy="23813"/>
            </a:xfrm>
            <a:custGeom>
              <a:avLst/>
              <a:gdLst>
                <a:gd name="T0" fmla="*/ 1617 w 1617"/>
                <a:gd name="T1" fmla="*/ 0 h 15"/>
                <a:gd name="T2" fmla="*/ 0 w 1617"/>
                <a:gd name="T3" fmla="*/ 0 h 15"/>
                <a:gd name="T4" fmla="*/ 0 w 1617"/>
                <a:gd name="T5" fmla="*/ 15 h 15"/>
                <a:gd name="T6" fmla="*/ 1617 w 1617"/>
                <a:gd name="T7" fmla="*/ 15 h 15"/>
              </a:gdLst>
              <a:ahLst/>
              <a:cxnLst>
                <a:cxn ang="0">
                  <a:pos x="T0" y="T1"/>
                </a:cxn>
                <a:cxn ang="0">
                  <a:pos x="T2" y="T3"/>
                </a:cxn>
                <a:cxn ang="0">
                  <a:pos x="T4" y="T5"/>
                </a:cxn>
                <a:cxn ang="0">
                  <a:pos x="T6" y="T7"/>
                </a:cxn>
              </a:cxnLst>
              <a:rect l="0" t="0" r="r" b="b"/>
              <a:pathLst>
                <a:path w="1617" h="15">
                  <a:moveTo>
                    <a:pt x="1617" y="0"/>
                  </a:moveTo>
                  <a:lnTo>
                    <a:pt x="0" y="0"/>
                  </a:lnTo>
                  <a:lnTo>
                    <a:pt x="0" y="15"/>
                  </a:lnTo>
                  <a:lnTo>
                    <a:pt x="1617" y="1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t-IT"/>
            </a:p>
          </p:txBody>
        </p:sp>
        <p:sp>
          <p:nvSpPr>
            <p:cNvPr id="1264" name="Freeform 895"/>
            <p:cNvSpPr>
              <a:spLocks/>
            </p:cNvSpPr>
            <p:nvPr/>
          </p:nvSpPr>
          <p:spPr bwMode="auto">
            <a:xfrm>
              <a:off x="9733964" y="1652175"/>
              <a:ext cx="211138" cy="26988"/>
            </a:xfrm>
            <a:custGeom>
              <a:avLst/>
              <a:gdLst>
                <a:gd name="T0" fmla="*/ 133 w 133"/>
                <a:gd name="T1" fmla="*/ 2 h 17"/>
                <a:gd name="T2" fmla="*/ 0 w 133"/>
                <a:gd name="T3" fmla="*/ 0 h 17"/>
                <a:gd name="T4" fmla="*/ 0 w 133"/>
                <a:gd name="T5" fmla="*/ 15 h 17"/>
                <a:gd name="T6" fmla="*/ 133 w 133"/>
                <a:gd name="T7" fmla="*/ 17 h 17"/>
                <a:gd name="T8" fmla="*/ 133 w 133"/>
                <a:gd name="T9" fmla="*/ 2 h 17"/>
              </a:gdLst>
              <a:ahLst/>
              <a:cxnLst>
                <a:cxn ang="0">
                  <a:pos x="T0" y="T1"/>
                </a:cxn>
                <a:cxn ang="0">
                  <a:pos x="T2" y="T3"/>
                </a:cxn>
                <a:cxn ang="0">
                  <a:pos x="T4" y="T5"/>
                </a:cxn>
                <a:cxn ang="0">
                  <a:pos x="T6" y="T7"/>
                </a:cxn>
                <a:cxn ang="0">
                  <a:pos x="T8" y="T9"/>
                </a:cxn>
              </a:cxnLst>
              <a:rect l="0" t="0" r="r" b="b"/>
              <a:pathLst>
                <a:path w="133" h="17">
                  <a:moveTo>
                    <a:pt x="133" y="2"/>
                  </a:moveTo>
                  <a:lnTo>
                    <a:pt x="0" y="0"/>
                  </a:lnTo>
                  <a:lnTo>
                    <a:pt x="0" y="15"/>
                  </a:lnTo>
                  <a:lnTo>
                    <a:pt x="133" y="17"/>
                  </a:lnTo>
                  <a:lnTo>
                    <a:pt x="133" y="2"/>
                  </a:lnTo>
                  <a:close/>
                </a:path>
              </a:pathLst>
            </a:custGeom>
            <a:solidFill>
              <a:srgbClr val="348D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t-IT"/>
            </a:p>
          </p:txBody>
        </p:sp>
        <p:sp>
          <p:nvSpPr>
            <p:cNvPr id="1265" name="Freeform 896"/>
            <p:cNvSpPr>
              <a:spLocks/>
            </p:cNvSpPr>
            <p:nvPr/>
          </p:nvSpPr>
          <p:spPr bwMode="auto">
            <a:xfrm>
              <a:off x="9733964" y="1652175"/>
              <a:ext cx="211138" cy="26988"/>
            </a:xfrm>
            <a:custGeom>
              <a:avLst/>
              <a:gdLst>
                <a:gd name="T0" fmla="*/ 133 w 133"/>
                <a:gd name="T1" fmla="*/ 2 h 17"/>
                <a:gd name="T2" fmla="*/ 0 w 133"/>
                <a:gd name="T3" fmla="*/ 0 h 17"/>
                <a:gd name="T4" fmla="*/ 0 w 133"/>
                <a:gd name="T5" fmla="*/ 15 h 17"/>
                <a:gd name="T6" fmla="*/ 133 w 133"/>
                <a:gd name="T7" fmla="*/ 17 h 17"/>
              </a:gdLst>
              <a:ahLst/>
              <a:cxnLst>
                <a:cxn ang="0">
                  <a:pos x="T0" y="T1"/>
                </a:cxn>
                <a:cxn ang="0">
                  <a:pos x="T2" y="T3"/>
                </a:cxn>
                <a:cxn ang="0">
                  <a:pos x="T4" y="T5"/>
                </a:cxn>
                <a:cxn ang="0">
                  <a:pos x="T6" y="T7"/>
                </a:cxn>
              </a:cxnLst>
              <a:rect l="0" t="0" r="r" b="b"/>
              <a:pathLst>
                <a:path w="133" h="17">
                  <a:moveTo>
                    <a:pt x="133" y="2"/>
                  </a:moveTo>
                  <a:lnTo>
                    <a:pt x="0" y="0"/>
                  </a:lnTo>
                  <a:lnTo>
                    <a:pt x="0" y="15"/>
                  </a:lnTo>
                  <a:lnTo>
                    <a:pt x="133" y="1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t-IT"/>
            </a:p>
          </p:txBody>
        </p:sp>
        <p:sp>
          <p:nvSpPr>
            <p:cNvPr id="1266" name="Freeform 897"/>
            <p:cNvSpPr>
              <a:spLocks/>
            </p:cNvSpPr>
            <p:nvPr/>
          </p:nvSpPr>
          <p:spPr bwMode="auto">
            <a:xfrm>
              <a:off x="10134014" y="1874425"/>
              <a:ext cx="30163" cy="4151313"/>
            </a:xfrm>
            <a:custGeom>
              <a:avLst/>
              <a:gdLst>
                <a:gd name="T0" fmla="*/ 4 w 19"/>
                <a:gd name="T1" fmla="*/ 0 h 2615"/>
                <a:gd name="T2" fmla="*/ 0 w 19"/>
                <a:gd name="T3" fmla="*/ 2615 h 2615"/>
                <a:gd name="T4" fmla="*/ 15 w 19"/>
                <a:gd name="T5" fmla="*/ 2615 h 2615"/>
                <a:gd name="T6" fmla="*/ 19 w 19"/>
                <a:gd name="T7" fmla="*/ 0 h 2615"/>
                <a:gd name="T8" fmla="*/ 4 w 19"/>
                <a:gd name="T9" fmla="*/ 0 h 2615"/>
              </a:gdLst>
              <a:ahLst/>
              <a:cxnLst>
                <a:cxn ang="0">
                  <a:pos x="T0" y="T1"/>
                </a:cxn>
                <a:cxn ang="0">
                  <a:pos x="T2" y="T3"/>
                </a:cxn>
                <a:cxn ang="0">
                  <a:pos x="T4" y="T5"/>
                </a:cxn>
                <a:cxn ang="0">
                  <a:pos x="T6" y="T7"/>
                </a:cxn>
                <a:cxn ang="0">
                  <a:pos x="T8" y="T9"/>
                </a:cxn>
              </a:cxnLst>
              <a:rect l="0" t="0" r="r" b="b"/>
              <a:pathLst>
                <a:path w="19" h="2615">
                  <a:moveTo>
                    <a:pt x="4" y="0"/>
                  </a:moveTo>
                  <a:lnTo>
                    <a:pt x="0" y="2615"/>
                  </a:lnTo>
                  <a:lnTo>
                    <a:pt x="15" y="2615"/>
                  </a:lnTo>
                  <a:lnTo>
                    <a:pt x="19" y="0"/>
                  </a:lnTo>
                  <a:lnTo>
                    <a:pt x="4" y="0"/>
                  </a:lnTo>
                  <a:close/>
                </a:path>
              </a:pathLst>
            </a:custGeom>
            <a:solidFill>
              <a:srgbClr val="348D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t-IT"/>
            </a:p>
          </p:txBody>
        </p:sp>
        <p:sp>
          <p:nvSpPr>
            <p:cNvPr id="1267" name="Freeform 898"/>
            <p:cNvSpPr>
              <a:spLocks/>
            </p:cNvSpPr>
            <p:nvPr/>
          </p:nvSpPr>
          <p:spPr bwMode="auto">
            <a:xfrm>
              <a:off x="10134014" y="1874425"/>
              <a:ext cx="30163" cy="4151313"/>
            </a:xfrm>
            <a:custGeom>
              <a:avLst/>
              <a:gdLst>
                <a:gd name="T0" fmla="*/ 4 w 19"/>
                <a:gd name="T1" fmla="*/ 0 h 2615"/>
                <a:gd name="T2" fmla="*/ 0 w 19"/>
                <a:gd name="T3" fmla="*/ 2615 h 2615"/>
                <a:gd name="T4" fmla="*/ 15 w 19"/>
                <a:gd name="T5" fmla="*/ 2615 h 2615"/>
                <a:gd name="T6" fmla="*/ 19 w 19"/>
                <a:gd name="T7" fmla="*/ 0 h 2615"/>
              </a:gdLst>
              <a:ahLst/>
              <a:cxnLst>
                <a:cxn ang="0">
                  <a:pos x="T0" y="T1"/>
                </a:cxn>
                <a:cxn ang="0">
                  <a:pos x="T2" y="T3"/>
                </a:cxn>
                <a:cxn ang="0">
                  <a:pos x="T4" y="T5"/>
                </a:cxn>
                <a:cxn ang="0">
                  <a:pos x="T6" y="T7"/>
                </a:cxn>
              </a:cxnLst>
              <a:rect l="0" t="0" r="r" b="b"/>
              <a:pathLst>
                <a:path w="19" h="2615">
                  <a:moveTo>
                    <a:pt x="4" y="0"/>
                  </a:moveTo>
                  <a:lnTo>
                    <a:pt x="0" y="2615"/>
                  </a:lnTo>
                  <a:lnTo>
                    <a:pt x="15" y="2615"/>
                  </a:lnTo>
                  <a:lnTo>
                    <a:pt x="1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t-IT"/>
            </a:p>
          </p:txBody>
        </p:sp>
        <p:sp>
          <p:nvSpPr>
            <p:cNvPr id="1273" name="Freeform 904"/>
            <p:cNvSpPr>
              <a:spLocks/>
            </p:cNvSpPr>
            <p:nvPr/>
          </p:nvSpPr>
          <p:spPr bwMode="auto">
            <a:xfrm>
              <a:off x="8757652" y="3990563"/>
              <a:ext cx="92075" cy="84138"/>
            </a:xfrm>
            <a:custGeom>
              <a:avLst/>
              <a:gdLst>
                <a:gd name="T0" fmla="*/ 58 w 58"/>
                <a:gd name="T1" fmla="*/ 53 h 53"/>
                <a:gd name="T2" fmla="*/ 29 w 58"/>
                <a:gd name="T3" fmla="*/ 24 h 53"/>
                <a:gd name="T4" fmla="*/ 0 w 58"/>
                <a:gd name="T5" fmla="*/ 53 h 53"/>
                <a:gd name="T6" fmla="*/ 0 w 58"/>
                <a:gd name="T7" fmla="*/ 29 h 53"/>
                <a:gd name="T8" fmla="*/ 29 w 58"/>
                <a:gd name="T9" fmla="*/ 0 h 53"/>
                <a:gd name="T10" fmla="*/ 58 w 58"/>
                <a:gd name="T11" fmla="*/ 29 h 53"/>
                <a:gd name="T12" fmla="*/ 58 w 58"/>
                <a:gd name="T13" fmla="*/ 53 h 53"/>
              </a:gdLst>
              <a:ahLst/>
              <a:cxnLst>
                <a:cxn ang="0">
                  <a:pos x="T0" y="T1"/>
                </a:cxn>
                <a:cxn ang="0">
                  <a:pos x="T2" y="T3"/>
                </a:cxn>
                <a:cxn ang="0">
                  <a:pos x="T4" y="T5"/>
                </a:cxn>
                <a:cxn ang="0">
                  <a:pos x="T6" y="T7"/>
                </a:cxn>
                <a:cxn ang="0">
                  <a:pos x="T8" y="T9"/>
                </a:cxn>
                <a:cxn ang="0">
                  <a:pos x="T10" y="T11"/>
                </a:cxn>
                <a:cxn ang="0">
                  <a:pos x="T12" y="T13"/>
                </a:cxn>
              </a:cxnLst>
              <a:rect l="0" t="0" r="r" b="b"/>
              <a:pathLst>
                <a:path w="58" h="53">
                  <a:moveTo>
                    <a:pt x="58" y="53"/>
                  </a:moveTo>
                  <a:lnTo>
                    <a:pt x="29" y="24"/>
                  </a:lnTo>
                  <a:lnTo>
                    <a:pt x="0" y="53"/>
                  </a:lnTo>
                  <a:lnTo>
                    <a:pt x="0" y="29"/>
                  </a:lnTo>
                  <a:lnTo>
                    <a:pt x="29" y="0"/>
                  </a:lnTo>
                  <a:lnTo>
                    <a:pt x="58" y="29"/>
                  </a:lnTo>
                  <a:lnTo>
                    <a:pt x="58" y="53"/>
                  </a:lnTo>
                  <a:close/>
                </a:path>
              </a:pathLst>
            </a:custGeom>
            <a:solidFill>
              <a:srgbClr val="FF1F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t-IT"/>
            </a:p>
          </p:txBody>
        </p:sp>
        <p:sp>
          <p:nvSpPr>
            <p:cNvPr id="1274" name="Rectangle 905"/>
            <p:cNvSpPr>
              <a:spLocks noChangeArrowheads="1"/>
            </p:cNvSpPr>
            <p:nvPr/>
          </p:nvSpPr>
          <p:spPr bwMode="auto">
            <a:xfrm>
              <a:off x="8790989" y="4031838"/>
              <a:ext cx="23813" cy="258763"/>
            </a:xfrm>
            <a:prstGeom prst="rect">
              <a:avLst/>
            </a:prstGeom>
            <a:solidFill>
              <a:srgbClr val="FF1F4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t-IT"/>
            </a:p>
          </p:txBody>
        </p:sp>
        <p:sp>
          <p:nvSpPr>
            <p:cNvPr id="1275" name="Freeform 906"/>
            <p:cNvSpPr>
              <a:spLocks/>
            </p:cNvSpPr>
            <p:nvPr/>
          </p:nvSpPr>
          <p:spPr bwMode="auto">
            <a:xfrm>
              <a:off x="8790989" y="4031838"/>
              <a:ext cx="23813" cy="258763"/>
            </a:xfrm>
            <a:custGeom>
              <a:avLst/>
              <a:gdLst>
                <a:gd name="T0" fmla="*/ 15 w 15"/>
                <a:gd name="T1" fmla="*/ 163 h 163"/>
                <a:gd name="T2" fmla="*/ 15 w 15"/>
                <a:gd name="T3" fmla="*/ 0 h 163"/>
                <a:gd name="T4" fmla="*/ 0 w 15"/>
                <a:gd name="T5" fmla="*/ 0 h 163"/>
                <a:gd name="T6" fmla="*/ 0 w 15"/>
                <a:gd name="T7" fmla="*/ 163 h 163"/>
              </a:gdLst>
              <a:ahLst/>
              <a:cxnLst>
                <a:cxn ang="0">
                  <a:pos x="T0" y="T1"/>
                </a:cxn>
                <a:cxn ang="0">
                  <a:pos x="T2" y="T3"/>
                </a:cxn>
                <a:cxn ang="0">
                  <a:pos x="T4" y="T5"/>
                </a:cxn>
                <a:cxn ang="0">
                  <a:pos x="T6" y="T7"/>
                </a:cxn>
              </a:cxnLst>
              <a:rect l="0" t="0" r="r" b="b"/>
              <a:pathLst>
                <a:path w="15" h="163">
                  <a:moveTo>
                    <a:pt x="15" y="163"/>
                  </a:moveTo>
                  <a:lnTo>
                    <a:pt x="15" y="0"/>
                  </a:lnTo>
                  <a:lnTo>
                    <a:pt x="0" y="0"/>
                  </a:lnTo>
                  <a:lnTo>
                    <a:pt x="0" y="16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t-IT"/>
            </a:p>
          </p:txBody>
        </p:sp>
        <p:sp>
          <p:nvSpPr>
            <p:cNvPr id="1042" name="Freeform 970"/>
            <p:cNvSpPr>
              <a:spLocks/>
            </p:cNvSpPr>
            <p:nvPr/>
          </p:nvSpPr>
          <p:spPr bwMode="auto">
            <a:xfrm>
              <a:off x="9535526" y="5982875"/>
              <a:ext cx="92075" cy="85725"/>
            </a:xfrm>
            <a:custGeom>
              <a:avLst/>
              <a:gdLst>
                <a:gd name="T0" fmla="*/ 0 w 58"/>
                <a:gd name="T1" fmla="*/ 0 h 54"/>
                <a:gd name="T2" fmla="*/ 29 w 58"/>
                <a:gd name="T3" fmla="*/ 29 h 54"/>
                <a:gd name="T4" fmla="*/ 58 w 58"/>
                <a:gd name="T5" fmla="*/ 0 h 54"/>
                <a:gd name="T6" fmla="*/ 58 w 58"/>
                <a:gd name="T7" fmla="*/ 25 h 54"/>
                <a:gd name="T8" fmla="*/ 29 w 58"/>
                <a:gd name="T9" fmla="*/ 54 h 54"/>
                <a:gd name="T10" fmla="*/ 0 w 58"/>
                <a:gd name="T11" fmla="*/ 25 h 54"/>
                <a:gd name="T12" fmla="*/ 0 w 58"/>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58" h="54">
                  <a:moveTo>
                    <a:pt x="0" y="0"/>
                  </a:moveTo>
                  <a:lnTo>
                    <a:pt x="29" y="29"/>
                  </a:lnTo>
                  <a:lnTo>
                    <a:pt x="58" y="0"/>
                  </a:lnTo>
                  <a:lnTo>
                    <a:pt x="58" y="25"/>
                  </a:lnTo>
                  <a:lnTo>
                    <a:pt x="29" y="54"/>
                  </a:lnTo>
                  <a:lnTo>
                    <a:pt x="0" y="25"/>
                  </a:lnTo>
                  <a:lnTo>
                    <a:pt x="0" y="0"/>
                  </a:lnTo>
                  <a:close/>
                </a:path>
              </a:pathLst>
            </a:custGeom>
            <a:solidFill>
              <a:srgbClr val="348D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t-IT"/>
            </a:p>
          </p:txBody>
        </p:sp>
        <p:sp>
          <p:nvSpPr>
            <p:cNvPr id="1043" name="Rectangle 971"/>
            <p:cNvSpPr>
              <a:spLocks noChangeArrowheads="1"/>
            </p:cNvSpPr>
            <p:nvPr/>
          </p:nvSpPr>
          <p:spPr bwMode="auto">
            <a:xfrm>
              <a:off x="9570451" y="5612987"/>
              <a:ext cx="22225" cy="412750"/>
            </a:xfrm>
            <a:prstGeom prst="rect">
              <a:avLst/>
            </a:prstGeom>
            <a:solidFill>
              <a:srgbClr val="348DF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t-IT"/>
            </a:p>
          </p:txBody>
        </p:sp>
        <p:sp>
          <p:nvSpPr>
            <p:cNvPr id="1044" name="Freeform 972"/>
            <p:cNvSpPr>
              <a:spLocks/>
            </p:cNvSpPr>
            <p:nvPr/>
          </p:nvSpPr>
          <p:spPr bwMode="auto">
            <a:xfrm>
              <a:off x="9570451" y="5612987"/>
              <a:ext cx="22225" cy="412750"/>
            </a:xfrm>
            <a:custGeom>
              <a:avLst/>
              <a:gdLst>
                <a:gd name="T0" fmla="*/ 0 w 14"/>
                <a:gd name="T1" fmla="*/ 0 h 260"/>
                <a:gd name="T2" fmla="*/ 0 w 14"/>
                <a:gd name="T3" fmla="*/ 260 h 260"/>
                <a:gd name="T4" fmla="*/ 14 w 14"/>
                <a:gd name="T5" fmla="*/ 260 h 260"/>
                <a:gd name="T6" fmla="*/ 14 w 14"/>
                <a:gd name="T7" fmla="*/ 0 h 260"/>
              </a:gdLst>
              <a:ahLst/>
              <a:cxnLst>
                <a:cxn ang="0">
                  <a:pos x="T0" y="T1"/>
                </a:cxn>
                <a:cxn ang="0">
                  <a:pos x="T2" y="T3"/>
                </a:cxn>
                <a:cxn ang="0">
                  <a:pos x="T4" y="T5"/>
                </a:cxn>
                <a:cxn ang="0">
                  <a:pos x="T6" y="T7"/>
                </a:cxn>
              </a:cxnLst>
              <a:rect l="0" t="0" r="r" b="b"/>
              <a:pathLst>
                <a:path w="14" h="260">
                  <a:moveTo>
                    <a:pt x="0" y="0"/>
                  </a:moveTo>
                  <a:lnTo>
                    <a:pt x="0" y="260"/>
                  </a:lnTo>
                  <a:lnTo>
                    <a:pt x="14" y="260"/>
                  </a:lnTo>
                  <a:lnTo>
                    <a:pt x="1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t-IT"/>
            </a:p>
          </p:txBody>
        </p:sp>
      </p:grpSp>
      <p:sp>
        <p:nvSpPr>
          <p:cNvPr id="1045" name="Rectangle 973"/>
          <p:cNvSpPr>
            <a:spLocks noChangeArrowheads="1"/>
          </p:cNvSpPr>
          <p:nvPr/>
        </p:nvSpPr>
        <p:spPr bwMode="auto">
          <a:xfrm>
            <a:off x="2002839" y="1714087"/>
            <a:ext cx="147638"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348DFA"/>
                </a:solidFill>
                <a:effectLst/>
                <a:latin typeface="Arial" panose="020B0604020202020204" pitchFamily="34" charset="0"/>
              </a:rPr>
              <a:t>r</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1046" name="Rectangle 974"/>
          <p:cNvSpPr>
            <a:spLocks noChangeArrowheads="1"/>
          </p:cNvSpPr>
          <p:nvPr/>
        </p:nvSpPr>
        <p:spPr bwMode="auto">
          <a:xfrm>
            <a:off x="2058401" y="1714087"/>
            <a:ext cx="176213"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348DFA"/>
                </a:solidFill>
                <a:effectLst/>
                <a:latin typeface="Arial" panose="020B0604020202020204" pitchFamily="34" charset="0"/>
              </a:rPr>
              <a:t>e</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1047" name="Rectangle 975"/>
          <p:cNvSpPr>
            <a:spLocks noChangeArrowheads="1"/>
          </p:cNvSpPr>
          <p:nvPr/>
        </p:nvSpPr>
        <p:spPr bwMode="auto">
          <a:xfrm>
            <a:off x="2144126" y="1714087"/>
            <a:ext cx="344488"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348DFA"/>
                </a:solidFill>
                <a:effectLst/>
                <a:latin typeface="Arial" panose="020B0604020202020204" pitchFamily="34" charset="0"/>
              </a:rPr>
              <a:t>cha</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1048" name="Rectangle 976"/>
          <p:cNvSpPr>
            <a:spLocks noChangeArrowheads="1"/>
          </p:cNvSpPr>
          <p:nvPr/>
        </p:nvSpPr>
        <p:spPr bwMode="auto">
          <a:xfrm>
            <a:off x="2398126" y="1714087"/>
            <a:ext cx="146050"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348DFA"/>
                </a:solidFill>
                <a:effectLst/>
                <a:latin typeface="Arial" panose="020B0604020202020204" pitchFamily="34" charset="0"/>
              </a:rPr>
              <a:t>r</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1049" name="Rectangle 977"/>
          <p:cNvSpPr>
            <a:spLocks noChangeArrowheads="1"/>
          </p:cNvSpPr>
          <p:nvPr/>
        </p:nvSpPr>
        <p:spPr bwMode="auto">
          <a:xfrm>
            <a:off x="2453689" y="1714087"/>
            <a:ext cx="269875"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348DFA"/>
                </a:solidFill>
                <a:effectLst/>
                <a:latin typeface="Arial" panose="020B0604020202020204" pitchFamily="34" charset="0"/>
              </a:rPr>
              <a:t>ge</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1050" name="Rectangle 978"/>
          <p:cNvSpPr>
            <a:spLocks noChangeArrowheads="1"/>
          </p:cNvSpPr>
          <p:nvPr/>
        </p:nvSpPr>
        <p:spPr bwMode="auto">
          <a:xfrm>
            <a:off x="2682289" y="1714087"/>
            <a:ext cx="141288"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348DFA"/>
                </a:solidFill>
                <a:effectLst/>
                <a:latin typeface="Arial" panose="020B0604020202020204" pitchFamily="34" charset="0"/>
              </a:rPr>
              <a:t>f</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1051" name="Rectangle 979"/>
          <p:cNvSpPr>
            <a:spLocks noChangeArrowheads="1"/>
          </p:cNvSpPr>
          <p:nvPr/>
        </p:nvSpPr>
        <p:spPr bwMode="auto">
          <a:xfrm>
            <a:off x="2733089" y="1714087"/>
            <a:ext cx="147638"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348DFA"/>
                </a:solidFill>
                <a:effectLst/>
                <a:latin typeface="Arial" panose="020B0604020202020204" pitchFamily="34" charset="0"/>
              </a:rPr>
              <a:t>r</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1052" name="Rectangle 980"/>
          <p:cNvSpPr>
            <a:spLocks noChangeArrowheads="1"/>
          </p:cNvSpPr>
          <p:nvPr/>
        </p:nvSpPr>
        <p:spPr bwMode="auto">
          <a:xfrm>
            <a:off x="2788651" y="1714087"/>
            <a:ext cx="187325"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348DFA"/>
                </a:solidFill>
                <a:effectLst/>
                <a:latin typeface="Arial" panose="020B0604020202020204" pitchFamily="34" charset="0"/>
              </a:rPr>
              <a:t>o</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1053" name="Rectangle 981"/>
          <p:cNvSpPr>
            <a:spLocks noChangeArrowheads="1"/>
          </p:cNvSpPr>
          <p:nvPr/>
        </p:nvSpPr>
        <p:spPr bwMode="auto">
          <a:xfrm>
            <a:off x="2885489" y="1714087"/>
            <a:ext cx="233363"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348DFA"/>
                </a:solidFill>
                <a:effectLst/>
                <a:latin typeface="Arial" panose="020B0604020202020204" pitchFamily="34" charset="0"/>
              </a:rPr>
              <a:t>m</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1054" name="Rectangle 982"/>
          <p:cNvSpPr>
            <a:spLocks noChangeArrowheads="1"/>
          </p:cNvSpPr>
          <p:nvPr/>
        </p:nvSpPr>
        <p:spPr bwMode="auto">
          <a:xfrm>
            <a:off x="2002839" y="1876012"/>
            <a:ext cx="147638"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348DFA"/>
                </a:solidFill>
                <a:effectLst/>
                <a:latin typeface="Arial" panose="020B0604020202020204" pitchFamily="34" charset="0"/>
              </a:rPr>
              <a:t>r</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1055" name="Rectangle 983"/>
          <p:cNvSpPr>
            <a:spLocks noChangeArrowheads="1"/>
          </p:cNvSpPr>
          <p:nvPr/>
        </p:nvSpPr>
        <p:spPr bwMode="auto">
          <a:xfrm>
            <a:off x="2061576" y="1876012"/>
            <a:ext cx="128588"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348DFA"/>
                </a:solidFill>
                <a:effectLst/>
                <a:latin typeface="Arial" panose="020B0604020202020204" pitchFamily="34" charset="0"/>
              </a:rPr>
              <a:t>i</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1056" name="Rectangle 984"/>
          <p:cNvSpPr>
            <a:spLocks noChangeArrowheads="1"/>
          </p:cNvSpPr>
          <p:nvPr/>
        </p:nvSpPr>
        <p:spPr bwMode="auto">
          <a:xfrm>
            <a:off x="2102851" y="1876012"/>
            <a:ext cx="171450"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348DFA"/>
                </a:solidFill>
                <a:effectLst/>
                <a:latin typeface="Arial" panose="020B0604020202020204" pitchFamily="34" charset="0"/>
              </a:rPr>
              <a:t>v</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1057" name="Rectangle 985"/>
          <p:cNvSpPr>
            <a:spLocks noChangeArrowheads="1"/>
          </p:cNvSpPr>
          <p:nvPr/>
        </p:nvSpPr>
        <p:spPr bwMode="auto">
          <a:xfrm>
            <a:off x="2180639" y="1876012"/>
            <a:ext cx="176213"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348DFA"/>
                </a:solidFill>
                <a:effectLst/>
                <a:latin typeface="Arial" panose="020B0604020202020204" pitchFamily="34" charset="0"/>
              </a:rPr>
              <a:t>e</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1058" name="Rectangle 986"/>
          <p:cNvSpPr>
            <a:spLocks noChangeArrowheads="1"/>
          </p:cNvSpPr>
          <p:nvPr/>
        </p:nvSpPr>
        <p:spPr bwMode="auto">
          <a:xfrm>
            <a:off x="2267951" y="1876012"/>
            <a:ext cx="146050"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348DFA"/>
                </a:solidFill>
                <a:effectLst/>
                <a:latin typeface="Arial" panose="020B0604020202020204" pitchFamily="34" charset="0"/>
              </a:rPr>
              <a:t>r</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1059" name="Rectangle 987"/>
          <p:cNvSpPr>
            <a:spLocks noChangeArrowheads="1"/>
          </p:cNvSpPr>
          <p:nvPr/>
        </p:nvSpPr>
        <p:spPr bwMode="auto">
          <a:xfrm>
            <a:off x="2326689" y="1876012"/>
            <a:ext cx="158750"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348DFA"/>
                </a:solidFill>
                <a:effectLst/>
                <a:latin typeface="Arial" panose="020B0604020202020204" pitchFamily="34" charset="0"/>
              </a:rPr>
              <a:t>s</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1060" name="Rectangle 988"/>
          <p:cNvSpPr>
            <a:spLocks noChangeArrowheads="1"/>
          </p:cNvSpPr>
          <p:nvPr/>
        </p:nvSpPr>
        <p:spPr bwMode="auto">
          <a:xfrm>
            <a:off x="2396539" y="1876012"/>
            <a:ext cx="127000"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348DFA"/>
                </a:solidFill>
                <a:effectLst/>
                <a:latin typeface="Arial" panose="020B0604020202020204" pitchFamily="34" charset="0"/>
              </a:rPr>
              <a:t>,</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1061" name="Rectangle 989"/>
          <p:cNvSpPr>
            <a:spLocks noChangeArrowheads="1"/>
          </p:cNvSpPr>
          <p:nvPr/>
        </p:nvSpPr>
        <p:spPr bwMode="auto">
          <a:xfrm>
            <a:off x="2479089" y="1876012"/>
            <a:ext cx="163513"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dirty="0">
                <a:ln>
                  <a:noFill/>
                </a:ln>
                <a:solidFill>
                  <a:srgbClr val="348DFA"/>
                </a:solidFill>
                <a:effectLst/>
                <a:latin typeface="Arial" panose="020B0604020202020204" pitchFamily="34" charset="0"/>
              </a:rPr>
              <a:t>c</a:t>
            </a:r>
            <a:endParaRPr kumimoji="0" lang="it-IT" altLang="it-IT" sz="1800" b="0" i="0" u="none" strike="noStrike" cap="none" normalizeH="0" baseline="0" dirty="0">
              <a:ln>
                <a:noFill/>
              </a:ln>
              <a:solidFill>
                <a:schemeClr val="tx1"/>
              </a:solidFill>
              <a:effectLst/>
              <a:latin typeface="Arial" panose="020B0604020202020204" pitchFamily="34" charset="0"/>
            </a:endParaRPr>
          </a:p>
        </p:txBody>
      </p:sp>
      <p:sp>
        <p:nvSpPr>
          <p:cNvPr id="1062" name="Rectangle 990"/>
          <p:cNvSpPr>
            <a:spLocks noChangeArrowheads="1"/>
          </p:cNvSpPr>
          <p:nvPr/>
        </p:nvSpPr>
        <p:spPr bwMode="auto">
          <a:xfrm>
            <a:off x="2553701" y="1876012"/>
            <a:ext cx="352425"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348DFA"/>
                </a:solidFill>
                <a:effectLst/>
                <a:latin typeface="Arial" panose="020B0604020202020204" pitchFamily="34" charset="0"/>
              </a:rPr>
              <a:t>ana</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1063" name="Rectangle 991"/>
          <p:cNvSpPr>
            <a:spLocks noChangeArrowheads="1"/>
          </p:cNvSpPr>
          <p:nvPr/>
        </p:nvSpPr>
        <p:spPr bwMode="auto">
          <a:xfrm>
            <a:off x="2815639" y="1876012"/>
            <a:ext cx="128588"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348DFA"/>
                </a:solidFill>
                <a:effectLst/>
                <a:latin typeface="Arial" panose="020B0604020202020204" pitchFamily="34" charset="0"/>
              </a:rPr>
              <a:t>l</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1064" name="Rectangle 992"/>
          <p:cNvSpPr>
            <a:spLocks noChangeArrowheads="1"/>
          </p:cNvSpPr>
          <p:nvPr/>
        </p:nvSpPr>
        <p:spPr bwMode="auto">
          <a:xfrm>
            <a:off x="2856914" y="1876012"/>
            <a:ext cx="158750"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348DFA"/>
                </a:solidFill>
                <a:effectLst/>
                <a:latin typeface="Arial" panose="020B0604020202020204" pitchFamily="34" charset="0"/>
              </a:rPr>
              <a:t>s</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1065" name="Rectangle 993"/>
          <p:cNvSpPr>
            <a:spLocks noChangeArrowheads="1"/>
          </p:cNvSpPr>
          <p:nvPr/>
        </p:nvSpPr>
        <p:spPr bwMode="auto">
          <a:xfrm>
            <a:off x="2002839" y="2039525"/>
            <a:ext cx="173038"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348DFA"/>
                </a:solidFill>
                <a:effectLst/>
                <a:latin typeface="Arial" panose="020B0604020202020204" pitchFamily="34" charset="0"/>
              </a:rPr>
              <a:t>a</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1066" name="Rectangle 994"/>
          <p:cNvSpPr>
            <a:spLocks noChangeArrowheads="1"/>
          </p:cNvSpPr>
          <p:nvPr/>
        </p:nvSpPr>
        <p:spPr bwMode="auto">
          <a:xfrm>
            <a:off x="2086976" y="2039525"/>
            <a:ext cx="180975"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348DFA"/>
                </a:solidFill>
                <a:effectLst/>
                <a:latin typeface="Arial" panose="020B0604020202020204" pitchFamily="34" charset="0"/>
              </a:rPr>
              <a:t>n</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1067" name="Rectangle 995"/>
          <p:cNvSpPr>
            <a:spLocks noChangeArrowheads="1"/>
          </p:cNvSpPr>
          <p:nvPr/>
        </p:nvSpPr>
        <p:spPr bwMode="auto">
          <a:xfrm>
            <a:off x="2180639" y="2039525"/>
            <a:ext cx="304800"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348DFA"/>
                </a:solidFill>
                <a:effectLst/>
                <a:latin typeface="Arial" panose="020B0604020202020204" pitchFamily="34" charset="0"/>
              </a:rPr>
              <a:t>d c</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1068" name="Rectangle 996"/>
          <p:cNvSpPr>
            <a:spLocks noChangeArrowheads="1"/>
          </p:cNvSpPr>
          <p:nvPr/>
        </p:nvSpPr>
        <p:spPr bwMode="auto">
          <a:xfrm>
            <a:off x="2398126" y="2039525"/>
            <a:ext cx="147638"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348DFA"/>
                </a:solidFill>
                <a:effectLst/>
                <a:latin typeface="Arial" panose="020B0604020202020204" pitchFamily="34" charset="0"/>
              </a:rPr>
              <a:t>r</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1069" name="Rectangle 997"/>
          <p:cNvSpPr>
            <a:spLocks noChangeArrowheads="1"/>
          </p:cNvSpPr>
          <p:nvPr/>
        </p:nvSpPr>
        <p:spPr bwMode="auto">
          <a:xfrm>
            <a:off x="2453689" y="2039525"/>
            <a:ext cx="282575"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348DFA"/>
                </a:solidFill>
                <a:effectLst/>
                <a:latin typeface="Arial" panose="020B0604020202020204" pitchFamily="34" charset="0"/>
              </a:rPr>
              <a:t>op</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1070" name="Rectangle 998"/>
          <p:cNvSpPr>
            <a:spLocks noChangeArrowheads="1"/>
          </p:cNvSpPr>
          <p:nvPr/>
        </p:nvSpPr>
        <p:spPr bwMode="auto">
          <a:xfrm>
            <a:off x="2691814" y="2039525"/>
            <a:ext cx="268288"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348DFA"/>
                </a:solidFill>
                <a:effectLst/>
                <a:latin typeface="Arial" panose="020B0604020202020204" pitchFamily="34" charset="0"/>
              </a:rPr>
              <a:t>fie</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1071" name="Rectangle 999"/>
          <p:cNvSpPr>
            <a:spLocks noChangeArrowheads="1"/>
          </p:cNvSpPr>
          <p:nvPr/>
        </p:nvSpPr>
        <p:spPr bwMode="auto">
          <a:xfrm>
            <a:off x="2872789" y="2039525"/>
            <a:ext cx="130175"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348DFA"/>
                </a:solidFill>
                <a:effectLst/>
                <a:latin typeface="Arial" panose="020B0604020202020204" pitchFamily="34" charset="0"/>
              </a:rPr>
              <a:t>l</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1072" name="Rectangle 1000"/>
          <p:cNvSpPr>
            <a:spLocks noChangeArrowheads="1"/>
          </p:cNvSpPr>
          <p:nvPr/>
        </p:nvSpPr>
        <p:spPr bwMode="auto">
          <a:xfrm>
            <a:off x="2915651" y="2039525"/>
            <a:ext cx="187325"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348DFA"/>
                </a:solidFill>
                <a:effectLst/>
                <a:latin typeface="Arial" panose="020B0604020202020204" pitchFamily="34" charset="0"/>
              </a:rPr>
              <a:t>d</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1073" name="Rectangle 1001"/>
          <p:cNvSpPr>
            <a:spLocks noChangeArrowheads="1"/>
          </p:cNvSpPr>
          <p:nvPr/>
        </p:nvSpPr>
        <p:spPr bwMode="auto">
          <a:xfrm>
            <a:off x="3012489" y="2039525"/>
            <a:ext cx="158750"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348DFA"/>
                </a:solidFill>
                <a:effectLst/>
                <a:latin typeface="Arial" panose="020B0604020202020204" pitchFamily="34" charset="0"/>
              </a:rPr>
              <a:t>s</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1074" name="Rectangle 1002"/>
          <p:cNvSpPr>
            <a:spLocks noChangeArrowheads="1"/>
          </p:cNvSpPr>
          <p:nvPr/>
        </p:nvSpPr>
        <p:spPr bwMode="auto">
          <a:xfrm>
            <a:off x="2494964" y="2322100"/>
            <a:ext cx="22225" cy="233363"/>
          </a:xfrm>
          <a:prstGeom prst="rect">
            <a:avLst/>
          </a:prstGeom>
          <a:solidFill>
            <a:srgbClr val="348DF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t-IT"/>
          </a:p>
        </p:txBody>
      </p:sp>
      <p:sp>
        <p:nvSpPr>
          <p:cNvPr id="1075" name="Freeform 1003"/>
          <p:cNvSpPr>
            <a:spLocks/>
          </p:cNvSpPr>
          <p:nvPr/>
        </p:nvSpPr>
        <p:spPr bwMode="auto">
          <a:xfrm>
            <a:off x="2494964" y="2322100"/>
            <a:ext cx="22225" cy="233363"/>
          </a:xfrm>
          <a:custGeom>
            <a:avLst/>
            <a:gdLst>
              <a:gd name="T0" fmla="*/ 0 w 14"/>
              <a:gd name="T1" fmla="*/ 0 h 147"/>
              <a:gd name="T2" fmla="*/ 0 w 14"/>
              <a:gd name="T3" fmla="*/ 147 h 147"/>
              <a:gd name="T4" fmla="*/ 14 w 14"/>
              <a:gd name="T5" fmla="*/ 147 h 147"/>
              <a:gd name="T6" fmla="*/ 14 w 14"/>
              <a:gd name="T7" fmla="*/ 0 h 147"/>
            </a:gdLst>
            <a:ahLst/>
            <a:cxnLst>
              <a:cxn ang="0">
                <a:pos x="T0" y="T1"/>
              </a:cxn>
              <a:cxn ang="0">
                <a:pos x="T2" y="T3"/>
              </a:cxn>
              <a:cxn ang="0">
                <a:pos x="T4" y="T5"/>
              </a:cxn>
              <a:cxn ang="0">
                <a:pos x="T6" y="T7"/>
              </a:cxn>
            </a:cxnLst>
            <a:rect l="0" t="0" r="r" b="b"/>
            <a:pathLst>
              <a:path w="14" h="147">
                <a:moveTo>
                  <a:pt x="0" y="0"/>
                </a:moveTo>
                <a:lnTo>
                  <a:pt x="0" y="147"/>
                </a:lnTo>
                <a:lnTo>
                  <a:pt x="14" y="147"/>
                </a:lnTo>
                <a:lnTo>
                  <a:pt x="1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t-IT"/>
          </a:p>
        </p:txBody>
      </p:sp>
      <p:sp>
        <p:nvSpPr>
          <p:cNvPr id="1477" name="Titel 19">
            <a:extLst>
              <a:ext uri="{FF2B5EF4-FFF2-40B4-BE49-F238E27FC236}">
                <a16:creationId xmlns:a16="http://schemas.microsoft.com/office/drawing/2014/main" id="{EF9A942D-03D2-FC4E-97C2-A6B8D79BFF0D}"/>
              </a:ext>
            </a:extLst>
          </p:cNvPr>
          <p:cNvSpPr txBox="1">
            <a:spLocks/>
          </p:cNvSpPr>
          <p:nvPr/>
        </p:nvSpPr>
        <p:spPr>
          <a:xfrm>
            <a:off x="362713" y="161470"/>
            <a:ext cx="8911916" cy="476293"/>
          </a:xfrm>
          <a:prstGeom prst="rect">
            <a:avLst/>
          </a:prstGeom>
        </p:spPr>
        <p:txBody>
          <a:bodyPr vert="horz" lIns="0" tIns="36000" rIns="0" bIns="36000" rtlCol="0" anchor="b">
            <a:normAutofit lnSpcReduction="10000"/>
          </a:bodyPr>
          <a:lstStyle>
            <a:lvl1pPr algn="l" defTabSz="914400" rtl="0" eaLnBrk="1" latinLnBrk="0" hangingPunct="1">
              <a:lnSpc>
                <a:spcPct val="90000"/>
              </a:lnSpc>
              <a:spcBef>
                <a:spcPct val="0"/>
              </a:spcBef>
              <a:buNone/>
              <a:defRPr lang="en-US" sz="3000" b="0" i="0" kern="1200" noProof="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r>
              <a:rPr lang="it-IT" dirty="0"/>
              <a:t>Water system</a:t>
            </a:r>
            <a:endParaRPr lang="en-GB" dirty="0"/>
          </a:p>
        </p:txBody>
      </p:sp>
    </p:spTree>
    <p:extLst>
      <p:ext uri="{BB962C8B-B14F-4D97-AF65-F5344CB8AC3E}">
        <p14:creationId xmlns:p14="http://schemas.microsoft.com/office/powerpoint/2010/main" val="3188070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6"/>
          </p:nvPr>
        </p:nvSpPr>
        <p:spPr/>
        <p:txBody>
          <a:bodyPr/>
          <a:lstStyle/>
          <a:p>
            <a:fld id="{838B0777-827F-8D42-90B1-61394C340E65}" type="slidenum">
              <a:rPr lang="en-US" smtClean="0"/>
              <a:t>9</a:t>
            </a:fld>
            <a:endParaRPr lang="en-US"/>
          </a:p>
        </p:txBody>
      </p:sp>
      <p:sp>
        <p:nvSpPr>
          <p:cNvPr id="802" name="Rectangle 110"/>
          <p:cNvSpPr>
            <a:spLocks noChangeArrowheads="1"/>
          </p:cNvSpPr>
          <p:nvPr/>
        </p:nvSpPr>
        <p:spPr bwMode="auto">
          <a:xfrm>
            <a:off x="3884613" y="414338"/>
            <a:ext cx="198438"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1" i="0" u="none" strike="noStrike" cap="none" normalizeH="0" baseline="0">
                <a:ln>
                  <a:noFill/>
                </a:ln>
                <a:solidFill>
                  <a:srgbClr val="FF1F45"/>
                </a:solidFill>
                <a:effectLst/>
                <a:latin typeface="Arial" panose="020B0604020202020204" pitchFamily="34" charset="0"/>
              </a:rPr>
              <a:t>P</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803" name="Rectangle 111"/>
          <p:cNvSpPr>
            <a:spLocks noChangeArrowheads="1"/>
          </p:cNvSpPr>
          <p:nvPr/>
        </p:nvSpPr>
        <p:spPr bwMode="auto">
          <a:xfrm>
            <a:off x="3983038" y="414338"/>
            <a:ext cx="198438"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1" i="0" u="none" strike="noStrike" cap="none" normalizeH="0" baseline="0">
                <a:ln>
                  <a:noFill/>
                </a:ln>
                <a:solidFill>
                  <a:srgbClr val="FF1F45"/>
                </a:solidFill>
                <a:effectLst/>
                <a:latin typeface="Arial" panose="020B0604020202020204" pitchFamily="34" charset="0"/>
              </a:rPr>
              <a:t>o</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804" name="Rectangle 112"/>
          <p:cNvSpPr>
            <a:spLocks noChangeArrowheads="1"/>
          </p:cNvSpPr>
          <p:nvPr/>
        </p:nvSpPr>
        <p:spPr bwMode="auto">
          <a:xfrm>
            <a:off x="4086226" y="414338"/>
            <a:ext cx="230188"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1" i="0" u="none" strike="noStrike" cap="none" normalizeH="0" baseline="0">
                <a:ln>
                  <a:noFill/>
                </a:ln>
                <a:solidFill>
                  <a:srgbClr val="FF1F45"/>
                </a:solidFill>
                <a:effectLst/>
                <a:latin typeface="Arial" panose="020B0604020202020204" pitchFamily="34" charset="0"/>
              </a:rPr>
              <a:t>w</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805" name="Rectangle 113"/>
          <p:cNvSpPr>
            <a:spLocks noChangeArrowheads="1"/>
          </p:cNvSpPr>
          <p:nvPr/>
        </p:nvSpPr>
        <p:spPr bwMode="auto">
          <a:xfrm>
            <a:off x="4217988" y="414338"/>
            <a:ext cx="250825"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1" i="0" u="none" strike="noStrike" cap="none" normalizeH="0" baseline="0">
                <a:ln>
                  <a:noFill/>
                </a:ln>
                <a:solidFill>
                  <a:srgbClr val="FF1F45"/>
                </a:solidFill>
                <a:effectLst/>
                <a:latin typeface="Arial" panose="020B0604020202020204" pitchFamily="34" charset="0"/>
              </a:rPr>
              <a:t>er</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806" name="Rectangle 114"/>
          <p:cNvSpPr>
            <a:spLocks noChangeArrowheads="1"/>
          </p:cNvSpPr>
          <p:nvPr/>
        </p:nvSpPr>
        <p:spPr bwMode="auto">
          <a:xfrm>
            <a:off x="4422776" y="414338"/>
            <a:ext cx="249238"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1" i="0" u="none" strike="noStrike" cap="none" normalizeH="0" baseline="0">
                <a:ln>
                  <a:noFill/>
                </a:ln>
                <a:solidFill>
                  <a:srgbClr val="FF1F45"/>
                </a:solidFill>
                <a:effectLst/>
                <a:latin typeface="Arial" panose="020B0604020202020204" pitchFamily="34" charset="0"/>
              </a:rPr>
              <a:t>pl</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807" name="Rectangle 115"/>
          <p:cNvSpPr>
            <a:spLocks noChangeArrowheads="1"/>
          </p:cNvSpPr>
          <p:nvPr/>
        </p:nvSpPr>
        <p:spPr bwMode="auto">
          <a:xfrm>
            <a:off x="4581526" y="414338"/>
            <a:ext cx="187325"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1" i="0" u="none" strike="noStrike" cap="none" normalizeH="0" baseline="0">
                <a:ln>
                  <a:noFill/>
                </a:ln>
                <a:solidFill>
                  <a:srgbClr val="FF1F45"/>
                </a:solidFill>
                <a:effectLst/>
                <a:latin typeface="Arial" panose="020B0604020202020204" pitchFamily="34" charset="0"/>
              </a:rPr>
              <a:t>a</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808" name="Rectangle 116"/>
          <p:cNvSpPr>
            <a:spLocks noChangeArrowheads="1"/>
          </p:cNvSpPr>
          <p:nvPr/>
        </p:nvSpPr>
        <p:spPr bwMode="auto">
          <a:xfrm>
            <a:off x="4672013" y="414338"/>
            <a:ext cx="260350"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1" i="0" u="none" strike="noStrike" cap="none" normalizeH="0" baseline="0">
                <a:ln>
                  <a:noFill/>
                </a:ln>
                <a:solidFill>
                  <a:srgbClr val="FF1F45"/>
                </a:solidFill>
                <a:effectLst/>
                <a:latin typeface="Arial" panose="020B0604020202020204" pitchFamily="34" charset="0"/>
              </a:rPr>
              <a:t>nt</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809" name="Rectangle 117"/>
          <p:cNvSpPr>
            <a:spLocks noChangeArrowheads="1"/>
          </p:cNvSpPr>
          <p:nvPr/>
        </p:nvSpPr>
        <p:spPr bwMode="auto">
          <a:xfrm>
            <a:off x="4840288" y="414338"/>
            <a:ext cx="171450"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1" i="0" u="none" strike="noStrike" cap="none" normalizeH="0" baseline="0">
                <a:ln>
                  <a:noFill/>
                </a:ln>
                <a:solidFill>
                  <a:srgbClr val="FF1F45"/>
                </a:solidFill>
                <a:effectLst/>
                <a:latin typeface="Arial" panose="020B0604020202020204" pitchFamily="34" charset="0"/>
              </a:rPr>
              <a:t>s</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810" name="Rectangle 118"/>
          <p:cNvSpPr>
            <a:spLocks noChangeArrowheads="1"/>
          </p:cNvSpPr>
          <p:nvPr/>
        </p:nvSpPr>
        <p:spPr bwMode="auto">
          <a:xfrm>
            <a:off x="4116388" y="782638"/>
            <a:ext cx="168275"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FF1F45"/>
                </a:solidFill>
                <a:effectLst/>
                <a:latin typeface="Arial" panose="020B0604020202020204" pitchFamily="34" charset="0"/>
              </a:rPr>
              <a:t>F</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811" name="Rectangle 119"/>
          <p:cNvSpPr>
            <a:spLocks noChangeArrowheads="1"/>
          </p:cNvSpPr>
          <p:nvPr/>
        </p:nvSpPr>
        <p:spPr bwMode="auto">
          <a:xfrm>
            <a:off x="4198938" y="782638"/>
            <a:ext cx="185738"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FF1F45"/>
                </a:solidFill>
                <a:effectLst/>
                <a:latin typeface="Arial" panose="020B0604020202020204" pitchFamily="34" charset="0"/>
              </a:rPr>
              <a:t>o</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812" name="Rectangle 120"/>
          <p:cNvSpPr>
            <a:spLocks noChangeArrowheads="1"/>
          </p:cNvSpPr>
          <p:nvPr/>
        </p:nvSpPr>
        <p:spPr bwMode="auto">
          <a:xfrm>
            <a:off x="4297363" y="782638"/>
            <a:ext cx="268288"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FF1F45"/>
                </a:solidFill>
                <a:effectLst/>
                <a:latin typeface="Arial" panose="020B0604020202020204" pitchFamily="34" charset="0"/>
              </a:rPr>
              <a:t>ssi</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813" name="Rectangle 121"/>
          <p:cNvSpPr>
            <a:spLocks noChangeArrowheads="1"/>
          </p:cNvSpPr>
          <p:nvPr/>
        </p:nvSpPr>
        <p:spPr bwMode="auto">
          <a:xfrm>
            <a:off x="4484688" y="782638"/>
            <a:ext cx="127000"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FF1F45"/>
                </a:solidFill>
                <a:effectLst/>
                <a:latin typeface="Arial" panose="020B0604020202020204" pitchFamily="34" charset="0"/>
              </a:rPr>
              <a:t>l</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814" name="Rectangle 122"/>
          <p:cNvSpPr>
            <a:spLocks noChangeArrowheads="1"/>
          </p:cNvSpPr>
          <p:nvPr/>
        </p:nvSpPr>
        <p:spPr bwMode="auto">
          <a:xfrm>
            <a:off x="4527551" y="782638"/>
            <a:ext cx="182563"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FF1F45"/>
                </a:solidFill>
                <a:effectLst/>
                <a:latin typeface="Arial" panose="020B0604020202020204" pitchFamily="34" charset="0"/>
              </a:rPr>
              <a:t> (</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815" name="Rectangle 123"/>
          <p:cNvSpPr>
            <a:spLocks noChangeArrowheads="1"/>
          </p:cNvSpPr>
          <p:nvPr/>
        </p:nvSpPr>
        <p:spPr bwMode="auto">
          <a:xfrm>
            <a:off x="4625976" y="782638"/>
            <a:ext cx="182563"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FF1F45"/>
                </a:solidFill>
                <a:effectLst/>
                <a:latin typeface="Arial" panose="020B0604020202020204" pitchFamily="34" charset="0"/>
              </a:rPr>
              <a:t>n</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816" name="Rectangle 124"/>
          <p:cNvSpPr>
            <a:spLocks noChangeArrowheads="1"/>
          </p:cNvSpPr>
          <p:nvPr/>
        </p:nvSpPr>
        <p:spPr bwMode="auto">
          <a:xfrm>
            <a:off x="4721226" y="782638"/>
            <a:ext cx="322263"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FF1F45"/>
                </a:solidFill>
                <a:effectLst/>
                <a:latin typeface="Arial" panose="020B0604020202020204" pitchFamily="34" charset="0"/>
              </a:rPr>
              <a:t>atu</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817" name="Rectangle 125"/>
          <p:cNvSpPr>
            <a:spLocks noChangeArrowheads="1"/>
          </p:cNvSpPr>
          <p:nvPr/>
        </p:nvSpPr>
        <p:spPr bwMode="auto">
          <a:xfrm>
            <a:off x="4959351" y="782638"/>
            <a:ext cx="144463"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FF1F45"/>
                </a:solidFill>
                <a:effectLst/>
                <a:latin typeface="Arial" panose="020B0604020202020204" pitchFamily="34" charset="0"/>
              </a:rPr>
              <a:t>r</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818" name="Rectangle 126"/>
          <p:cNvSpPr>
            <a:spLocks noChangeArrowheads="1"/>
          </p:cNvSpPr>
          <p:nvPr/>
        </p:nvSpPr>
        <p:spPr bwMode="auto">
          <a:xfrm>
            <a:off x="5018088" y="782638"/>
            <a:ext cx="212725"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FF1F45"/>
                </a:solidFill>
                <a:effectLst/>
                <a:latin typeface="Arial" panose="020B0604020202020204" pitchFamily="34" charset="0"/>
              </a:rPr>
              <a:t>al</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819" name="Rectangle 127"/>
          <p:cNvSpPr>
            <a:spLocks noChangeArrowheads="1"/>
          </p:cNvSpPr>
          <p:nvPr/>
        </p:nvSpPr>
        <p:spPr bwMode="auto">
          <a:xfrm>
            <a:off x="4116388" y="947738"/>
            <a:ext cx="185738"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FF1F45"/>
                </a:solidFill>
                <a:effectLst/>
                <a:latin typeface="Arial" panose="020B0604020202020204" pitchFamily="34" charset="0"/>
              </a:rPr>
              <a:t>g</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820" name="Rectangle 128"/>
          <p:cNvSpPr>
            <a:spLocks noChangeArrowheads="1"/>
          </p:cNvSpPr>
          <p:nvPr/>
        </p:nvSpPr>
        <p:spPr bwMode="auto">
          <a:xfrm>
            <a:off x="4216401" y="947738"/>
            <a:ext cx="173038"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FF1F45"/>
                </a:solidFill>
                <a:effectLst/>
                <a:latin typeface="Arial" panose="020B0604020202020204" pitchFamily="34" charset="0"/>
              </a:rPr>
              <a:t>a</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821" name="Rectangle 129"/>
          <p:cNvSpPr>
            <a:spLocks noChangeArrowheads="1"/>
          </p:cNvSpPr>
          <p:nvPr/>
        </p:nvSpPr>
        <p:spPr bwMode="auto">
          <a:xfrm>
            <a:off x="4302126" y="947738"/>
            <a:ext cx="193675"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FF1F45"/>
                </a:solidFill>
                <a:effectLst/>
                <a:latin typeface="Arial" panose="020B0604020202020204" pitchFamily="34" charset="0"/>
              </a:rPr>
              <a:t>s,</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822" name="Rectangle 130"/>
          <p:cNvSpPr>
            <a:spLocks noChangeArrowheads="1"/>
          </p:cNvSpPr>
          <p:nvPr/>
        </p:nvSpPr>
        <p:spPr bwMode="auto">
          <a:xfrm>
            <a:off x="4457701" y="947738"/>
            <a:ext cx="165100"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FF1F45"/>
                </a:solidFill>
                <a:effectLst/>
                <a:latin typeface="Arial" panose="020B0604020202020204" pitchFamily="34" charset="0"/>
              </a:rPr>
              <a:t>c</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823" name="Rectangle 131"/>
          <p:cNvSpPr>
            <a:spLocks noChangeArrowheads="1"/>
          </p:cNvSpPr>
          <p:nvPr/>
        </p:nvSpPr>
        <p:spPr bwMode="auto">
          <a:xfrm>
            <a:off x="4535488" y="947738"/>
            <a:ext cx="185738"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FF1F45"/>
                </a:solidFill>
                <a:effectLst/>
                <a:latin typeface="Arial" panose="020B0604020202020204" pitchFamily="34" charset="0"/>
              </a:rPr>
              <a:t>o</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824" name="Rectangle 132"/>
          <p:cNvSpPr>
            <a:spLocks noChangeArrowheads="1"/>
          </p:cNvSpPr>
          <p:nvPr/>
        </p:nvSpPr>
        <p:spPr bwMode="auto">
          <a:xfrm>
            <a:off x="4632326" y="947738"/>
            <a:ext cx="173038"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FF1F45"/>
                </a:solidFill>
                <a:effectLst/>
                <a:latin typeface="Arial" panose="020B0604020202020204" pitchFamily="34" charset="0"/>
              </a:rPr>
              <a:t>a</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825" name="Rectangle 133"/>
          <p:cNvSpPr>
            <a:spLocks noChangeArrowheads="1"/>
          </p:cNvSpPr>
          <p:nvPr/>
        </p:nvSpPr>
        <p:spPr bwMode="auto">
          <a:xfrm>
            <a:off x="4718051" y="947738"/>
            <a:ext cx="127000"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FF1F45"/>
                </a:solidFill>
                <a:effectLst/>
                <a:latin typeface="Arial" panose="020B0604020202020204" pitchFamily="34" charset="0"/>
              </a:rPr>
              <a:t>l</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826" name="Rectangle 134"/>
          <p:cNvSpPr>
            <a:spLocks noChangeArrowheads="1"/>
          </p:cNvSpPr>
          <p:nvPr/>
        </p:nvSpPr>
        <p:spPr bwMode="auto">
          <a:xfrm>
            <a:off x="4760913" y="947738"/>
            <a:ext cx="265113"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FF1F45"/>
                </a:solidFill>
                <a:effectLst/>
                <a:latin typeface="Arial" panose="020B0604020202020204" pitchFamily="34" charset="0"/>
              </a:rPr>
              <a:t>, o</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827" name="Rectangle 135"/>
          <p:cNvSpPr>
            <a:spLocks noChangeArrowheads="1"/>
          </p:cNvSpPr>
          <p:nvPr/>
        </p:nvSpPr>
        <p:spPr bwMode="auto">
          <a:xfrm>
            <a:off x="4943476" y="947738"/>
            <a:ext cx="127000"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FF1F45"/>
                </a:solidFill>
                <a:effectLst/>
                <a:latin typeface="Arial" panose="020B0604020202020204" pitchFamily="34" charset="0"/>
              </a:rPr>
              <a:t>i</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828" name="Rectangle 136"/>
          <p:cNvSpPr>
            <a:spLocks noChangeArrowheads="1"/>
          </p:cNvSpPr>
          <p:nvPr/>
        </p:nvSpPr>
        <p:spPr bwMode="auto">
          <a:xfrm>
            <a:off x="4986338" y="947738"/>
            <a:ext cx="166688"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FF1F45"/>
                </a:solidFill>
                <a:effectLst/>
                <a:latin typeface="Arial" panose="020B0604020202020204" pitchFamily="34" charset="0"/>
              </a:rPr>
              <a:t>l,</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829" name="Rectangle 137"/>
          <p:cNvSpPr>
            <a:spLocks noChangeArrowheads="1"/>
          </p:cNvSpPr>
          <p:nvPr/>
        </p:nvSpPr>
        <p:spPr bwMode="auto">
          <a:xfrm>
            <a:off x="4116388" y="1111251"/>
            <a:ext cx="165100"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FF1F45"/>
                </a:solidFill>
                <a:effectLst/>
                <a:latin typeface="Arial" panose="020B0604020202020204" pitchFamily="34" charset="0"/>
              </a:rPr>
              <a:t>c</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830" name="Rectangle 138"/>
          <p:cNvSpPr>
            <a:spLocks noChangeArrowheads="1"/>
          </p:cNvSpPr>
          <p:nvPr/>
        </p:nvSpPr>
        <p:spPr bwMode="auto">
          <a:xfrm>
            <a:off x="4194176" y="1111251"/>
            <a:ext cx="166688"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FF1F45"/>
                </a:solidFill>
                <a:effectLst/>
                <a:latin typeface="Arial" panose="020B0604020202020204" pitchFamily="34" charset="0"/>
              </a:rPr>
              <a:t>c</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831" name="Rectangle 139"/>
          <p:cNvSpPr>
            <a:spLocks noChangeArrowheads="1"/>
          </p:cNvSpPr>
          <p:nvPr/>
        </p:nvSpPr>
        <p:spPr bwMode="auto">
          <a:xfrm>
            <a:off x="4271963" y="1111251"/>
            <a:ext cx="160338"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FF1F45"/>
                </a:solidFill>
                <a:effectLst/>
                <a:latin typeface="Arial" panose="020B0604020202020204" pitchFamily="34" charset="0"/>
              </a:rPr>
              <a:t>s</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832" name="Rectangle 140"/>
          <p:cNvSpPr>
            <a:spLocks noChangeArrowheads="1"/>
          </p:cNvSpPr>
          <p:nvPr/>
        </p:nvSpPr>
        <p:spPr bwMode="auto">
          <a:xfrm>
            <a:off x="4344988" y="1111251"/>
            <a:ext cx="138113"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FF1F45"/>
                </a:solidFill>
                <a:effectLst/>
                <a:latin typeface="Arial" panose="020B0604020202020204" pitchFamily="34" charset="0"/>
              </a:rPr>
              <a:t>)</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833" name="Rectangle 141"/>
          <p:cNvSpPr>
            <a:spLocks noChangeArrowheads="1"/>
          </p:cNvSpPr>
          <p:nvPr/>
        </p:nvSpPr>
        <p:spPr bwMode="auto">
          <a:xfrm>
            <a:off x="4116388" y="1939926"/>
            <a:ext cx="212725"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FF1F45"/>
                </a:solidFill>
                <a:effectLst/>
                <a:latin typeface="Arial" panose="020B0604020202020204" pitchFamily="34" charset="0"/>
              </a:rPr>
              <a:t>N</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834" name="Rectangle 142"/>
          <p:cNvSpPr>
            <a:spLocks noChangeArrowheads="1"/>
          </p:cNvSpPr>
          <p:nvPr/>
        </p:nvSpPr>
        <p:spPr bwMode="auto">
          <a:xfrm>
            <a:off x="4241801" y="1939926"/>
            <a:ext cx="182563"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FF1F45"/>
                </a:solidFill>
                <a:effectLst/>
                <a:latin typeface="Arial" panose="020B0604020202020204" pitchFamily="34" charset="0"/>
              </a:rPr>
              <a:t>u</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835" name="Rectangle 143"/>
          <p:cNvSpPr>
            <a:spLocks noChangeArrowheads="1"/>
          </p:cNvSpPr>
          <p:nvPr/>
        </p:nvSpPr>
        <p:spPr bwMode="auto">
          <a:xfrm>
            <a:off x="4337051" y="1939926"/>
            <a:ext cx="288925"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dirty="0">
                <a:ln>
                  <a:noFill/>
                </a:ln>
                <a:solidFill>
                  <a:srgbClr val="FF1F45"/>
                </a:solidFill>
                <a:effectLst/>
                <a:latin typeface="Arial" panose="020B0604020202020204" pitchFamily="34" charset="0"/>
              </a:rPr>
              <a:t>cle</a:t>
            </a:r>
            <a:endParaRPr kumimoji="0" lang="it-IT" altLang="it-IT" sz="1800" b="0" i="0" u="none" strike="noStrike" cap="none" normalizeH="0" baseline="0" dirty="0">
              <a:ln>
                <a:noFill/>
              </a:ln>
              <a:solidFill>
                <a:schemeClr val="tx1"/>
              </a:solidFill>
              <a:effectLst/>
              <a:latin typeface="Arial" panose="020B0604020202020204" pitchFamily="34" charset="0"/>
            </a:endParaRPr>
          </a:p>
        </p:txBody>
      </p:sp>
      <p:sp>
        <p:nvSpPr>
          <p:cNvPr id="836" name="Rectangle 144"/>
          <p:cNvSpPr>
            <a:spLocks noChangeArrowheads="1"/>
          </p:cNvSpPr>
          <p:nvPr/>
        </p:nvSpPr>
        <p:spPr bwMode="auto">
          <a:xfrm>
            <a:off x="4546601" y="1939926"/>
            <a:ext cx="174625"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FF1F45"/>
                </a:solidFill>
                <a:effectLst/>
                <a:latin typeface="Arial" panose="020B0604020202020204" pitchFamily="34" charset="0"/>
              </a:rPr>
              <a:t>a</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837" name="Rectangle 145"/>
          <p:cNvSpPr>
            <a:spLocks noChangeArrowheads="1"/>
          </p:cNvSpPr>
          <p:nvPr/>
        </p:nvSpPr>
        <p:spPr bwMode="auto">
          <a:xfrm>
            <a:off x="4632326" y="1939926"/>
            <a:ext cx="144463"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FF1F45"/>
                </a:solidFill>
                <a:effectLst/>
                <a:latin typeface="Arial" panose="020B0604020202020204" pitchFamily="34" charset="0"/>
              </a:rPr>
              <a:t>r</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838" name="Rectangle 146"/>
          <p:cNvSpPr>
            <a:spLocks noChangeArrowheads="1"/>
          </p:cNvSpPr>
          <p:nvPr/>
        </p:nvSpPr>
        <p:spPr bwMode="auto">
          <a:xfrm>
            <a:off x="4116388" y="2767013"/>
            <a:ext cx="184150"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FF1F45"/>
                </a:solidFill>
                <a:effectLst/>
                <a:latin typeface="Arial" panose="020B0604020202020204" pitchFamily="34" charset="0"/>
              </a:rPr>
              <a:t>B</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839" name="Rectangle 147"/>
          <p:cNvSpPr>
            <a:spLocks noChangeArrowheads="1"/>
          </p:cNvSpPr>
          <p:nvPr/>
        </p:nvSpPr>
        <p:spPr bwMode="auto">
          <a:xfrm>
            <a:off x="4213226" y="2767013"/>
            <a:ext cx="127000"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FF1F45"/>
                </a:solidFill>
                <a:effectLst/>
                <a:latin typeface="Arial" panose="020B0604020202020204" pitchFamily="34" charset="0"/>
              </a:rPr>
              <a:t>i</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840" name="Rectangle 148"/>
          <p:cNvSpPr>
            <a:spLocks noChangeArrowheads="1"/>
          </p:cNvSpPr>
          <p:nvPr/>
        </p:nvSpPr>
        <p:spPr bwMode="auto">
          <a:xfrm>
            <a:off x="4256088" y="2767013"/>
            <a:ext cx="414338"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FF1F45"/>
                </a:solidFill>
                <a:effectLst/>
                <a:latin typeface="Arial" panose="020B0604020202020204" pitchFamily="34" charset="0"/>
              </a:rPr>
              <a:t>oma</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841" name="Rectangle 149"/>
          <p:cNvSpPr>
            <a:spLocks noChangeArrowheads="1"/>
          </p:cNvSpPr>
          <p:nvPr/>
        </p:nvSpPr>
        <p:spPr bwMode="auto">
          <a:xfrm>
            <a:off x="4584701" y="2767013"/>
            <a:ext cx="158750"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FF1F45"/>
                </a:solidFill>
                <a:effectLst/>
                <a:latin typeface="Arial" panose="020B0604020202020204" pitchFamily="34" charset="0"/>
              </a:rPr>
              <a:t>s</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842" name="Rectangle 150"/>
          <p:cNvSpPr>
            <a:spLocks noChangeArrowheads="1"/>
          </p:cNvSpPr>
          <p:nvPr/>
        </p:nvSpPr>
        <p:spPr bwMode="auto">
          <a:xfrm>
            <a:off x="4656138" y="2767013"/>
            <a:ext cx="160338"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FF1F45"/>
                </a:solidFill>
                <a:effectLst/>
                <a:latin typeface="Arial" panose="020B0604020202020204" pitchFamily="34" charset="0"/>
              </a:rPr>
              <a:t>s</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843" name="Rectangle 151"/>
          <p:cNvSpPr>
            <a:spLocks noChangeArrowheads="1"/>
          </p:cNvSpPr>
          <p:nvPr/>
        </p:nvSpPr>
        <p:spPr bwMode="auto">
          <a:xfrm>
            <a:off x="4775201" y="2767013"/>
            <a:ext cx="220663"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FF1F45"/>
                </a:solidFill>
                <a:effectLst/>
                <a:latin typeface="Arial" panose="020B0604020202020204" pitchFamily="34" charset="0"/>
              </a:rPr>
              <a:t>&amp;</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844" name="Rectangle 152"/>
          <p:cNvSpPr>
            <a:spLocks noChangeArrowheads="1"/>
          </p:cNvSpPr>
          <p:nvPr/>
        </p:nvSpPr>
        <p:spPr bwMode="auto">
          <a:xfrm>
            <a:off x="4116388" y="2932113"/>
            <a:ext cx="165100"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FF1F45"/>
                </a:solidFill>
                <a:effectLst/>
                <a:latin typeface="Arial" panose="020B0604020202020204" pitchFamily="34" charset="0"/>
              </a:rPr>
              <a:t>c</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845" name="Rectangle 153"/>
          <p:cNvSpPr>
            <a:spLocks noChangeArrowheads="1"/>
          </p:cNvSpPr>
          <p:nvPr/>
        </p:nvSpPr>
        <p:spPr bwMode="auto">
          <a:xfrm>
            <a:off x="4194176" y="2932113"/>
            <a:ext cx="187325"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FF1F45"/>
                </a:solidFill>
                <a:effectLst/>
                <a:latin typeface="Arial" panose="020B0604020202020204" pitchFamily="34" charset="0"/>
              </a:rPr>
              <a:t>o</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846" name="Rectangle 154"/>
          <p:cNvSpPr>
            <a:spLocks noChangeArrowheads="1"/>
          </p:cNvSpPr>
          <p:nvPr/>
        </p:nvSpPr>
        <p:spPr bwMode="auto">
          <a:xfrm>
            <a:off x="4292601" y="2932113"/>
            <a:ext cx="247650"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FF1F45"/>
                </a:solidFill>
                <a:effectLst/>
                <a:latin typeface="Arial" panose="020B0604020202020204" pitchFamily="34" charset="0"/>
              </a:rPr>
              <a:t>-fi</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847" name="Rectangle 155"/>
          <p:cNvSpPr>
            <a:spLocks noChangeArrowheads="1"/>
          </p:cNvSpPr>
          <p:nvPr/>
        </p:nvSpPr>
        <p:spPr bwMode="auto">
          <a:xfrm>
            <a:off x="4457701" y="2932113"/>
            <a:ext cx="144463"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FF1F45"/>
                </a:solidFill>
                <a:effectLst/>
                <a:latin typeface="Arial" panose="020B0604020202020204" pitchFamily="34" charset="0"/>
              </a:rPr>
              <a:t>r</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848" name="Rectangle 156"/>
          <p:cNvSpPr>
            <a:spLocks noChangeArrowheads="1"/>
          </p:cNvSpPr>
          <p:nvPr/>
        </p:nvSpPr>
        <p:spPr bwMode="auto">
          <a:xfrm>
            <a:off x="4516438" y="2932113"/>
            <a:ext cx="222250"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FF1F45"/>
                </a:solidFill>
                <a:effectLst/>
                <a:latin typeface="Arial" panose="020B0604020202020204" pitchFamily="34" charset="0"/>
              </a:rPr>
              <a:t>in</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849" name="Rectangle 157"/>
          <p:cNvSpPr>
            <a:spLocks noChangeArrowheads="1"/>
          </p:cNvSpPr>
          <p:nvPr/>
        </p:nvSpPr>
        <p:spPr bwMode="auto">
          <a:xfrm>
            <a:off x="4656138" y="2932113"/>
            <a:ext cx="185738"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FF1F45"/>
                </a:solidFill>
                <a:effectLst/>
                <a:latin typeface="Arial" panose="020B0604020202020204" pitchFamily="34" charset="0"/>
              </a:rPr>
              <a:t>g</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850" name="Rectangle 158"/>
          <p:cNvSpPr>
            <a:spLocks noChangeArrowheads="1"/>
          </p:cNvSpPr>
          <p:nvPr/>
        </p:nvSpPr>
        <p:spPr bwMode="auto">
          <a:xfrm>
            <a:off x="4116388" y="3924301"/>
            <a:ext cx="177800"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FF1F45"/>
                </a:solidFill>
                <a:effectLst/>
                <a:latin typeface="Arial" panose="020B0604020202020204" pitchFamily="34" charset="0"/>
              </a:rPr>
              <a:t>S</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851" name="Rectangle 159"/>
          <p:cNvSpPr>
            <a:spLocks noChangeArrowheads="1"/>
          </p:cNvSpPr>
          <p:nvPr/>
        </p:nvSpPr>
        <p:spPr bwMode="auto">
          <a:xfrm>
            <a:off x="4206876" y="3924301"/>
            <a:ext cx="185738"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FF1F45"/>
                </a:solidFill>
                <a:effectLst/>
                <a:latin typeface="Arial" panose="020B0604020202020204" pitchFamily="34" charset="0"/>
              </a:rPr>
              <a:t>o</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852" name="Rectangle 160"/>
          <p:cNvSpPr>
            <a:spLocks noChangeArrowheads="1"/>
          </p:cNvSpPr>
          <p:nvPr/>
        </p:nvSpPr>
        <p:spPr bwMode="auto">
          <a:xfrm>
            <a:off x="4305301" y="3924301"/>
            <a:ext cx="268288"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FF1F45"/>
                </a:solidFill>
                <a:effectLst/>
                <a:latin typeface="Arial" panose="020B0604020202020204" pitchFamily="34" charset="0"/>
              </a:rPr>
              <a:t>lar</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853" name="Rectangle 161"/>
          <p:cNvSpPr>
            <a:spLocks noChangeArrowheads="1"/>
          </p:cNvSpPr>
          <p:nvPr/>
        </p:nvSpPr>
        <p:spPr bwMode="auto">
          <a:xfrm>
            <a:off x="4540251" y="3924301"/>
            <a:ext cx="220663"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FF1F45"/>
                </a:solidFill>
                <a:effectLst/>
                <a:latin typeface="Arial" panose="020B0604020202020204" pitchFamily="34" charset="0"/>
              </a:rPr>
              <a:t>&amp;</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854" name="Rectangle 162"/>
          <p:cNvSpPr>
            <a:spLocks noChangeArrowheads="1"/>
          </p:cNvSpPr>
          <p:nvPr/>
        </p:nvSpPr>
        <p:spPr bwMode="auto">
          <a:xfrm>
            <a:off x="4721226" y="3924301"/>
            <a:ext cx="241300"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FF1F45"/>
                </a:solidFill>
                <a:effectLst/>
                <a:latin typeface="Arial" panose="020B0604020202020204" pitchFamily="34" charset="0"/>
              </a:rPr>
              <a:t>W</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855" name="Rectangle 163"/>
          <p:cNvSpPr>
            <a:spLocks noChangeArrowheads="1"/>
          </p:cNvSpPr>
          <p:nvPr/>
        </p:nvSpPr>
        <p:spPr bwMode="auto">
          <a:xfrm>
            <a:off x="4876801" y="3924301"/>
            <a:ext cx="220663"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FF1F45"/>
                </a:solidFill>
                <a:effectLst/>
                <a:latin typeface="Arial" panose="020B0604020202020204" pitchFamily="34" charset="0"/>
              </a:rPr>
              <a:t>in</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856" name="Rectangle 164"/>
          <p:cNvSpPr>
            <a:spLocks noChangeArrowheads="1"/>
          </p:cNvSpPr>
          <p:nvPr/>
        </p:nvSpPr>
        <p:spPr bwMode="auto">
          <a:xfrm>
            <a:off x="5014913" y="3924301"/>
            <a:ext cx="185738"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FF1F45"/>
                </a:solidFill>
                <a:effectLst/>
                <a:latin typeface="Arial" panose="020B0604020202020204" pitchFamily="34" charset="0"/>
              </a:rPr>
              <a:t>d</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857" name="Rectangle 165"/>
          <p:cNvSpPr>
            <a:spLocks noChangeArrowheads="1"/>
          </p:cNvSpPr>
          <p:nvPr/>
        </p:nvSpPr>
        <p:spPr bwMode="auto">
          <a:xfrm>
            <a:off x="4116388" y="4913313"/>
            <a:ext cx="222250" cy="280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FF1F45"/>
                </a:solidFill>
                <a:effectLst/>
                <a:latin typeface="Arial" panose="020B0604020202020204" pitchFamily="34" charset="0"/>
              </a:rPr>
              <a:t>H</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858" name="Rectangle 166"/>
          <p:cNvSpPr>
            <a:spLocks noChangeArrowheads="1"/>
          </p:cNvSpPr>
          <p:nvPr/>
        </p:nvSpPr>
        <p:spPr bwMode="auto">
          <a:xfrm>
            <a:off x="4235451" y="4913313"/>
            <a:ext cx="180975" cy="280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FF1F45"/>
                </a:solidFill>
                <a:effectLst/>
                <a:latin typeface="Arial" panose="020B0604020202020204" pitchFamily="34" charset="0"/>
              </a:rPr>
              <a:t>y</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859" name="Rectangle 167"/>
          <p:cNvSpPr>
            <a:spLocks noChangeArrowheads="1"/>
          </p:cNvSpPr>
          <p:nvPr/>
        </p:nvSpPr>
        <p:spPr bwMode="auto">
          <a:xfrm>
            <a:off x="4316413" y="4913313"/>
            <a:ext cx="200025" cy="280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FF1F45"/>
                </a:solidFill>
                <a:effectLst/>
                <a:latin typeface="Arial" panose="020B0604020202020204" pitchFamily="34" charset="0"/>
              </a:rPr>
              <a:t>d</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860" name="Rectangle 168"/>
          <p:cNvSpPr>
            <a:spLocks noChangeArrowheads="1"/>
          </p:cNvSpPr>
          <p:nvPr/>
        </p:nvSpPr>
        <p:spPr bwMode="auto">
          <a:xfrm>
            <a:off x="4414838" y="4913313"/>
            <a:ext cx="157163" cy="280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FF1F45"/>
                </a:solidFill>
                <a:effectLst/>
                <a:latin typeface="Arial" panose="020B0604020202020204" pitchFamily="34" charset="0"/>
              </a:rPr>
              <a:t>r</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861" name="Rectangle 169"/>
          <p:cNvSpPr>
            <a:spLocks noChangeArrowheads="1"/>
          </p:cNvSpPr>
          <p:nvPr/>
        </p:nvSpPr>
        <p:spPr bwMode="auto">
          <a:xfrm>
            <a:off x="4471988" y="4913313"/>
            <a:ext cx="201613" cy="280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FF1F45"/>
                </a:solidFill>
                <a:effectLst/>
                <a:latin typeface="Arial" panose="020B0604020202020204" pitchFamily="34" charset="0"/>
              </a:rPr>
              <a:t>o</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862" name="Rectangle 170"/>
          <p:cNvSpPr>
            <a:spLocks noChangeArrowheads="1"/>
          </p:cNvSpPr>
          <p:nvPr/>
        </p:nvSpPr>
        <p:spPr bwMode="auto">
          <a:xfrm>
            <a:off x="4570413" y="4913313"/>
            <a:ext cx="188913" cy="280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FF1F45"/>
                </a:solidFill>
                <a:effectLst/>
                <a:latin typeface="Arial" panose="020B0604020202020204" pitchFamily="34" charset="0"/>
              </a:rPr>
              <a:t>e</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863" name="Rectangle 171"/>
          <p:cNvSpPr>
            <a:spLocks noChangeArrowheads="1"/>
          </p:cNvSpPr>
          <p:nvPr/>
        </p:nvSpPr>
        <p:spPr bwMode="auto">
          <a:xfrm>
            <a:off x="4659313" y="4913313"/>
            <a:ext cx="230188" cy="280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FF1F45"/>
                </a:solidFill>
                <a:effectLst/>
                <a:latin typeface="Arial" panose="020B0604020202020204" pitchFamily="34" charset="0"/>
              </a:rPr>
              <a:t>le</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864" name="Rectangle 172"/>
          <p:cNvSpPr>
            <a:spLocks noChangeArrowheads="1"/>
          </p:cNvSpPr>
          <p:nvPr/>
        </p:nvSpPr>
        <p:spPr bwMode="auto">
          <a:xfrm>
            <a:off x="4791076" y="4913313"/>
            <a:ext cx="176213" cy="280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FF1F45"/>
                </a:solidFill>
                <a:effectLst/>
                <a:latin typeface="Arial" panose="020B0604020202020204" pitchFamily="34" charset="0"/>
              </a:rPr>
              <a:t>c</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865" name="Rectangle 173"/>
          <p:cNvSpPr>
            <a:spLocks noChangeArrowheads="1"/>
          </p:cNvSpPr>
          <p:nvPr/>
        </p:nvSpPr>
        <p:spPr bwMode="auto">
          <a:xfrm>
            <a:off x="4868863" y="4913313"/>
            <a:ext cx="258763" cy="280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FF1F45"/>
                </a:solidFill>
                <a:effectLst/>
                <a:latin typeface="Arial" panose="020B0604020202020204" pitchFamily="34" charset="0"/>
              </a:rPr>
              <a:t>tri</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866" name="Rectangle 174"/>
          <p:cNvSpPr>
            <a:spLocks noChangeArrowheads="1"/>
          </p:cNvSpPr>
          <p:nvPr/>
        </p:nvSpPr>
        <p:spPr bwMode="auto">
          <a:xfrm>
            <a:off x="5029201" y="4913313"/>
            <a:ext cx="176213" cy="280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FF1F45"/>
                </a:solidFill>
                <a:effectLst/>
                <a:latin typeface="Arial" panose="020B0604020202020204" pitchFamily="34" charset="0"/>
              </a:rPr>
              <a:t>c</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867" name="Freeform 175"/>
          <p:cNvSpPr>
            <a:spLocks noEditPoints="1"/>
          </p:cNvSpPr>
          <p:nvPr/>
        </p:nvSpPr>
        <p:spPr bwMode="auto">
          <a:xfrm>
            <a:off x="3751263" y="3808413"/>
            <a:ext cx="320675" cy="401638"/>
          </a:xfrm>
          <a:custGeom>
            <a:avLst/>
            <a:gdLst>
              <a:gd name="T0" fmla="*/ 101 w 109"/>
              <a:gd name="T1" fmla="*/ 64 h 136"/>
              <a:gd name="T2" fmla="*/ 63 w 109"/>
              <a:gd name="T3" fmla="*/ 47 h 136"/>
              <a:gd name="T4" fmla="*/ 63 w 109"/>
              <a:gd name="T5" fmla="*/ 3 h 136"/>
              <a:gd name="T6" fmla="*/ 46 w 109"/>
              <a:gd name="T7" fmla="*/ 3 h 136"/>
              <a:gd name="T8" fmla="*/ 46 w 109"/>
              <a:gd name="T9" fmla="*/ 47 h 136"/>
              <a:gd name="T10" fmla="*/ 7 w 109"/>
              <a:gd name="T11" fmla="*/ 65 h 136"/>
              <a:gd name="T12" fmla="*/ 1 w 109"/>
              <a:gd name="T13" fmla="*/ 80 h 136"/>
              <a:gd name="T14" fmla="*/ 11 w 109"/>
              <a:gd name="T15" fmla="*/ 86 h 136"/>
              <a:gd name="T16" fmla="*/ 47 w 109"/>
              <a:gd name="T17" fmla="*/ 68 h 136"/>
              <a:gd name="T18" fmla="*/ 50 w 109"/>
              <a:gd name="T19" fmla="*/ 96 h 136"/>
              <a:gd name="T20" fmla="*/ 53 w 109"/>
              <a:gd name="T21" fmla="*/ 67 h 136"/>
              <a:gd name="T22" fmla="*/ 56 w 109"/>
              <a:gd name="T23" fmla="*/ 67 h 136"/>
              <a:gd name="T24" fmla="*/ 53 w 109"/>
              <a:gd name="T25" fmla="*/ 131 h 136"/>
              <a:gd name="T26" fmla="*/ 50 w 109"/>
              <a:gd name="T27" fmla="*/ 92 h 136"/>
              <a:gd name="T28" fmla="*/ 47 w 109"/>
              <a:gd name="T29" fmla="*/ 131 h 136"/>
              <a:gd name="T30" fmla="*/ 30 w 109"/>
              <a:gd name="T31" fmla="*/ 134 h 136"/>
              <a:gd name="T32" fmla="*/ 74 w 109"/>
              <a:gd name="T33" fmla="*/ 136 h 136"/>
              <a:gd name="T34" fmla="*/ 74 w 109"/>
              <a:gd name="T35" fmla="*/ 131 h 136"/>
              <a:gd name="T36" fmla="*/ 62 w 109"/>
              <a:gd name="T37" fmla="*/ 68 h 136"/>
              <a:gd name="T38" fmla="*/ 97 w 109"/>
              <a:gd name="T39" fmla="*/ 86 h 136"/>
              <a:gd name="T40" fmla="*/ 108 w 109"/>
              <a:gd name="T41" fmla="*/ 79 h 136"/>
              <a:gd name="T42" fmla="*/ 49 w 109"/>
              <a:gd name="T43" fmla="*/ 11 h 136"/>
              <a:gd name="T44" fmla="*/ 55 w 109"/>
              <a:gd name="T45" fmla="*/ 5 h 136"/>
              <a:gd name="T46" fmla="*/ 60 w 109"/>
              <a:gd name="T47" fmla="*/ 11 h 136"/>
              <a:gd name="T48" fmla="*/ 54 w 109"/>
              <a:gd name="T49" fmla="*/ 43 h 136"/>
              <a:gd name="T50" fmla="*/ 49 w 109"/>
              <a:gd name="T51" fmla="*/ 11 h 136"/>
              <a:gd name="T52" fmla="*/ 9 w 109"/>
              <a:gd name="T53" fmla="*/ 81 h 136"/>
              <a:gd name="T54" fmla="*/ 6 w 109"/>
              <a:gd name="T55" fmla="*/ 73 h 136"/>
              <a:gd name="T56" fmla="*/ 43 w 109"/>
              <a:gd name="T57" fmla="*/ 58 h 136"/>
              <a:gd name="T58" fmla="*/ 14 w 109"/>
              <a:gd name="T59" fmla="*/ 80 h 136"/>
              <a:gd name="T60" fmla="*/ 54 w 109"/>
              <a:gd name="T61" fmla="*/ 49 h 136"/>
              <a:gd name="T62" fmla="*/ 54 w 109"/>
              <a:gd name="T63" fmla="*/ 62 h 136"/>
              <a:gd name="T64" fmla="*/ 103 w 109"/>
              <a:gd name="T65" fmla="*/ 77 h 136"/>
              <a:gd name="T66" fmla="*/ 95 w 109"/>
              <a:gd name="T67" fmla="*/ 80 h 136"/>
              <a:gd name="T68" fmla="*/ 66 w 109"/>
              <a:gd name="T69" fmla="*/ 58 h 136"/>
              <a:gd name="T70" fmla="*/ 103 w 109"/>
              <a:gd name="T71" fmla="*/ 73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9" h="136">
                <a:moveTo>
                  <a:pt x="108" y="70"/>
                </a:moveTo>
                <a:cubicBezTo>
                  <a:pt x="106" y="68"/>
                  <a:pt x="104" y="65"/>
                  <a:pt x="101" y="64"/>
                </a:cubicBezTo>
                <a:cubicBezTo>
                  <a:pt x="66" y="52"/>
                  <a:pt x="66" y="52"/>
                  <a:pt x="66" y="52"/>
                </a:cubicBezTo>
                <a:cubicBezTo>
                  <a:pt x="66" y="50"/>
                  <a:pt x="64" y="48"/>
                  <a:pt x="63" y="47"/>
                </a:cubicBezTo>
                <a:cubicBezTo>
                  <a:pt x="66" y="12"/>
                  <a:pt x="66" y="12"/>
                  <a:pt x="66" y="12"/>
                </a:cubicBezTo>
                <a:cubicBezTo>
                  <a:pt x="66" y="9"/>
                  <a:pt x="65" y="6"/>
                  <a:pt x="63" y="3"/>
                </a:cubicBezTo>
                <a:cubicBezTo>
                  <a:pt x="61" y="1"/>
                  <a:pt x="58" y="0"/>
                  <a:pt x="55" y="0"/>
                </a:cubicBezTo>
                <a:cubicBezTo>
                  <a:pt x="51" y="0"/>
                  <a:pt x="48" y="1"/>
                  <a:pt x="46" y="3"/>
                </a:cubicBezTo>
                <a:cubicBezTo>
                  <a:pt x="44" y="6"/>
                  <a:pt x="43" y="9"/>
                  <a:pt x="43" y="12"/>
                </a:cubicBezTo>
                <a:cubicBezTo>
                  <a:pt x="46" y="47"/>
                  <a:pt x="46" y="47"/>
                  <a:pt x="46" y="47"/>
                </a:cubicBezTo>
                <a:cubicBezTo>
                  <a:pt x="45" y="48"/>
                  <a:pt x="43" y="50"/>
                  <a:pt x="43" y="52"/>
                </a:cubicBezTo>
                <a:cubicBezTo>
                  <a:pt x="7" y="65"/>
                  <a:pt x="7" y="65"/>
                  <a:pt x="7" y="65"/>
                </a:cubicBezTo>
                <a:cubicBezTo>
                  <a:pt x="5" y="66"/>
                  <a:pt x="2" y="68"/>
                  <a:pt x="1" y="71"/>
                </a:cubicBezTo>
                <a:cubicBezTo>
                  <a:pt x="0" y="74"/>
                  <a:pt x="0" y="77"/>
                  <a:pt x="1" y="80"/>
                </a:cubicBezTo>
                <a:cubicBezTo>
                  <a:pt x="2" y="83"/>
                  <a:pt x="5" y="85"/>
                  <a:pt x="8" y="86"/>
                </a:cubicBezTo>
                <a:cubicBezTo>
                  <a:pt x="9" y="86"/>
                  <a:pt x="10" y="86"/>
                  <a:pt x="11" y="86"/>
                </a:cubicBezTo>
                <a:cubicBezTo>
                  <a:pt x="13" y="86"/>
                  <a:pt x="15" y="86"/>
                  <a:pt x="17" y="85"/>
                </a:cubicBezTo>
                <a:cubicBezTo>
                  <a:pt x="47" y="68"/>
                  <a:pt x="47" y="68"/>
                  <a:pt x="47" y="68"/>
                </a:cubicBezTo>
                <a:cubicBezTo>
                  <a:pt x="47" y="93"/>
                  <a:pt x="47" y="93"/>
                  <a:pt x="47" y="93"/>
                </a:cubicBezTo>
                <a:cubicBezTo>
                  <a:pt x="47" y="95"/>
                  <a:pt x="48" y="96"/>
                  <a:pt x="50" y="96"/>
                </a:cubicBezTo>
                <a:cubicBezTo>
                  <a:pt x="51" y="96"/>
                  <a:pt x="53" y="95"/>
                  <a:pt x="53" y="93"/>
                </a:cubicBezTo>
                <a:cubicBezTo>
                  <a:pt x="53" y="67"/>
                  <a:pt x="53" y="67"/>
                  <a:pt x="53" y="67"/>
                </a:cubicBezTo>
                <a:cubicBezTo>
                  <a:pt x="53" y="68"/>
                  <a:pt x="54" y="68"/>
                  <a:pt x="54" y="68"/>
                </a:cubicBezTo>
                <a:cubicBezTo>
                  <a:pt x="55" y="68"/>
                  <a:pt x="56" y="68"/>
                  <a:pt x="56" y="67"/>
                </a:cubicBezTo>
                <a:cubicBezTo>
                  <a:pt x="56" y="131"/>
                  <a:pt x="56" y="131"/>
                  <a:pt x="56" y="131"/>
                </a:cubicBezTo>
                <a:cubicBezTo>
                  <a:pt x="53" y="131"/>
                  <a:pt x="53" y="131"/>
                  <a:pt x="53" y="131"/>
                </a:cubicBezTo>
                <a:cubicBezTo>
                  <a:pt x="53" y="93"/>
                  <a:pt x="53" y="93"/>
                  <a:pt x="53" y="93"/>
                </a:cubicBezTo>
                <a:cubicBezTo>
                  <a:pt x="53" y="92"/>
                  <a:pt x="51" y="92"/>
                  <a:pt x="50" y="92"/>
                </a:cubicBezTo>
                <a:cubicBezTo>
                  <a:pt x="48" y="92"/>
                  <a:pt x="47" y="92"/>
                  <a:pt x="47" y="93"/>
                </a:cubicBezTo>
                <a:cubicBezTo>
                  <a:pt x="47" y="131"/>
                  <a:pt x="47" y="131"/>
                  <a:pt x="47" y="131"/>
                </a:cubicBezTo>
                <a:cubicBezTo>
                  <a:pt x="33" y="131"/>
                  <a:pt x="33" y="131"/>
                  <a:pt x="33" y="131"/>
                </a:cubicBezTo>
                <a:cubicBezTo>
                  <a:pt x="31" y="131"/>
                  <a:pt x="30" y="132"/>
                  <a:pt x="30" y="134"/>
                </a:cubicBezTo>
                <a:cubicBezTo>
                  <a:pt x="30" y="135"/>
                  <a:pt x="31" y="136"/>
                  <a:pt x="33" y="136"/>
                </a:cubicBezTo>
                <a:cubicBezTo>
                  <a:pt x="74" y="136"/>
                  <a:pt x="74" y="136"/>
                  <a:pt x="74" y="136"/>
                </a:cubicBezTo>
                <a:cubicBezTo>
                  <a:pt x="76" y="136"/>
                  <a:pt x="77" y="135"/>
                  <a:pt x="77" y="134"/>
                </a:cubicBezTo>
                <a:cubicBezTo>
                  <a:pt x="77" y="132"/>
                  <a:pt x="76" y="131"/>
                  <a:pt x="74" y="131"/>
                </a:cubicBezTo>
                <a:cubicBezTo>
                  <a:pt x="62" y="131"/>
                  <a:pt x="62" y="131"/>
                  <a:pt x="62" y="131"/>
                </a:cubicBezTo>
                <a:cubicBezTo>
                  <a:pt x="62" y="68"/>
                  <a:pt x="62" y="68"/>
                  <a:pt x="62" y="68"/>
                </a:cubicBezTo>
                <a:cubicBezTo>
                  <a:pt x="92" y="85"/>
                  <a:pt x="92" y="85"/>
                  <a:pt x="92" y="85"/>
                </a:cubicBezTo>
                <a:cubicBezTo>
                  <a:pt x="94" y="86"/>
                  <a:pt x="95" y="86"/>
                  <a:pt x="97" y="86"/>
                </a:cubicBezTo>
                <a:cubicBezTo>
                  <a:pt x="99" y="86"/>
                  <a:pt x="100" y="86"/>
                  <a:pt x="101" y="85"/>
                </a:cubicBezTo>
                <a:cubicBezTo>
                  <a:pt x="104" y="84"/>
                  <a:pt x="106" y="82"/>
                  <a:pt x="108" y="79"/>
                </a:cubicBezTo>
                <a:cubicBezTo>
                  <a:pt x="109" y="77"/>
                  <a:pt x="109" y="73"/>
                  <a:pt x="108" y="70"/>
                </a:cubicBezTo>
                <a:close/>
                <a:moveTo>
                  <a:pt x="49" y="11"/>
                </a:moveTo>
                <a:cubicBezTo>
                  <a:pt x="49" y="10"/>
                  <a:pt x="49" y="8"/>
                  <a:pt x="50" y="7"/>
                </a:cubicBezTo>
                <a:cubicBezTo>
                  <a:pt x="51" y="6"/>
                  <a:pt x="53" y="5"/>
                  <a:pt x="55" y="5"/>
                </a:cubicBezTo>
                <a:cubicBezTo>
                  <a:pt x="56" y="5"/>
                  <a:pt x="58" y="6"/>
                  <a:pt x="59" y="7"/>
                </a:cubicBezTo>
                <a:cubicBezTo>
                  <a:pt x="60" y="8"/>
                  <a:pt x="61" y="10"/>
                  <a:pt x="60" y="11"/>
                </a:cubicBezTo>
                <a:cubicBezTo>
                  <a:pt x="58" y="44"/>
                  <a:pt x="58" y="44"/>
                  <a:pt x="58" y="44"/>
                </a:cubicBezTo>
                <a:cubicBezTo>
                  <a:pt x="57" y="43"/>
                  <a:pt x="56" y="43"/>
                  <a:pt x="54" y="43"/>
                </a:cubicBezTo>
                <a:cubicBezTo>
                  <a:pt x="53" y="43"/>
                  <a:pt x="52" y="43"/>
                  <a:pt x="51" y="44"/>
                </a:cubicBezTo>
                <a:lnTo>
                  <a:pt x="49" y="11"/>
                </a:lnTo>
                <a:close/>
                <a:moveTo>
                  <a:pt x="14" y="80"/>
                </a:moveTo>
                <a:cubicBezTo>
                  <a:pt x="13" y="81"/>
                  <a:pt x="11" y="81"/>
                  <a:pt x="9" y="81"/>
                </a:cubicBezTo>
                <a:cubicBezTo>
                  <a:pt x="8" y="80"/>
                  <a:pt x="6" y="79"/>
                  <a:pt x="6" y="78"/>
                </a:cubicBezTo>
                <a:cubicBezTo>
                  <a:pt x="5" y="76"/>
                  <a:pt x="5" y="74"/>
                  <a:pt x="6" y="73"/>
                </a:cubicBezTo>
                <a:cubicBezTo>
                  <a:pt x="6" y="71"/>
                  <a:pt x="8" y="70"/>
                  <a:pt x="9" y="70"/>
                </a:cubicBezTo>
                <a:cubicBezTo>
                  <a:pt x="43" y="58"/>
                  <a:pt x="43" y="58"/>
                  <a:pt x="43" y="58"/>
                </a:cubicBezTo>
                <a:cubicBezTo>
                  <a:pt x="43" y="60"/>
                  <a:pt x="44" y="62"/>
                  <a:pt x="45" y="63"/>
                </a:cubicBezTo>
                <a:lnTo>
                  <a:pt x="14" y="80"/>
                </a:lnTo>
                <a:close/>
                <a:moveTo>
                  <a:pt x="48" y="55"/>
                </a:moveTo>
                <a:cubicBezTo>
                  <a:pt x="48" y="52"/>
                  <a:pt x="51" y="49"/>
                  <a:pt x="54" y="49"/>
                </a:cubicBezTo>
                <a:cubicBezTo>
                  <a:pt x="58" y="49"/>
                  <a:pt x="61" y="52"/>
                  <a:pt x="61" y="55"/>
                </a:cubicBezTo>
                <a:cubicBezTo>
                  <a:pt x="61" y="59"/>
                  <a:pt x="58" y="62"/>
                  <a:pt x="54" y="62"/>
                </a:cubicBezTo>
                <a:cubicBezTo>
                  <a:pt x="51" y="62"/>
                  <a:pt x="48" y="59"/>
                  <a:pt x="48" y="55"/>
                </a:cubicBezTo>
                <a:close/>
                <a:moveTo>
                  <a:pt x="103" y="77"/>
                </a:moveTo>
                <a:cubicBezTo>
                  <a:pt x="102" y="79"/>
                  <a:pt x="101" y="80"/>
                  <a:pt x="99" y="80"/>
                </a:cubicBezTo>
                <a:cubicBezTo>
                  <a:pt x="98" y="81"/>
                  <a:pt x="96" y="81"/>
                  <a:pt x="95" y="80"/>
                </a:cubicBezTo>
                <a:cubicBezTo>
                  <a:pt x="64" y="63"/>
                  <a:pt x="64" y="63"/>
                  <a:pt x="64" y="63"/>
                </a:cubicBezTo>
                <a:cubicBezTo>
                  <a:pt x="65" y="62"/>
                  <a:pt x="66" y="60"/>
                  <a:pt x="66" y="58"/>
                </a:cubicBezTo>
                <a:cubicBezTo>
                  <a:pt x="99" y="69"/>
                  <a:pt x="99" y="69"/>
                  <a:pt x="99" y="69"/>
                </a:cubicBezTo>
                <a:cubicBezTo>
                  <a:pt x="101" y="70"/>
                  <a:pt x="102" y="71"/>
                  <a:pt x="103" y="73"/>
                </a:cubicBezTo>
                <a:cubicBezTo>
                  <a:pt x="103" y="74"/>
                  <a:pt x="103" y="76"/>
                  <a:pt x="103" y="77"/>
                </a:cubicBezTo>
                <a:close/>
              </a:path>
            </a:pathLst>
          </a:custGeom>
          <a:solidFill>
            <a:srgbClr val="FF1F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t-IT"/>
          </a:p>
        </p:txBody>
      </p:sp>
      <p:sp>
        <p:nvSpPr>
          <p:cNvPr id="868" name="Freeform 176"/>
          <p:cNvSpPr>
            <a:spLocks/>
          </p:cNvSpPr>
          <p:nvPr/>
        </p:nvSpPr>
        <p:spPr bwMode="auto">
          <a:xfrm>
            <a:off x="3968751" y="3879851"/>
            <a:ext cx="47625" cy="58738"/>
          </a:xfrm>
          <a:custGeom>
            <a:avLst/>
            <a:gdLst>
              <a:gd name="T0" fmla="*/ 1 w 16"/>
              <a:gd name="T1" fmla="*/ 5 h 20"/>
              <a:gd name="T2" fmla="*/ 11 w 16"/>
              <a:gd name="T3" fmla="*/ 18 h 20"/>
              <a:gd name="T4" fmla="*/ 13 w 16"/>
              <a:gd name="T5" fmla="*/ 20 h 20"/>
              <a:gd name="T6" fmla="*/ 14 w 16"/>
              <a:gd name="T7" fmla="*/ 19 h 20"/>
              <a:gd name="T8" fmla="*/ 16 w 16"/>
              <a:gd name="T9" fmla="*/ 16 h 20"/>
              <a:gd name="T10" fmla="*/ 4 w 16"/>
              <a:gd name="T11" fmla="*/ 1 h 20"/>
              <a:gd name="T12" fmla="*/ 0 w 16"/>
              <a:gd name="T13" fmla="*/ 2 h 20"/>
              <a:gd name="T14" fmla="*/ 1 w 16"/>
              <a:gd name="T15" fmla="*/ 5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 h="20">
                <a:moveTo>
                  <a:pt x="1" y="5"/>
                </a:moveTo>
                <a:cubicBezTo>
                  <a:pt x="5" y="9"/>
                  <a:pt x="8" y="13"/>
                  <a:pt x="11" y="18"/>
                </a:cubicBezTo>
                <a:cubicBezTo>
                  <a:pt x="11" y="19"/>
                  <a:pt x="12" y="20"/>
                  <a:pt x="13" y="20"/>
                </a:cubicBezTo>
                <a:cubicBezTo>
                  <a:pt x="13" y="20"/>
                  <a:pt x="14" y="20"/>
                  <a:pt x="14" y="19"/>
                </a:cubicBezTo>
                <a:cubicBezTo>
                  <a:pt x="16" y="19"/>
                  <a:pt x="16" y="17"/>
                  <a:pt x="16" y="16"/>
                </a:cubicBezTo>
                <a:cubicBezTo>
                  <a:pt x="13" y="10"/>
                  <a:pt x="9" y="5"/>
                  <a:pt x="4" y="1"/>
                </a:cubicBezTo>
                <a:cubicBezTo>
                  <a:pt x="3" y="0"/>
                  <a:pt x="1" y="1"/>
                  <a:pt x="0" y="2"/>
                </a:cubicBezTo>
                <a:cubicBezTo>
                  <a:pt x="0" y="3"/>
                  <a:pt x="0" y="5"/>
                  <a:pt x="1" y="5"/>
                </a:cubicBezTo>
                <a:close/>
              </a:path>
            </a:pathLst>
          </a:custGeom>
          <a:solidFill>
            <a:srgbClr val="FF1F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t-IT"/>
          </a:p>
        </p:txBody>
      </p:sp>
      <p:sp>
        <p:nvSpPr>
          <p:cNvPr id="869" name="Freeform 177"/>
          <p:cNvSpPr>
            <a:spLocks/>
          </p:cNvSpPr>
          <p:nvPr/>
        </p:nvSpPr>
        <p:spPr bwMode="auto">
          <a:xfrm>
            <a:off x="4006851" y="3951288"/>
            <a:ext cx="19050" cy="17463"/>
          </a:xfrm>
          <a:custGeom>
            <a:avLst/>
            <a:gdLst>
              <a:gd name="T0" fmla="*/ 1 w 6"/>
              <a:gd name="T1" fmla="*/ 4 h 6"/>
              <a:gd name="T2" fmla="*/ 1 w 6"/>
              <a:gd name="T3" fmla="*/ 4 h 6"/>
              <a:gd name="T4" fmla="*/ 3 w 6"/>
              <a:gd name="T5" fmla="*/ 6 h 6"/>
              <a:gd name="T6" fmla="*/ 4 w 6"/>
              <a:gd name="T7" fmla="*/ 6 h 6"/>
              <a:gd name="T8" fmla="*/ 6 w 6"/>
              <a:gd name="T9" fmla="*/ 2 h 6"/>
              <a:gd name="T10" fmla="*/ 6 w 6"/>
              <a:gd name="T11" fmla="*/ 2 h 6"/>
              <a:gd name="T12" fmla="*/ 2 w 6"/>
              <a:gd name="T13" fmla="*/ 1 h 6"/>
              <a:gd name="T14" fmla="*/ 1 w 6"/>
              <a:gd name="T15" fmla="*/ 4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6">
                <a:moveTo>
                  <a:pt x="1" y="4"/>
                </a:moveTo>
                <a:cubicBezTo>
                  <a:pt x="1" y="4"/>
                  <a:pt x="1" y="4"/>
                  <a:pt x="1" y="4"/>
                </a:cubicBezTo>
                <a:cubicBezTo>
                  <a:pt x="1" y="5"/>
                  <a:pt x="2" y="6"/>
                  <a:pt x="3" y="6"/>
                </a:cubicBezTo>
                <a:cubicBezTo>
                  <a:pt x="4" y="6"/>
                  <a:pt x="4" y="6"/>
                  <a:pt x="4" y="6"/>
                </a:cubicBezTo>
                <a:cubicBezTo>
                  <a:pt x="6" y="5"/>
                  <a:pt x="6" y="4"/>
                  <a:pt x="6" y="2"/>
                </a:cubicBezTo>
                <a:cubicBezTo>
                  <a:pt x="6" y="2"/>
                  <a:pt x="6" y="2"/>
                  <a:pt x="6" y="2"/>
                </a:cubicBezTo>
                <a:cubicBezTo>
                  <a:pt x="5" y="1"/>
                  <a:pt x="4" y="0"/>
                  <a:pt x="2" y="1"/>
                </a:cubicBezTo>
                <a:cubicBezTo>
                  <a:pt x="1" y="1"/>
                  <a:pt x="0" y="3"/>
                  <a:pt x="1" y="4"/>
                </a:cubicBezTo>
                <a:close/>
              </a:path>
            </a:pathLst>
          </a:custGeom>
          <a:solidFill>
            <a:srgbClr val="FF1F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t-IT"/>
          </a:p>
        </p:txBody>
      </p:sp>
      <p:sp>
        <p:nvSpPr>
          <p:cNvPr id="870" name="Freeform 178"/>
          <p:cNvSpPr>
            <a:spLocks noEditPoints="1"/>
          </p:cNvSpPr>
          <p:nvPr/>
        </p:nvSpPr>
        <p:spPr bwMode="auto">
          <a:xfrm>
            <a:off x="3541713" y="3838576"/>
            <a:ext cx="58738" cy="61913"/>
          </a:xfrm>
          <a:custGeom>
            <a:avLst/>
            <a:gdLst>
              <a:gd name="T0" fmla="*/ 10 w 20"/>
              <a:gd name="T1" fmla="*/ 21 h 21"/>
              <a:gd name="T2" fmla="*/ 20 w 20"/>
              <a:gd name="T3" fmla="*/ 10 h 21"/>
              <a:gd name="T4" fmla="*/ 10 w 20"/>
              <a:gd name="T5" fmla="*/ 0 h 21"/>
              <a:gd name="T6" fmla="*/ 0 w 20"/>
              <a:gd name="T7" fmla="*/ 10 h 21"/>
              <a:gd name="T8" fmla="*/ 10 w 20"/>
              <a:gd name="T9" fmla="*/ 21 h 21"/>
              <a:gd name="T10" fmla="*/ 10 w 20"/>
              <a:gd name="T11" fmla="*/ 4 h 21"/>
              <a:gd name="T12" fmla="*/ 16 w 20"/>
              <a:gd name="T13" fmla="*/ 10 h 21"/>
              <a:gd name="T14" fmla="*/ 10 w 20"/>
              <a:gd name="T15" fmla="*/ 17 h 21"/>
              <a:gd name="T16" fmla="*/ 4 w 20"/>
              <a:gd name="T17" fmla="*/ 10 h 21"/>
              <a:gd name="T18" fmla="*/ 10 w 20"/>
              <a:gd name="T19" fmla="*/ 4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 h="21">
                <a:moveTo>
                  <a:pt x="10" y="21"/>
                </a:moveTo>
                <a:cubicBezTo>
                  <a:pt x="16" y="21"/>
                  <a:pt x="20" y="16"/>
                  <a:pt x="20" y="10"/>
                </a:cubicBezTo>
                <a:cubicBezTo>
                  <a:pt x="20" y="5"/>
                  <a:pt x="16" y="0"/>
                  <a:pt x="10" y="0"/>
                </a:cubicBezTo>
                <a:cubicBezTo>
                  <a:pt x="4" y="0"/>
                  <a:pt x="0" y="5"/>
                  <a:pt x="0" y="10"/>
                </a:cubicBezTo>
                <a:cubicBezTo>
                  <a:pt x="0" y="16"/>
                  <a:pt x="4" y="21"/>
                  <a:pt x="10" y="21"/>
                </a:cubicBezTo>
                <a:close/>
                <a:moveTo>
                  <a:pt x="10" y="4"/>
                </a:moveTo>
                <a:cubicBezTo>
                  <a:pt x="13" y="4"/>
                  <a:pt x="16" y="7"/>
                  <a:pt x="16" y="10"/>
                </a:cubicBezTo>
                <a:cubicBezTo>
                  <a:pt x="16" y="14"/>
                  <a:pt x="13" y="17"/>
                  <a:pt x="10" y="17"/>
                </a:cubicBezTo>
                <a:cubicBezTo>
                  <a:pt x="7" y="17"/>
                  <a:pt x="4" y="14"/>
                  <a:pt x="4" y="10"/>
                </a:cubicBezTo>
                <a:cubicBezTo>
                  <a:pt x="4" y="7"/>
                  <a:pt x="7" y="4"/>
                  <a:pt x="10" y="4"/>
                </a:cubicBezTo>
                <a:close/>
              </a:path>
            </a:pathLst>
          </a:custGeom>
          <a:solidFill>
            <a:srgbClr val="FF1F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t-IT"/>
          </a:p>
        </p:txBody>
      </p:sp>
      <p:sp>
        <p:nvSpPr>
          <p:cNvPr id="871" name="Freeform 179"/>
          <p:cNvSpPr>
            <a:spLocks/>
          </p:cNvSpPr>
          <p:nvPr/>
        </p:nvSpPr>
        <p:spPr bwMode="auto">
          <a:xfrm>
            <a:off x="3565526" y="3814763"/>
            <a:ext cx="11113" cy="12700"/>
          </a:xfrm>
          <a:custGeom>
            <a:avLst/>
            <a:gdLst>
              <a:gd name="T0" fmla="*/ 0 w 4"/>
              <a:gd name="T1" fmla="*/ 0 h 4"/>
              <a:gd name="T2" fmla="*/ 0 w 4"/>
              <a:gd name="T3" fmla="*/ 2 h 4"/>
              <a:gd name="T4" fmla="*/ 2 w 4"/>
              <a:gd name="T5" fmla="*/ 4 h 4"/>
              <a:gd name="T6" fmla="*/ 4 w 4"/>
              <a:gd name="T7" fmla="*/ 2 h 4"/>
              <a:gd name="T8" fmla="*/ 4 w 4"/>
              <a:gd name="T9" fmla="*/ 0 h 4"/>
            </a:gdLst>
            <a:ahLst/>
            <a:cxnLst>
              <a:cxn ang="0">
                <a:pos x="T0" y="T1"/>
              </a:cxn>
              <a:cxn ang="0">
                <a:pos x="T2" y="T3"/>
              </a:cxn>
              <a:cxn ang="0">
                <a:pos x="T4" y="T5"/>
              </a:cxn>
              <a:cxn ang="0">
                <a:pos x="T6" y="T7"/>
              </a:cxn>
              <a:cxn ang="0">
                <a:pos x="T8" y="T9"/>
              </a:cxn>
            </a:cxnLst>
            <a:rect l="0" t="0" r="r" b="b"/>
            <a:pathLst>
              <a:path w="4" h="4">
                <a:moveTo>
                  <a:pt x="0" y="0"/>
                </a:moveTo>
                <a:cubicBezTo>
                  <a:pt x="0" y="2"/>
                  <a:pt x="0" y="2"/>
                  <a:pt x="0" y="2"/>
                </a:cubicBezTo>
                <a:cubicBezTo>
                  <a:pt x="0" y="3"/>
                  <a:pt x="1" y="4"/>
                  <a:pt x="2" y="4"/>
                </a:cubicBezTo>
                <a:cubicBezTo>
                  <a:pt x="3" y="4"/>
                  <a:pt x="4" y="3"/>
                  <a:pt x="4" y="2"/>
                </a:cubicBezTo>
                <a:cubicBezTo>
                  <a:pt x="4" y="0"/>
                  <a:pt x="4" y="0"/>
                  <a:pt x="4" y="0"/>
                </a:cubicBezTo>
              </a:path>
            </a:pathLst>
          </a:custGeom>
          <a:solidFill>
            <a:srgbClr val="FF1F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t-IT"/>
          </a:p>
        </p:txBody>
      </p:sp>
      <p:sp>
        <p:nvSpPr>
          <p:cNvPr id="872" name="Freeform 180"/>
          <p:cNvSpPr>
            <a:spLocks/>
          </p:cNvSpPr>
          <p:nvPr/>
        </p:nvSpPr>
        <p:spPr bwMode="auto">
          <a:xfrm>
            <a:off x="3524251" y="3824288"/>
            <a:ext cx="20638" cy="17463"/>
          </a:xfrm>
          <a:custGeom>
            <a:avLst/>
            <a:gdLst>
              <a:gd name="T0" fmla="*/ 3 w 7"/>
              <a:gd name="T1" fmla="*/ 5 h 6"/>
              <a:gd name="T2" fmla="*/ 5 w 7"/>
              <a:gd name="T3" fmla="*/ 6 h 6"/>
              <a:gd name="T4" fmla="*/ 6 w 7"/>
              <a:gd name="T5" fmla="*/ 5 h 6"/>
              <a:gd name="T6" fmla="*/ 6 w 7"/>
              <a:gd name="T7" fmla="*/ 3 h 6"/>
              <a:gd name="T8" fmla="*/ 4 w 7"/>
              <a:gd name="T9" fmla="*/ 1 h 6"/>
              <a:gd name="T10" fmla="*/ 1 w 7"/>
              <a:gd name="T11" fmla="*/ 1 h 6"/>
              <a:gd name="T12" fmla="*/ 1 w 7"/>
              <a:gd name="T13" fmla="*/ 4 h 6"/>
              <a:gd name="T14" fmla="*/ 3 w 7"/>
              <a:gd name="T15" fmla="*/ 5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 h="6">
                <a:moveTo>
                  <a:pt x="3" y="5"/>
                </a:moveTo>
                <a:cubicBezTo>
                  <a:pt x="4" y="6"/>
                  <a:pt x="4" y="6"/>
                  <a:pt x="5" y="6"/>
                </a:cubicBezTo>
                <a:cubicBezTo>
                  <a:pt x="5" y="6"/>
                  <a:pt x="6" y="6"/>
                  <a:pt x="6" y="5"/>
                </a:cubicBezTo>
                <a:cubicBezTo>
                  <a:pt x="7" y="5"/>
                  <a:pt x="7" y="3"/>
                  <a:pt x="6" y="3"/>
                </a:cubicBezTo>
                <a:cubicBezTo>
                  <a:pt x="4" y="1"/>
                  <a:pt x="4" y="1"/>
                  <a:pt x="4" y="1"/>
                </a:cubicBezTo>
                <a:cubicBezTo>
                  <a:pt x="3" y="0"/>
                  <a:pt x="2" y="0"/>
                  <a:pt x="1" y="1"/>
                </a:cubicBezTo>
                <a:cubicBezTo>
                  <a:pt x="0" y="2"/>
                  <a:pt x="0" y="3"/>
                  <a:pt x="1" y="4"/>
                </a:cubicBezTo>
                <a:lnTo>
                  <a:pt x="3" y="5"/>
                </a:lnTo>
                <a:close/>
              </a:path>
            </a:pathLst>
          </a:custGeom>
          <a:solidFill>
            <a:srgbClr val="FF1F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t-IT"/>
          </a:p>
        </p:txBody>
      </p:sp>
      <p:sp>
        <p:nvSpPr>
          <p:cNvPr id="873" name="Freeform 181"/>
          <p:cNvSpPr>
            <a:spLocks/>
          </p:cNvSpPr>
          <p:nvPr/>
        </p:nvSpPr>
        <p:spPr bwMode="auto">
          <a:xfrm>
            <a:off x="3508376" y="3862388"/>
            <a:ext cx="20638" cy="11113"/>
          </a:xfrm>
          <a:custGeom>
            <a:avLst/>
            <a:gdLst>
              <a:gd name="T0" fmla="*/ 2 w 7"/>
              <a:gd name="T1" fmla="*/ 4 h 4"/>
              <a:gd name="T2" fmla="*/ 5 w 7"/>
              <a:gd name="T3" fmla="*/ 4 h 4"/>
              <a:gd name="T4" fmla="*/ 7 w 7"/>
              <a:gd name="T5" fmla="*/ 2 h 4"/>
              <a:gd name="T6" fmla="*/ 5 w 7"/>
              <a:gd name="T7" fmla="*/ 0 h 4"/>
              <a:gd name="T8" fmla="*/ 2 w 7"/>
              <a:gd name="T9" fmla="*/ 0 h 4"/>
              <a:gd name="T10" fmla="*/ 0 w 7"/>
              <a:gd name="T11" fmla="*/ 2 h 4"/>
              <a:gd name="T12" fmla="*/ 2 w 7"/>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7" h="4">
                <a:moveTo>
                  <a:pt x="2" y="4"/>
                </a:moveTo>
                <a:cubicBezTo>
                  <a:pt x="5" y="4"/>
                  <a:pt x="5" y="4"/>
                  <a:pt x="5" y="4"/>
                </a:cubicBezTo>
                <a:cubicBezTo>
                  <a:pt x="6" y="4"/>
                  <a:pt x="7" y="4"/>
                  <a:pt x="7" y="2"/>
                </a:cubicBezTo>
                <a:cubicBezTo>
                  <a:pt x="7" y="1"/>
                  <a:pt x="6" y="0"/>
                  <a:pt x="5" y="0"/>
                </a:cubicBezTo>
                <a:cubicBezTo>
                  <a:pt x="2" y="0"/>
                  <a:pt x="2" y="0"/>
                  <a:pt x="2" y="0"/>
                </a:cubicBezTo>
                <a:cubicBezTo>
                  <a:pt x="1" y="0"/>
                  <a:pt x="0" y="1"/>
                  <a:pt x="0" y="2"/>
                </a:cubicBezTo>
                <a:cubicBezTo>
                  <a:pt x="0" y="4"/>
                  <a:pt x="1" y="4"/>
                  <a:pt x="2" y="4"/>
                </a:cubicBezTo>
                <a:close/>
              </a:path>
            </a:pathLst>
          </a:custGeom>
          <a:solidFill>
            <a:srgbClr val="FF1F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t-IT"/>
          </a:p>
        </p:txBody>
      </p:sp>
      <p:sp>
        <p:nvSpPr>
          <p:cNvPr id="874" name="Freeform 182"/>
          <p:cNvSpPr>
            <a:spLocks/>
          </p:cNvSpPr>
          <p:nvPr/>
        </p:nvSpPr>
        <p:spPr bwMode="auto">
          <a:xfrm>
            <a:off x="3524251" y="3897313"/>
            <a:ext cx="20638" cy="17463"/>
          </a:xfrm>
          <a:custGeom>
            <a:avLst/>
            <a:gdLst>
              <a:gd name="T0" fmla="*/ 3 w 7"/>
              <a:gd name="T1" fmla="*/ 0 h 6"/>
              <a:gd name="T2" fmla="*/ 1 w 7"/>
              <a:gd name="T3" fmla="*/ 2 h 6"/>
              <a:gd name="T4" fmla="*/ 1 w 7"/>
              <a:gd name="T5" fmla="*/ 5 h 6"/>
              <a:gd name="T6" fmla="*/ 3 w 7"/>
              <a:gd name="T7" fmla="*/ 6 h 6"/>
              <a:gd name="T8" fmla="*/ 4 w 7"/>
              <a:gd name="T9" fmla="*/ 5 h 6"/>
              <a:gd name="T10" fmla="*/ 6 w 7"/>
              <a:gd name="T11" fmla="*/ 3 h 6"/>
              <a:gd name="T12" fmla="*/ 6 w 7"/>
              <a:gd name="T13" fmla="*/ 0 h 6"/>
              <a:gd name="T14" fmla="*/ 3 w 7"/>
              <a:gd name="T15" fmla="*/ 0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 h="6">
                <a:moveTo>
                  <a:pt x="3" y="0"/>
                </a:moveTo>
                <a:cubicBezTo>
                  <a:pt x="1" y="2"/>
                  <a:pt x="1" y="2"/>
                  <a:pt x="1" y="2"/>
                </a:cubicBezTo>
                <a:cubicBezTo>
                  <a:pt x="0" y="3"/>
                  <a:pt x="0" y="4"/>
                  <a:pt x="1" y="5"/>
                </a:cubicBezTo>
                <a:cubicBezTo>
                  <a:pt x="2" y="6"/>
                  <a:pt x="2" y="6"/>
                  <a:pt x="3" y="6"/>
                </a:cubicBezTo>
                <a:cubicBezTo>
                  <a:pt x="3" y="6"/>
                  <a:pt x="4" y="6"/>
                  <a:pt x="4" y="5"/>
                </a:cubicBezTo>
                <a:cubicBezTo>
                  <a:pt x="6" y="3"/>
                  <a:pt x="6" y="3"/>
                  <a:pt x="6" y="3"/>
                </a:cubicBezTo>
                <a:cubicBezTo>
                  <a:pt x="7" y="3"/>
                  <a:pt x="7" y="1"/>
                  <a:pt x="6" y="0"/>
                </a:cubicBezTo>
                <a:cubicBezTo>
                  <a:pt x="5" y="0"/>
                  <a:pt x="4" y="0"/>
                  <a:pt x="3" y="0"/>
                </a:cubicBezTo>
                <a:close/>
              </a:path>
            </a:pathLst>
          </a:custGeom>
          <a:solidFill>
            <a:srgbClr val="FF1F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t-IT"/>
          </a:p>
        </p:txBody>
      </p:sp>
      <p:sp>
        <p:nvSpPr>
          <p:cNvPr id="875" name="Freeform 183"/>
          <p:cNvSpPr>
            <a:spLocks/>
          </p:cNvSpPr>
          <p:nvPr/>
        </p:nvSpPr>
        <p:spPr bwMode="auto">
          <a:xfrm>
            <a:off x="3565526" y="3911601"/>
            <a:ext cx="11113" cy="19050"/>
          </a:xfrm>
          <a:custGeom>
            <a:avLst/>
            <a:gdLst>
              <a:gd name="T0" fmla="*/ 0 w 4"/>
              <a:gd name="T1" fmla="*/ 2 h 6"/>
              <a:gd name="T2" fmla="*/ 0 w 4"/>
              <a:gd name="T3" fmla="*/ 4 h 6"/>
              <a:gd name="T4" fmla="*/ 2 w 4"/>
              <a:gd name="T5" fmla="*/ 6 h 6"/>
              <a:gd name="T6" fmla="*/ 4 w 4"/>
              <a:gd name="T7" fmla="*/ 4 h 6"/>
              <a:gd name="T8" fmla="*/ 4 w 4"/>
              <a:gd name="T9" fmla="*/ 2 h 6"/>
              <a:gd name="T10" fmla="*/ 2 w 4"/>
              <a:gd name="T11" fmla="*/ 0 h 6"/>
              <a:gd name="T12" fmla="*/ 0 w 4"/>
              <a:gd name="T13" fmla="*/ 2 h 6"/>
            </a:gdLst>
            <a:ahLst/>
            <a:cxnLst>
              <a:cxn ang="0">
                <a:pos x="T0" y="T1"/>
              </a:cxn>
              <a:cxn ang="0">
                <a:pos x="T2" y="T3"/>
              </a:cxn>
              <a:cxn ang="0">
                <a:pos x="T4" y="T5"/>
              </a:cxn>
              <a:cxn ang="0">
                <a:pos x="T6" y="T7"/>
              </a:cxn>
              <a:cxn ang="0">
                <a:pos x="T8" y="T9"/>
              </a:cxn>
              <a:cxn ang="0">
                <a:pos x="T10" y="T11"/>
              </a:cxn>
              <a:cxn ang="0">
                <a:pos x="T12" y="T13"/>
              </a:cxn>
            </a:cxnLst>
            <a:rect l="0" t="0" r="r" b="b"/>
            <a:pathLst>
              <a:path w="4" h="6">
                <a:moveTo>
                  <a:pt x="0" y="2"/>
                </a:moveTo>
                <a:cubicBezTo>
                  <a:pt x="0" y="4"/>
                  <a:pt x="0" y="4"/>
                  <a:pt x="0" y="4"/>
                </a:cubicBezTo>
                <a:cubicBezTo>
                  <a:pt x="0" y="5"/>
                  <a:pt x="1" y="6"/>
                  <a:pt x="2" y="6"/>
                </a:cubicBezTo>
                <a:cubicBezTo>
                  <a:pt x="3" y="6"/>
                  <a:pt x="4" y="5"/>
                  <a:pt x="4" y="4"/>
                </a:cubicBezTo>
                <a:cubicBezTo>
                  <a:pt x="4" y="2"/>
                  <a:pt x="4" y="2"/>
                  <a:pt x="4" y="2"/>
                </a:cubicBezTo>
                <a:cubicBezTo>
                  <a:pt x="4" y="0"/>
                  <a:pt x="3" y="0"/>
                  <a:pt x="2" y="0"/>
                </a:cubicBezTo>
                <a:cubicBezTo>
                  <a:pt x="1" y="0"/>
                  <a:pt x="0" y="0"/>
                  <a:pt x="0" y="2"/>
                </a:cubicBezTo>
                <a:close/>
              </a:path>
            </a:pathLst>
          </a:custGeom>
          <a:solidFill>
            <a:srgbClr val="FF1F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t-IT"/>
          </a:p>
        </p:txBody>
      </p:sp>
      <p:sp>
        <p:nvSpPr>
          <p:cNvPr id="876" name="Freeform 184"/>
          <p:cNvSpPr>
            <a:spLocks/>
          </p:cNvSpPr>
          <p:nvPr/>
        </p:nvSpPr>
        <p:spPr bwMode="auto">
          <a:xfrm>
            <a:off x="3597276" y="3897313"/>
            <a:ext cx="20638" cy="17463"/>
          </a:xfrm>
          <a:custGeom>
            <a:avLst/>
            <a:gdLst>
              <a:gd name="T0" fmla="*/ 1 w 7"/>
              <a:gd name="T1" fmla="*/ 0 h 6"/>
              <a:gd name="T2" fmla="*/ 1 w 7"/>
              <a:gd name="T3" fmla="*/ 3 h 6"/>
              <a:gd name="T4" fmla="*/ 3 w 7"/>
              <a:gd name="T5" fmla="*/ 5 h 6"/>
              <a:gd name="T6" fmla="*/ 4 w 7"/>
              <a:gd name="T7" fmla="*/ 6 h 6"/>
              <a:gd name="T8" fmla="*/ 6 w 7"/>
              <a:gd name="T9" fmla="*/ 5 h 6"/>
              <a:gd name="T10" fmla="*/ 6 w 7"/>
              <a:gd name="T11" fmla="*/ 2 h 6"/>
              <a:gd name="T12" fmla="*/ 4 w 7"/>
              <a:gd name="T13" fmla="*/ 0 h 6"/>
              <a:gd name="T14" fmla="*/ 1 w 7"/>
              <a:gd name="T15" fmla="*/ 0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 h="6">
                <a:moveTo>
                  <a:pt x="1" y="0"/>
                </a:moveTo>
                <a:cubicBezTo>
                  <a:pt x="0" y="1"/>
                  <a:pt x="0" y="3"/>
                  <a:pt x="1" y="3"/>
                </a:cubicBezTo>
                <a:cubicBezTo>
                  <a:pt x="3" y="5"/>
                  <a:pt x="3" y="5"/>
                  <a:pt x="3" y="5"/>
                </a:cubicBezTo>
                <a:cubicBezTo>
                  <a:pt x="3" y="6"/>
                  <a:pt x="4" y="6"/>
                  <a:pt x="4" y="6"/>
                </a:cubicBezTo>
                <a:cubicBezTo>
                  <a:pt x="5" y="6"/>
                  <a:pt x="5" y="6"/>
                  <a:pt x="6" y="5"/>
                </a:cubicBezTo>
                <a:cubicBezTo>
                  <a:pt x="7" y="4"/>
                  <a:pt x="7" y="3"/>
                  <a:pt x="6" y="2"/>
                </a:cubicBezTo>
                <a:cubicBezTo>
                  <a:pt x="4" y="0"/>
                  <a:pt x="4" y="0"/>
                  <a:pt x="4" y="0"/>
                </a:cubicBezTo>
                <a:cubicBezTo>
                  <a:pt x="3" y="0"/>
                  <a:pt x="2" y="0"/>
                  <a:pt x="1" y="0"/>
                </a:cubicBezTo>
                <a:close/>
              </a:path>
            </a:pathLst>
          </a:custGeom>
          <a:solidFill>
            <a:srgbClr val="FF1F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t-IT"/>
          </a:p>
        </p:txBody>
      </p:sp>
      <p:sp>
        <p:nvSpPr>
          <p:cNvPr id="877" name="Freeform 185"/>
          <p:cNvSpPr>
            <a:spLocks/>
          </p:cNvSpPr>
          <p:nvPr/>
        </p:nvSpPr>
        <p:spPr bwMode="auto">
          <a:xfrm>
            <a:off x="3611563" y="3862388"/>
            <a:ext cx="20638" cy="11113"/>
          </a:xfrm>
          <a:custGeom>
            <a:avLst/>
            <a:gdLst>
              <a:gd name="T0" fmla="*/ 0 w 7"/>
              <a:gd name="T1" fmla="*/ 2 h 4"/>
              <a:gd name="T2" fmla="*/ 2 w 7"/>
              <a:gd name="T3" fmla="*/ 4 h 4"/>
              <a:gd name="T4" fmla="*/ 5 w 7"/>
              <a:gd name="T5" fmla="*/ 4 h 4"/>
              <a:gd name="T6" fmla="*/ 7 w 7"/>
              <a:gd name="T7" fmla="*/ 2 h 4"/>
              <a:gd name="T8" fmla="*/ 5 w 7"/>
              <a:gd name="T9" fmla="*/ 0 h 4"/>
              <a:gd name="T10" fmla="*/ 2 w 7"/>
              <a:gd name="T11" fmla="*/ 0 h 4"/>
              <a:gd name="T12" fmla="*/ 0 w 7"/>
              <a:gd name="T13" fmla="*/ 2 h 4"/>
            </a:gdLst>
            <a:ahLst/>
            <a:cxnLst>
              <a:cxn ang="0">
                <a:pos x="T0" y="T1"/>
              </a:cxn>
              <a:cxn ang="0">
                <a:pos x="T2" y="T3"/>
              </a:cxn>
              <a:cxn ang="0">
                <a:pos x="T4" y="T5"/>
              </a:cxn>
              <a:cxn ang="0">
                <a:pos x="T6" y="T7"/>
              </a:cxn>
              <a:cxn ang="0">
                <a:pos x="T8" y="T9"/>
              </a:cxn>
              <a:cxn ang="0">
                <a:pos x="T10" y="T11"/>
              </a:cxn>
              <a:cxn ang="0">
                <a:pos x="T12" y="T13"/>
              </a:cxn>
            </a:cxnLst>
            <a:rect l="0" t="0" r="r" b="b"/>
            <a:pathLst>
              <a:path w="7" h="4">
                <a:moveTo>
                  <a:pt x="0" y="2"/>
                </a:moveTo>
                <a:cubicBezTo>
                  <a:pt x="0" y="4"/>
                  <a:pt x="1" y="4"/>
                  <a:pt x="2" y="4"/>
                </a:cubicBezTo>
                <a:cubicBezTo>
                  <a:pt x="5" y="4"/>
                  <a:pt x="5" y="4"/>
                  <a:pt x="5" y="4"/>
                </a:cubicBezTo>
                <a:cubicBezTo>
                  <a:pt x="6" y="4"/>
                  <a:pt x="7" y="4"/>
                  <a:pt x="7" y="2"/>
                </a:cubicBezTo>
                <a:cubicBezTo>
                  <a:pt x="7" y="1"/>
                  <a:pt x="6" y="0"/>
                  <a:pt x="5" y="0"/>
                </a:cubicBezTo>
                <a:cubicBezTo>
                  <a:pt x="2" y="0"/>
                  <a:pt x="2" y="0"/>
                  <a:pt x="2" y="0"/>
                </a:cubicBezTo>
                <a:cubicBezTo>
                  <a:pt x="1" y="0"/>
                  <a:pt x="0" y="1"/>
                  <a:pt x="0" y="2"/>
                </a:cubicBezTo>
                <a:close/>
              </a:path>
            </a:pathLst>
          </a:custGeom>
          <a:solidFill>
            <a:srgbClr val="FF1F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t-IT"/>
          </a:p>
        </p:txBody>
      </p:sp>
      <p:sp>
        <p:nvSpPr>
          <p:cNvPr id="878" name="Freeform 186"/>
          <p:cNvSpPr>
            <a:spLocks/>
          </p:cNvSpPr>
          <p:nvPr/>
        </p:nvSpPr>
        <p:spPr bwMode="auto">
          <a:xfrm>
            <a:off x="3597276" y="3824288"/>
            <a:ext cx="20638" cy="17463"/>
          </a:xfrm>
          <a:custGeom>
            <a:avLst/>
            <a:gdLst>
              <a:gd name="T0" fmla="*/ 2 w 7"/>
              <a:gd name="T1" fmla="*/ 6 h 6"/>
              <a:gd name="T2" fmla="*/ 4 w 7"/>
              <a:gd name="T3" fmla="*/ 5 h 6"/>
              <a:gd name="T4" fmla="*/ 6 w 7"/>
              <a:gd name="T5" fmla="*/ 4 h 6"/>
              <a:gd name="T6" fmla="*/ 6 w 7"/>
              <a:gd name="T7" fmla="*/ 1 h 6"/>
              <a:gd name="T8" fmla="*/ 3 w 7"/>
              <a:gd name="T9" fmla="*/ 1 h 6"/>
              <a:gd name="T10" fmla="*/ 1 w 7"/>
              <a:gd name="T11" fmla="*/ 3 h 6"/>
              <a:gd name="T12" fmla="*/ 1 w 7"/>
              <a:gd name="T13" fmla="*/ 5 h 6"/>
              <a:gd name="T14" fmla="*/ 2 w 7"/>
              <a:gd name="T15" fmla="*/ 6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 h="6">
                <a:moveTo>
                  <a:pt x="2" y="6"/>
                </a:moveTo>
                <a:cubicBezTo>
                  <a:pt x="3" y="6"/>
                  <a:pt x="3" y="6"/>
                  <a:pt x="4" y="5"/>
                </a:cubicBezTo>
                <a:cubicBezTo>
                  <a:pt x="6" y="4"/>
                  <a:pt x="6" y="4"/>
                  <a:pt x="6" y="4"/>
                </a:cubicBezTo>
                <a:cubicBezTo>
                  <a:pt x="7" y="3"/>
                  <a:pt x="7" y="2"/>
                  <a:pt x="6" y="1"/>
                </a:cubicBezTo>
                <a:cubicBezTo>
                  <a:pt x="5" y="0"/>
                  <a:pt x="4" y="0"/>
                  <a:pt x="3" y="1"/>
                </a:cubicBezTo>
                <a:cubicBezTo>
                  <a:pt x="1" y="3"/>
                  <a:pt x="1" y="3"/>
                  <a:pt x="1" y="3"/>
                </a:cubicBezTo>
                <a:cubicBezTo>
                  <a:pt x="0" y="3"/>
                  <a:pt x="0" y="5"/>
                  <a:pt x="1" y="5"/>
                </a:cubicBezTo>
                <a:cubicBezTo>
                  <a:pt x="1" y="6"/>
                  <a:pt x="2" y="6"/>
                  <a:pt x="2" y="6"/>
                </a:cubicBezTo>
                <a:close/>
              </a:path>
            </a:pathLst>
          </a:custGeom>
          <a:solidFill>
            <a:srgbClr val="FF1F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t-IT"/>
          </a:p>
        </p:txBody>
      </p:sp>
      <p:sp>
        <p:nvSpPr>
          <p:cNvPr id="879" name="Freeform 187"/>
          <p:cNvSpPr>
            <a:spLocks noEditPoints="1"/>
          </p:cNvSpPr>
          <p:nvPr/>
        </p:nvSpPr>
        <p:spPr bwMode="auto">
          <a:xfrm>
            <a:off x="3405188" y="3956051"/>
            <a:ext cx="330200" cy="254000"/>
          </a:xfrm>
          <a:custGeom>
            <a:avLst/>
            <a:gdLst>
              <a:gd name="T0" fmla="*/ 112 w 112"/>
              <a:gd name="T1" fmla="*/ 53 h 86"/>
              <a:gd name="T2" fmla="*/ 112 w 112"/>
              <a:gd name="T3" fmla="*/ 53 h 86"/>
              <a:gd name="T4" fmla="*/ 112 w 112"/>
              <a:gd name="T5" fmla="*/ 52 h 86"/>
              <a:gd name="T6" fmla="*/ 108 w 112"/>
              <a:gd name="T7" fmla="*/ 35 h 86"/>
              <a:gd name="T8" fmla="*/ 105 w 112"/>
              <a:gd name="T9" fmla="*/ 18 h 86"/>
              <a:gd name="T10" fmla="*/ 99 w 112"/>
              <a:gd name="T11" fmla="*/ 0 h 86"/>
              <a:gd name="T12" fmla="*/ 11 w 112"/>
              <a:gd name="T13" fmla="*/ 1 h 86"/>
              <a:gd name="T14" fmla="*/ 7 w 112"/>
              <a:gd name="T15" fmla="*/ 18 h 86"/>
              <a:gd name="T16" fmla="*/ 4 w 112"/>
              <a:gd name="T17" fmla="*/ 35 h 86"/>
              <a:gd name="T18" fmla="*/ 0 w 112"/>
              <a:gd name="T19" fmla="*/ 53 h 86"/>
              <a:gd name="T20" fmla="*/ 0 w 112"/>
              <a:gd name="T21" fmla="*/ 53 h 86"/>
              <a:gd name="T22" fmla="*/ 2 w 112"/>
              <a:gd name="T23" fmla="*/ 63 h 86"/>
              <a:gd name="T24" fmla="*/ 50 w 112"/>
              <a:gd name="T25" fmla="*/ 74 h 86"/>
              <a:gd name="T26" fmla="*/ 32 w 112"/>
              <a:gd name="T27" fmla="*/ 76 h 86"/>
              <a:gd name="T28" fmla="*/ 13 w 112"/>
              <a:gd name="T29" fmla="*/ 82 h 86"/>
              <a:gd name="T30" fmla="*/ 13 w 112"/>
              <a:gd name="T31" fmla="*/ 86 h 86"/>
              <a:gd name="T32" fmla="*/ 78 w 112"/>
              <a:gd name="T33" fmla="*/ 86 h 86"/>
              <a:gd name="T34" fmla="*/ 101 w 112"/>
              <a:gd name="T35" fmla="*/ 84 h 86"/>
              <a:gd name="T36" fmla="*/ 80 w 112"/>
              <a:gd name="T37" fmla="*/ 82 h 86"/>
              <a:gd name="T38" fmla="*/ 78 w 112"/>
              <a:gd name="T39" fmla="*/ 74 h 86"/>
              <a:gd name="T40" fmla="*/ 62 w 112"/>
              <a:gd name="T41" fmla="*/ 63 h 86"/>
              <a:gd name="T42" fmla="*/ 112 w 112"/>
              <a:gd name="T43" fmla="*/ 61 h 86"/>
              <a:gd name="T44" fmla="*/ 11 w 112"/>
              <a:gd name="T45" fmla="*/ 21 h 86"/>
              <a:gd name="T46" fmla="*/ 37 w 112"/>
              <a:gd name="T47" fmla="*/ 34 h 86"/>
              <a:gd name="T48" fmla="*/ 11 w 112"/>
              <a:gd name="T49" fmla="*/ 21 h 86"/>
              <a:gd name="T50" fmla="*/ 70 w 112"/>
              <a:gd name="T51" fmla="*/ 21 h 86"/>
              <a:gd name="T52" fmla="*/ 41 w 112"/>
              <a:gd name="T53" fmla="*/ 34 h 86"/>
              <a:gd name="T54" fmla="*/ 68 w 112"/>
              <a:gd name="T55" fmla="*/ 4 h 86"/>
              <a:gd name="T56" fmla="*/ 43 w 112"/>
              <a:gd name="T57" fmla="*/ 17 h 86"/>
              <a:gd name="T58" fmla="*/ 68 w 112"/>
              <a:gd name="T59" fmla="*/ 4 h 86"/>
              <a:gd name="T60" fmla="*/ 75 w 112"/>
              <a:gd name="T61" fmla="*/ 34 h 86"/>
              <a:gd name="T62" fmla="*/ 101 w 112"/>
              <a:gd name="T63" fmla="*/ 21 h 86"/>
              <a:gd name="T64" fmla="*/ 71 w 112"/>
              <a:gd name="T65" fmla="*/ 38 h 86"/>
              <a:gd name="T66" fmla="*/ 40 w 112"/>
              <a:gd name="T67" fmla="*/ 51 h 86"/>
              <a:gd name="T68" fmla="*/ 71 w 112"/>
              <a:gd name="T69" fmla="*/ 38 h 86"/>
              <a:gd name="T70" fmla="*/ 75 w 112"/>
              <a:gd name="T71" fmla="*/ 38 h 86"/>
              <a:gd name="T72" fmla="*/ 107 w 112"/>
              <a:gd name="T73" fmla="*/ 51 h 86"/>
              <a:gd name="T74" fmla="*/ 100 w 112"/>
              <a:gd name="T75" fmla="*/ 17 h 86"/>
              <a:gd name="T76" fmla="*/ 72 w 112"/>
              <a:gd name="T77" fmla="*/ 4 h 86"/>
              <a:gd name="T78" fmla="*/ 100 w 112"/>
              <a:gd name="T79" fmla="*/ 17 h 86"/>
              <a:gd name="T80" fmla="*/ 40 w 112"/>
              <a:gd name="T81" fmla="*/ 4 h 86"/>
              <a:gd name="T82" fmla="*/ 12 w 112"/>
              <a:gd name="T83" fmla="*/ 17 h 86"/>
              <a:gd name="T84" fmla="*/ 75 w 112"/>
              <a:gd name="T85" fmla="*/ 82 h 86"/>
              <a:gd name="T86" fmla="*/ 37 w 112"/>
              <a:gd name="T87" fmla="*/ 78 h 86"/>
              <a:gd name="T88" fmla="*/ 60 w 112"/>
              <a:gd name="T89" fmla="*/ 78 h 86"/>
              <a:gd name="T90" fmla="*/ 75 w 112"/>
              <a:gd name="T91" fmla="*/ 82 h 86"/>
              <a:gd name="T92" fmla="*/ 54 w 112"/>
              <a:gd name="T93" fmla="*/ 74 h 86"/>
              <a:gd name="T94" fmla="*/ 58 w 112"/>
              <a:gd name="T95" fmla="*/ 63 h 86"/>
              <a:gd name="T96" fmla="*/ 108 w 112"/>
              <a:gd name="T97" fmla="*/ 59 h 86"/>
              <a:gd name="T98" fmla="*/ 60 w 112"/>
              <a:gd name="T99" fmla="*/ 59 h 86"/>
              <a:gd name="T100" fmla="*/ 52 w 112"/>
              <a:gd name="T101" fmla="*/ 59 h 86"/>
              <a:gd name="T102" fmla="*/ 4 w 112"/>
              <a:gd name="T103" fmla="*/ 55 h 86"/>
              <a:gd name="T104" fmla="*/ 16 w 112"/>
              <a:gd name="T105" fmla="*/ 53 h 86"/>
              <a:gd name="T106" fmla="*/ 5 w 112"/>
              <a:gd name="T107" fmla="*/ 51 h 86"/>
              <a:gd name="T108" fmla="*/ 37 w 112"/>
              <a:gd name="T109" fmla="*/ 38 h 86"/>
              <a:gd name="T110" fmla="*/ 23 w 112"/>
              <a:gd name="T111" fmla="*/ 51 h 86"/>
              <a:gd name="T112" fmla="*/ 21 w 112"/>
              <a:gd name="T113" fmla="*/ 53 h 86"/>
              <a:gd name="T114" fmla="*/ 23 w 112"/>
              <a:gd name="T115" fmla="*/ 55 h 86"/>
              <a:gd name="T116" fmla="*/ 38 w 112"/>
              <a:gd name="T117" fmla="*/ 55 h 86"/>
              <a:gd name="T118" fmla="*/ 74 w 112"/>
              <a:gd name="T119" fmla="*/ 55 h 86"/>
              <a:gd name="T120" fmla="*/ 74 w 112"/>
              <a:gd name="T121" fmla="*/ 55 h 86"/>
              <a:gd name="T122" fmla="*/ 108 w 112"/>
              <a:gd name="T123" fmla="*/ 59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2" h="86">
                <a:moveTo>
                  <a:pt x="112" y="53"/>
                </a:moveTo>
                <a:cubicBezTo>
                  <a:pt x="112" y="53"/>
                  <a:pt x="112" y="53"/>
                  <a:pt x="112" y="53"/>
                </a:cubicBezTo>
                <a:cubicBezTo>
                  <a:pt x="112" y="53"/>
                  <a:pt x="112" y="53"/>
                  <a:pt x="112" y="53"/>
                </a:cubicBezTo>
                <a:cubicBezTo>
                  <a:pt x="112" y="53"/>
                  <a:pt x="112" y="53"/>
                  <a:pt x="112" y="53"/>
                </a:cubicBezTo>
                <a:cubicBezTo>
                  <a:pt x="112" y="52"/>
                  <a:pt x="112" y="52"/>
                  <a:pt x="112" y="52"/>
                </a:cubicBezTo>
                <a:cubicBezTo>
                  <a:pt x="112" y="52"/>
                  <a:pt x="112" y="52"/>
                  <a:pt x="112" y="52"/>
                </a:cubicBezTo>
                <a:cubicBezTo>
                  <a:pt x="108" y="35"/>
                  <a:pt x="108" y="35"/>
                  <a:pt x="108" y="35"/>
                </a:cubicBezTo>
                <a:cubicBezTo>
                  <a:pt x="108" y="35"/>
                  <a:pt x="108" y="35"/>
                  <a:pt x="108" y="35"/>
                </a:cubicBezTo>
                <a:cubicBezTo>
                  <a:pt x="105" y="18"/>
                  <a:pt x="105" y="18"/>
                  <a:pt x="105" y="18"/>
                </a:cubicBezTo>
                <a:cubicBezTo>
                  <a:pt x="105" y="18"/>
                  <a:pt x="105" y="18"/>
                  <a:pt x="105" y="18"/>
                </a:cubicBezTo>
                <a:cubicBezTo>
                  <a:pt x="101" y="1"/>
                  <a:pt x="101" y="1"/>
                  <a:pt x="101" y="1"/>
                </a:cubicBezTo>
                <a:cubicBezTo>
                  <a:pt x="101" y="0"/>
                  <a:pt x="100" y="0"/>
                  <a:pt x="99" y="0"/>
                </a:cubicBezTo>
                <a:cubicBezTo>
                  <a:pt x="13" y="0"/>
                  <a:pt x="13" y="0"/>
                  <a:pt x="13" y="0"/>
                </a:cubicBezTo>
                <a:cubicBezTo>
                  <a:pt x="12" y="0"/>
                  <a:pt x="11" y="0"/>
                  <a:pt x="11" y="1"/>
                </a:cubicBezTo>
                <a:cubicBezTo>
                  <a:pt x="7" y="18"/>
                  <a:pt x="7" y="18"/>
                  <a:pt x="7" y="18"/>
                </a:cubicBezTo>
                <a:cubicBezTo>
                  <a:pt x="7" y="18"/>
                  <a:pt x="7" y="18"/>
                  <a:pt x="7" y="18"/>
                </a:cubicBezTo>
                <a:cubicBezTo>
                  <a:pt x="4" y="35"/>
                  <a:pt x="4" y="35"/>
                  <a:pt x="4" y="35"/>
                </a:cubicBezTo>
                <a:cubicBezTo>
                  <a:pt x="4" y="35"/>
                  <a:pt x="4" y="35"/>
                  <a:pt x="4" y="35"/>
                </a:cubicBezTo>
                <a:cubicBezTo>
                  <a:pt x="0" y="52"/>
                  <a:pt x="0" y="52"/>
                  <a:pt x="0" y="52"/>
                </a:cubicBezTo>
                <a:cubicBezTo>
                  <a:pt x="0" y="53"/>
                  <a:pt x="0" y="53"/>
                  <a:pt x="0" y="53"/>
                </a:cubicBezTo>
                <a:cubicBezTo>
                  <a:pt x="0" y="53"/>
                  <a:pt x="0" y="53"/>
                  <a:pt x="0" y="53"/>
                </a:cubicBezTo>
                <a:cubicBezTo>
                  <a:pt x="0" y="53"/>
                  <a:pt x="0" y="53"/>
                  <a:pt x="0" y="53"/>
                </a:cubicBezTo>
                <a:cubicBezTo>
                  <a:pt x="0" y="61"/>
                  <a:pt x="0" y="61"/>
                  <a:pt x="0" y="61"/>
                </a:cubicBezTo>
                <a:cubicBezTo>
                  <a:pt x="0" y="62"/>
                  <a:pt x="1" y="63"/>
                  <a:pt x="2" y="63"/>
                </a:cubicBezTo>
                <a:cubicBezTo>
                  <a:pt x="50" y="63"/>
                  <a:pt x="50" y="63"/>
                  <a:pt x="50" y="63"/>
                </a:cubicBezTo>
                <a:cubicBezTo>
                  <a:pt x="50" y="74"/>
                  <a:pt x="50" y="74"/>
                  <a:pt x="50" y="74"/>
                </a:cubicBezTo>
                <a:cubicBezTo>
                  <a:pt x="34" y="74"/>
                  <a:pt x="34" y="74"/>
                  <a:pt x="34" y="74"/>
                </a:cubicBezTo>
                <a:cubicBezTo>
                  <a:pt x="33" y="74"/>
                  <a:pt x="32" y="75"/>
                  <a:pt x="32" y="76"/>
                </a:cubicBezTo>
                <a:cubicBezTo>
                  <a:pt x="32" y="82"/>
                  <a:pt x="32" y="82"/>
                  <a:pt x="32" y="82"/>
                </a:cubicBezTo>
                <a:cubicBezTo>
                  <a:pt x="13" y="82"/>
                  <a:pt x="13" y="82"/>
                  <a:pt x="13" y="82"/>
                </a:cubicBezTo>
                <a:cubicBezTo>
                  <a:pt x="12" y="82"/>
                  <a:pt x="11" y="83"/>
                  <a:pt x="11" y="84"/>
                </a:cubicBezTo>
                <a:cubicBezTo>
                  <a:pt x="11" y="85"/>
                  <a:pt x="12" y="86"/>
                  <a:pt x="13" y="86"/>
                </a:cubicBezTo>
                <a:cubicBezTo>
                  <a:pt x="34" y="86"/>
                  <a:pt x="34" y="86"/>
                  <a:pt x="34" y="86"/>
                </a:cubicBezTo>
                <a:cubicBezTo>
                  <a:pt x="78" y="86"/>
                  <a:pt x="78" y="86"/>
                  <a:pt x="78" y="86"/>
                </a:cubicBezTo>
                <a:cubicBezTo>
                  <a:pt x="99" y="86"/>
                  <a:pt x="99" y="86"/>
                  <a:pt x="99" y="86"/>
                </a:cubicBezTo>
                <a:cubicBezTo>
                  <a:pt x="100" y="86"/>
                  <a:pt x="101" y="85"/>
                  <a:pt x="101" y="84"/>
                </a:cubicBezTo>
                <a:cubicBezTo>
                  <a:pt x="101" y="83"/>
                  <a:pt x="100" y="82"/>
                  <a:pt x="99" y="82"/>
                </a:cubicBezTo>
                <a:cubicBezTo>
                  <a:pt x="80" y="82"/>
                  <a:pt x="80" y="82"/>
                  <a:pt x="80" y="82"/>
                </a:cubicBezTo>
                <a:cubicBezTo>
                  <a:pt x="80" y="76"/>
                  <a:pt x="80" y="76"/>
                  <a:pt x="80" y="76"/>
                </a:cubicBezTo>
                <a:cubicBezTo>
                  <a:pt x="80" y="75"/>
                  <a:pt x="79" y="74"/>
                  <a:pt x="78" y="74"/>
                </a:cubicBezTo>
                <a:cubicBezTo>
                  <a:pt x="62" y="74"/>
                  <a:pt x="62" y="74"/>
                  <a:pt x="62" y="74"/>
                </a:cubicBezTo>
                <a:cubicBezTo>
                  <a:pt x="62" y="63"/>
                  <a:pt x="62" y="63"/>
                  <a:pt x="62" y="63"/>
                </a:cubicBezTo>
                <a:cubicBezTo>
                  <a:pt x="110" y="63"/>
                  <a:pt x="110" y="63"/>
                  <a:pt x="110" y="63"/>
                </a:cubicBezTo>
                <a:cubicBezTo>
                  <a:pt x="111" y="63"/>
                  <a:pt x="112" y="62"/>
                  <a:pt x="112" y="61"/>
                </a:cubicBezTo>
                <a:cubicBezTo>
                  <a:pt x="112" y="53"/>
                  <a:pt x="112" y="53"/>
                  <a:pt x="112" y="53"/>
                </a:cubicBezTo>
                <a:close/>
                <a:moveTo>
                  <a:pt x="11" y="21"/>
                </a:moveTo>
                <a:cubicBezTo>
                  <a:pt x="38" y="21"/>
                  <a:pt x="38" y="21"/>
                  <a:pt x="38" y="21"/>
                </a:cubicBezTo>
                <a:cubicBezTo>
                  <a:pt x="37" y="34"/>
                  <a:pt x="37" y="34"/>
                  <a:pt x="37" y="34"/>
                </a:cubicBezTo>
                <a:cubicBezTo>
                  <a:pt x="8" y="34"/>
                  <a:pt x="8" y="34"/>
                  <a:pt x="8" y="34"/>
                </a:cubicBezTo>
                <a:lnTo>
                  <a:pt x="11" y="21"/>
                </a:lnTo>
                <a:close/>
                <a:moveTo>
                  <a:pt x="42" y="21"/>
                </a:moveTo>
                <a:cubicBezTo>
                  <a:pt x="70" y="21"/>
                  <a:pt x="70" y="21"/>
                  <a:pt x="70" y="21"/>
                </a:cubicBezTo>
                <a:cubicBezTo>
                  <a:pt x="71" y="34"/>
                  <a:pt x="71" y="34"/>
                  <a:pt x="71" y="34"/>
                </a:cubicBezTo>
                <a:cubicBezTo>
                  <a:pt x="41" y="34"/>
                  <a:pt x="41" y="34"/>
                  <a:pt x="41" y="34"/>
                </a:cubicBezTo>
                <a:lnTo>
                  <a:pt x="42" y="21"/>
                </a:lnTo>
                <a:close/>
                <a:moveTo>
                  <a:pt x="68" y="4"/>
                </a:moveTo>
                <a:cubicBezTo>
                  <a:pt x="69" y="17"/>
                  <a:pt x="69" y="17"/>
                  <a:pt x="69" y="17"/>
                </a:cubicBezTo>
                <a:cubicBezTo>
                  <a:pt x="43" y="17"/>
                  <a:pt x="43" y="17"/>
                  <a:pt x="43" y="17"/>
                </a:cubicBezTo>
                <a:cubicBezTo>
                  <a:pt x="44" y="4"/>
                  <a:pt x="44" y="4"/>
                  <a:pt x="44" y="4"/>
                </a:cubicBezTo>
                <a:lnTo>
                  <a:pt x="68" y="4"/>
                </a:lnTo>
                <a:close/>
                <a:moveTo>
                  <a:pt x="104" y="34"/>
                </a:moveTo>
                <a:cubicBezTo>
                  <a:pt x="75" y="34"/>
                  <a:pt x="75" y="34"/>
                  <a:pt x="75" y="34"/>
                </a:cubicBezTo>
                <a:cubicBezTo>
                  <a:pt x="74" y="21"/>
                  <a:pt x="74" y="21"/>
                  <a:pt x="74" y="21"/>
                </a:cubicBezTo>
                <a:cubicBezTo>
                  <a:pt x="101" y="21"/>
                  <a:pt x="101" y="21"/>
                  <a:pt x="101" y="21"/>
                </a:cubicBezTo>
                <a:lnTo>
                  <a:pt x="104" y="34"/>
                </a:lnTo>
                <a:close/>
                <a:moveTo>
                  <a:pt x="71" y="38"/>
                </a:moveTo>
                <a:cubicBezTo>
                  <a:pt x="72" y="51"/>
                  <a:pt x="72" y="51"/>
                  <a:pt x="72" y="51"/>
                </a:cubicBezTo>
                <a:cubicBezTo>
                  <a:pt x="40" y="51"/>
                  <a:pt x="40" y="51"/>
                  <a:pt x="40" y="51"/>
                </a:cubicBezTo>
                <a:cubicBezTo>
                  <a:pt x="41" y="38"/>
                  <a:pt x="41" y="38"/>
                  <a:pt x="41" y="38"/>
                </a:cubicBezTo>
                <a:lnTo>
                  <a:pt x="71" y="38"/>
                </a:lnTo>
                <a:close/>
                <a:moveTo>
                  <a:pt x="76" y="51"/>
                </a:moveTo>
                <a:cubicBezTo>
                  <a:pt x="75" y="38"/>
                  <a:pt x="75" y="38"/>
                  <a:pt x="75" y="38"/>
                </a:cubicBezTo>
                <a:cubicBezTo>
                  <a:pt x="105" y="38"/>
                  <a:pt x="105" y="38"/>
                  <a:pt x="105" y="38"/>
                </a:cubicBezTo>
                <a:cubicBezTo>
                  <a:pt x="107" y="51"/>
                  <a:pt x="107" y="51"/>
                  <a:pt x="107" y="51"/>
                </a:cubicBezTo>
                <a:lnTo>
                  <a:pt x="76" y="51"/>
                </a:lnTo>
                <a:close/>
                <a:moveTo>
                  <a:pt x="100" y="17"/>
                </a:moveTo>
                <a:cubicBezTo>
                  <a:pt x="73" y="17"/>
                  <a:pt x="73" y="17"/>
                  <a:pt x="73" y="17"/>
                </a:cubicBezTo>
                <a:cubicBezTo>
                  <a:pt x="72" y="4"/>
                  <a:pt x="72" y="4"/>
                  <a:pt x="72" y="4"/>
                </a:cubicBezTo>
                <a:cubicBezTo>
                  <a:pt x="97" y="4"/>
                  <a:pt x="97" y="4"/>
                  <a:pt x="97" y="4"/>
                </a:cubicBezTo>
                <a:lnTo>
                  <a:pt x="100" y="17"/>
                </a:lnTo>
                <a:close/>
                <a:moveTo>
                  <a:pt x="15" y="4"/>
                </a:moveTo>
                <a:cubicBezTo>
                  <a:pt x="40" y="4"/>
                  <a:pt x="40" y="4"/>
                  <a:pt x="40" y="4"/>
                </a:cubicBezTo>
                <a:cubicBezTo>
                  <a:pt x="39" y="17"/>
                  <a:pt x="39" y="17"/>
                  <a:pt x="39" y="17"/>
                </a:cubicBezTo>
                <a:cubicBezTo>
                  <a:pt x="12" y="17"/>
                  <a:pt x="12" y="17"/>
                  <a:pt x="12" y="17"/>
                </a:cubicBezTo>
                <a:lnTo>
                  <a:pt x="15" y="4"/>
                </a:lnTo>
                <a:close/>
                <a:moveTo>
                  <a:pt x="75" y="82"/>
                </a:moveTo>
                <a:cubicBezTo>
                  <a:pt x="37" y="82"/>
                  <a:pt x="37" y="82"/>
                  <a:pt x="37" y="82"/>
                </a:cubicBezTo>
                <a:cubicBezTo>
                  <a:pt x="37" y="78"/>
                  <a:pt x="37" y="78"/>
                  <a:pt x="37" y="78"/>
                </a:cubicBezTo>
                <a:cubicBezTo>
                  <a:pt x="52" y="78"/>
                  <a:pt x="52" y="78"/>
                  <a:pt x="52" y="78"/>
                </a:cubicBezTo>
                <a:cubicBezTo>
                  <a:pt x="60" y="78"/>
                  <a:pt x="60" y="78"/>
                  <a:pt x="60" y="78"/>
                </a:cubicBezTo>
                <a:cubicBezTo>
                  <a:pt x="75" y="78"/>
                  <a:pt x="75" y="78"/>
                  <a:pt x="75" y="78"/>
                </a:cubicBezTo>
                <a:lnTo>
                  <a:pt x="75" y="82"/>
                </a:lnTo>
                <a:close/>
                <a:moveTo>
                  <a:pt x="58" y="74"/>
                </a:moveTo>
                <a:cubicBezTo>
                  <a:pt x="54" y="74"/>
                  <a:pt x="54" y="74"/>
                  <a:pt x="54" y="74"/>
                </a:cubicBezTo>
                <a:cubicBezTo>
                  <a:pt x="54" y="63"/>
                  <a:pt x="54" y="63"/>
                  <a:pt x="54" y="63"/>
                </a:cubicBezTo>
                <a:cubicBezTo>
                  <a:pt x="58" y="63"/>
                  <a:pt x="58" y="63"/>
                  <a:pt x="58" y="63"/>
                </a:cubicBezTo>
                <a:lnTo>
                  <a:pt x="58" y="74"/>
                </a:lnTo>
                <a:close/>
                <a:moveTo>
                  <a:pt x="108" y="59"/>
                </a:moveTo>
                <a:cubicBezTo>
                  <a:pt x="60" y="59"/>
                  <a:pt x="60" y="59"/>
                  <a:pt x="60" y="59"/>
                </a:cubicBezTo>
                <a:cubicBezTo>
                  <a:pt x="60" y="59"/>
                  <a:pt x="60" y="59"/>
                  <a:pt x="60" y="59"/>
                </a:cubicBezTo>
                <a:cubicBezTo>
                  <a:pt x="52" y="59"/>
                  <a:pt x="52" y="59"/>
                  <a:pt x="52" y="59"/>
                </a:cubicBezTo>
                <a:cubicBezTo>
                  <a:pt x="52" y="59"/>
                  <a:pt x="52" y="59"/>
                  <a:pt x="52" y="59"/>
                </a:cubicBezTo>
                <a:cubicBezTo>
                  <a:pt x="4" y="59"/>
                  <a:pt x="4" y="59"/>
                  <a:pt x="4" y="59"/>
                </a:cubicBezTo>
                <a:cubicBezTo>
                  <a:pt x="4" y="55"/>
                  <a:pt x="4" y="55"/>
                  <a:pt x="4" y="55"/>
                </a:cubicBezTo>
                <a:cubicBezTo>
                  <a:pt x="14" y="55"/>
                  <a:pt x="14" y="55"/>
                  <a:pt x="14" y="55"/>
                </a:cubicBezTo>
                <a:cubicBezTo>
                  <a:pt x="15" y="55"/>
                  <a:pt x="16" y="54"/>
                  <a:pt x="16" y="53"/>
                </a:cubicBezTo>
                <a:cubicBezTo>
                  <a:pt x="16" y="52"/>
                  <a:pt x="15" y="51"/>
                  <a:pt x="14" y="51"/>
                </a:cubicBezTo>
                <a:cubicBezTo>
                  <a:pt x="5" y="51"/>
                  <a:pt x="5" y="51"/>
                  <a:pt x="5" y="51"/>
                </a:cubicBezTo>
                <a:cubicBezTo>
                  <a:pt x="7" y="38"/>
                  <a:pt x="7" y="38"/>
                  <a:pt x="7" y="38"/>
                </a:cubicBezTo>
                <a:cubicBezTo>
                  <a:pt x="37" y="38"/>
                  <a:pt x="37" y="38"/>
                  <a:pt x="37" y="38"/>
                </a:cubicBezTo>
                <a:cubicBezTo>
                  <a:pt x="36" y="51"/>
                  <a:pt x="36" y="51"/>
                  <a:pt x="36" y="51"/>
                </a:cubicBezTo>
                <a:cubicBezTo>
                  <a:pt x="23" y="51"/>
                  <a:pt x="23" y="51"/>
                  <a:pt x="23" y="51"/>
                </a:cubicBezTo>
                <a:cubicBezTo>
                  <a:pt x="23" y="51"/>
                  <a:pt x="23" y="51"/>
                  <a:pt x="23" y="51"/>
                </a:cubicBezTo>
                <a:cubicBezTo>
                  <a:pt x="21" y="51"/>
                  <a:pt x="21" y="52"/>
                  <a:pt x="21" y="53"/>
                </a:cubicBezTo>
                <a:cubicBezTo>
                  <a:pt x="21" y="54"/>
                  <a:pt x="21" y="55"/>
                  <a:pt x="23" y="55"/>
                </a:cubicBezTo>
                <a:cubicBezTo>
                  <a:pt x="23" y="55"/>
                  <a:pt x="23" y="55"/>
                  <a:pt x="23" y="55"/>
                </a:cubicBezTo>
                <a:cubicBezTo>
                  <a:pt x="38" y="55"/>
                  <a:pt x="38" y="55"/>
                  <a:pt x="38" y="55"/>
                </a:cubicBezTo>
                <a:cubicBezTo>
                  <a:pt x="38" y="55"/>
                  <a:pt x="38" y="55"/>
                  <a:pt x="38" y="55"/>
                </a:cubicBezTo>
                <a:cubicBezTo>
                  <a:pt x="38" y="55"/>
                  <a:pt x="38" y="55"/>
                  <a:pt x="38" y="55"/>
                </a:cubicBezTo>
                <a:cubicBezTo>
                  <a:pt x="74" y="55"/>
                  <a:pt x="74" y="55"/>
                  <a:pt x="74" y="55"/>
                </a:cubicBezTo>
                <a:cubicBezTo>
                  <a:pt x="74" y="55"/>
                  <a:pt x="74" y="55"/>
                  <a:pt x="74" y="55"/>
                </a:cubicBezTo>
                <a:cubicBezTo>
                  <a:pt x="74" y="55"/>
                  <a:pt x="74" y="55"/>
                  <a:pt x="74" y="55"/>
                </a:cubicBezTo>
                <a:cubicBezTo>
                  <a:pt x="108" y="55"/>
                  <a:pt x="108" y="55"/>
                  <a:pt x="108" y="55"/>
                </a:cubicBezTo>
                <a:cubicBezTo>
                  <a:pt x="108" y="59"/>
                  <a:pt x="108" y="59"/>
                  <a:pt x="108" y="59"/>
                </a:cubicBezTo>
                <a:close/>
              </a:path>
            </a:pathLst>
          </a:custGeom>
          <a:solidFill>
            <a:srgbClr val="FF1F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t-IT"/>
          </a:p>
        </p:txBody>
      </p:sp>
      <p:sp>
        <p:nvSpPr>
          <p:cNvPr id="880" name="Freeform 188"/>
          <p:cNvSpPr>
            <a:spLocks/>
          </p:cNvSpPr>
          <p:nvPr/>
        </p:nvSpPr>
        <p:spPr bwMode="auto">
          <a:xfrm>
            <a:off x="3611563" y="4851401"/>
            <a:ext cx="438150" cy="436563"/>
          </a:xfrm>
          <a:custGeom>
            <a:avLst/>
            <a:gdLst>
              <a:gd name="T0" fmla="*/ 25 w 148"/>
              <a:gd name="T1" fmla="*/ 103 h 148"/>
              <a:gd name="T2" fmla="*/ 9 w 148"/>
              <a:gd name="T3" fmla="*/ 114 h 148"/>
              <a:gd name="T4" fmla="*/ 48 w 148"/>
              <a:gd name="T5" fmla="*/ 123 h 148"/>
              <a:gd name="T6" fmla="*/ 60 w 148"/>
              <a:gd name="T7" fmla="*/ 130 h 148"/>
              <a:gd name="T8" fmla="*/ 57 w 148"/>
              <a:gd name="T9" fmla="*/ 148 h 148"/>
              <a:gd name="T10" fmla="*/ 87 w 148"/>
              <a:gd name="T11" fmla="*/ 126 h 148"/>
              <a:gd name="T12" fmla="*/ 101 w 148"/>
              <a:gd name="T13" fmla="*/ 120 h 148"/>
              <a:gd name="T14" fmla="*/ 118 w 148"/>
              <a:gd name="T15" fmla="*/ 135 h 148"/>
              <a:gd name="T16" fmla="*/ 123 w 148"/>
              <a:gd name="T17" fmla="*/ 100 h 148"/>
              <a:gd name="T18" fmla="*/ 130 w 148"/>
              <a:gd name="T19" fmla="*/ 89 h 148"/>
              <a:gd name="T20" fmla="*/ 148 w 148"/>
              <a:gd name="T21" fmla="*/ 92 h 148"/>
              <a:gd name="T22" fmla="*/ 126 w 148"/>
              <a:gd name="T23" fmla="*/ 62 h 148"/>
              <a:gd name="T24" fmla="*/ 120 w 148"/>
              <a:gd name="T25" fmla="*/ 47 h 148"/>
              <a:gd name="T26" fmla="*/ 134 w 148"/>
              <a:gd name="T27" fmla="*/ 30 h 148"/>
              <a:gd name="T28" fmla="*/ 100 w 148"/>
              <a:gd name="T29" fmla="*/ 25 h 148"/>
              <a:gd name="T30" fmla="*/ 89 w 148"/>
              <a:gd name="T31" fmla="*/ 19 h 148"/>
              <a:gd name="T32" fmla="*/ 92 w 148"/>
              <a:gd name="T33" fmla="*/ 0 h 148"/>
              <a:gd name="T34" fmla="*/ 61 w 148"/>
              <a:gd name="T35" fmla="*/ 22 h 148"/>
              <a:gd name="T36" fmla="*/ 47 w 148"/>
              <a:gd name="T37" fmla="*/ 28 h 148"/>
              <a:gd name="T38" fmla="*/ 30 w 148"/>
              <a:gd name="T39" fmla="*/ 14 h 148"/>
              <a:gd name="T40" fmla="*/ 25 w 148"/>
              <a:gd name="T41" fmla="*/ 48 h 148"/>
              <a:gd name="T42" fmla="*/ 19 w 148"/>
              <a:gd name="T43" fmla="*/ 60 h 148"/>
              <a:gd name="T44" fmla="*/ 0 w 148"/>
              <a:gd name="T45" fmla="*/ 57 h 148"/>
              <a:gd name="T46" fmla="*/ 22 w 148"/>
              <a:gd name="T47" fmla="*/ 87 h 148"/>
              <a:gd name="T48" fmla="*/ 23 w 148"/>
              <a:gd name="T49" fmla="*/ 83 h 148"/>
              <a:gd name="T50" fmla="*/ 4 w 148"/>
              <a:gd name="T51" fmla="*/ 61 h 148"/>
              <a:gd name="T52" fmla="*/ 26 w 148"/>
              <a:gd name="T53" fmla="*/ 62 h 148"/>
              <a:gd name="T54" fmla="*/ 32 w 148"/>
              <a:gd name="T55" fmla="*/ 44 h 148"/>
              <a:gd name="T56" fmla="*/ 35 w 148"/>
              <a:gd name="T57" fmla="*/ 19 h 148"/>
              <a:gd name="T58" fmla="*/ 31 w 148"/>
              <a:gd name="T59" fmla="*/ 18 h 148"/>
              <a:gd name="T60" fmla="*/ 62 w 148"/>
              <a:gd name="T61" fmla="*/ 26 h 148"/>
              <a:gd name="T62" fmla="*/ 85 w 148"/>
              <a:gd name="T63" fmla="*/ 8 h 148"/>
              <a:gd name="T64" fmla="*/ 84 w 148"/>
              <a:gd name="T65" fmla="*/ 4 h 148"/>
              <a:gd name="T66" fmla="*/ 100 w 148"/>
              <a:gd name="T67" fmla="*/ 32 h 148"/>
              <a:gd name="T68" fmla="*/ 114 w 148"/>
              <a:gd name="T69" fmla="*/ 29 h 148"/>
              <a:gd name="T70" fmla="*/ 130 w 148"/>
              <a:gd name="T71" fmla="*/ 37 h 148"/>
              <a:gd name="T72" fmla="*/ 115 w 148"/>
              <a:gd name="T73" fmla="*/ 47 h 148"/>
              <a:gd name="T74" fmla="*/ 123 w 148"/>
              <a:gd name="T75" fmla="*/ 65 h 148"/>
              <a:gd name="T76" fmla="*/ 140 w 148"/>
              <a:gd name="T77" fmla="*/ 88 h 148"/>
              <a:gd name="T78" fmla="*/ 123 w 148"/>
              <a:gd name="T79" fmla="*/ 84 h 148"/>
              <a:gd name="T80" fmla="*/ 115 w 148"/>
              <a:gd name="T81" fmla="*/ 102 h 148"/>
              <a:gd name="T82" fmla="*/ 113 w 148"/>
              <a:gd name="T83" fmla="*/ 129 h 148"/>
              <a:gd name="T84" fmla="*/ 114 w 148"/>
              <a:gd name="T85" fmla="*/ 133 h 148"/>
              <a:gd name="T86" fmla="*/ 99 w 148"/>
              <a:gd name="T87" fmla="*/ 117 h 148"/>
              <a:gd name="T88" fmla="*/ 83 w 148"/>
              <a:gd name="T89" fmla="*/ 125 h 148"/>
              <a:gd name="T90" fmla="*/ 61 w 148"/>
              <a:gd name="T91" fmla="*/ 144 h 148"/>
              <a:gd name="T92" fmla="*/ 62 w 148"/>
              <a:gd name="T93" fmla="*/ 122 h 148"/>
              <a:gd name="T94" fmla="*/ 44 w 148"/>
              <a:gd name="T95" fmla="*/ 116 h 148"/>
              <a:gd name="T96" fmla="*/ 18 w 148"/>
              <a:gd name="T97" fmla="*/ 111 h 148"/>
              <a:gd name="T98" fmla="*/ 33 w 148"/>
              <a:gd name="T99" fmla="*/ 102 h 148"/>
              <a:gd name="T100" fmla="*/ 25 w 148"/>
              <a:gd name="T101" fmla="*/ 84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48" h="148">
                <a:moveTo>
                  <a:pt x="22" y="87"/>
                </a:moveTo>
                <a:cubicBezTo>
                  <a:pt x="18" y="88"/>
                  <a:pt x="18" y="88"/>
                  <a:pt x="18" y="88"/>
                </a:cubicBezTo>
                <a:cubicBezTo>
                  <a:pt x="20" y="93"/>
                  <a:pt x="22" y="98"/>
                  <a:pt x="25" y="103"/>
                </a:cubicBezTo>
                <a:cubicBezTo>
                  <a:pt x="28" y="101"/>
                  <a:pt x="28" y="101"/>
                  <a:pt x="28" y="101"/>
                </a:cubicBezTo>
                <a:cubicBezTo>
                  <a:pt x="25" y="98"/>
                  <a:pt x="25" y="98"/>
                  <a:pt x="25" y="98"/>
                </a:cubicBezTo>
                <a:cubicBezTo>
                  <a:pt x="9" y="114"/>
                  <a:pt x="9" y="114"/>
                  <a:pt x="9" y="114"/>
                </a:cubicBezTo>
                <a:cubicBezTo>
                  <a:pt x="14" y="119"/>
                  <a:pt x="14" y="119"/>
                  <a:pt x="14" y="119"/>
                </a:cubicBezTo>
                <a:cubicBezTo>
                  <a:pt x="19" y="124"/>
                  <a:pt x="26" y="127"/>
                  <a:pt x="34" y="127"/>
                </a:cubicBezTo>
                <a:cubicBezTo>
                  <a:pt x="39" y="127"/>
                  <a:pt x="44" y="126"/>
                  <a:pt x="48" y="123"/>
                </a:cubicBezTo>
                <a:cubicBezTo>
                  <a:pt x="46" y="120"/>
                  <a:pt x="46" y="120"/>
                  <a:pt x="46" y="120"/>
                </a:cubicBezTo>
                <a:cubicBezTo>
                  <a:pt x="44" y="123"/>
                  <a:pt x="44" y="123"/>
                  <a:pt x="44" y="123"/>
                </a:cubicBezTo>
                <a:cubicBezTo>
                  <a:pt x="49" y="126"/>
                  <a:pt x="54" y="128"/>
                  <a:pt x="60" y="130"/>
                </a:cubicBezTo>
                <a:cubicBezTo>
                  <a:pt x="61" y="126"/>
                  <a:pt x="61" y="126"/>
                  <a:pt x="61" y="126"/>
                </a:cubicBezTo>
                <a:cubicBezTo>
                  <a:pt x="57" y="126"/>
                  <a:pt x="57" y="126"/>
                  <a:pt x="57" y="126"/>
                </a:cubicBezTo>
                <a:cubicBezTo>
                  <a:pt x="57" y="148"/>
                  <a:pt x="57" y="148"/>
                  <a:pt x="57" y="148"/>
                </a:cubicBezTo>
                <a:cubicBezTo>
                  <a:pt x="63" y="148"/>
                  <a:pt x="63" y="148"/>
                  <a:pt x="63" y="148"/>
                </a:cubicBezTo>
                <a:cubicBezTo>
                  <a:pt x="76" y="148"/>
                  <a:pt x="87" y="140"/>
                  <a:pt x="90" y="127"/>
                </a:cubicBezTo>
                <a:cubicBezTo>
                  <a:pt x="87" y="126"/>
                  <a:pt x="87" y="126"/>
                  <a:pt x="87" y="126"/>
                </a:cubicBezTo>
                <a:cubicBezTo>
                  <a:pt x="88" y="130"/>
                  <a:pt x="88" y="130"/>
                  <a:pt x="88" y="130"/>
                </a:cubicBezTo>
                <a:cubicBezTo>
                  <a:pt x="93" y="129"/>
                  <a:pt x="98" y="127"/>
                  <a:pt x="103" y="124"/>
                </a:cubicBezTo>
                <a:cubicBezTo>
                  <a:pt x="101" y="120"/>
                  <a:pt x="101" y="120"/>
                  <a:pt x="101" y="120"/>
                </a:cubicBezTo>
                <a:cubicBezTo>
                  <a:pt x="98" y="123"/>
                  <a:pt x="98" y="123"/>
                  <a:pt x="98" y="123"/>
                </a:cubicBezTo>
                <a:cubicBezTo>
                  <a:pt x="114" y="139"/>
                  <a:pt x="114" y="139"/>
                  <a:pt x="114" y="139"/>
                </a:cubicBezTo>
                <a:cubicBezTo>
                  <a:pt x="118" y="135"/>
                  <a:pt x="118" y="135"/>
                  <a:pt x="118" y="135"/>
                </a:cubicBezTo>
                <a:cubicBezTo>
                  <a:pt x="118" y="135"/>
                  <a:pt x="118" y="135"/>
                  <a:pt x="118" y="135"/>
                </a:cubicBezTo>
                <a:cubicBezTo>
                  <a:pt x="124" y="129"/>
                  <a:pt x="127" y="122"/>
                  <a:pt x="127" y="114"/>
                </a:cubicBezTo>
                <a:cubicBezTo>
                  <a:pt x="127" y="109"/>
                  <a:pt x="126" y="104"/>
                  <a:pt x="123" y="100"/>
                </a:cubicBezTo>
                <a:cubicBezTo>
                  <a:pt x="120" y="102"/>
                  <a:pt x="120" y="102"/>
                  <a:pt x="120" y="102"/>
                </a:cubicBezTo>
                <a:cubicBezTo>
                  <a:pt x="123" y="104"/>
                  <a:pt x="123" y="104"/>
                  <a:pt x="123" y="104"/>
                </a:cubicBezTo>
                <a:cubicBezTo>
                  <a:pt x="126" y="99"/>
                  <a:pt x="128" y="94"/>
                  <a:pt x="130" y="89"/>
                </a:cubicBezTo>
                <a:cubicBezTo>
                  <a:pt x="126" y="88"/>
                  <a:pt x="126" y="88"/>
                  <a:pt x="126" y="88"/>
                </a:cubicBezTo>
                <a:cubicBezTo>
                  <a:pt x="126" y="92"/>
                  <a:pt x="126" y="92"/>
                  <a:pt x="126" y="92"/>
                </a:cubicBezTo>
                <a:cubicBezTo>
                  <a:pt x="148" y="92"/>
                  <a:pt x="148" y="92"/>
                  <a:pt x="148" y="92"/>
                </a:cubicBezTo>
                <a:cubicBezTo>
                  <a:pt x="148" y="85"/>
                  <a:pt x="148" y="85"/>
                  <a:pt x="148" y="85"/>
                </a:cubicBezTo>
                <a:cubicBezTo>
                  <a:pt x="148" y="73"/>
                  <a:pt x="139" y="61"/>
                  <a:pt x="127" y="58"/>
                </a:cubicBezTo>
                <a:cubicBezTo>
                  <a:pt x="126" y="62"/>
                  <a:pt x="126" y="62"/>
                  <a:pt x="126" y="62"/>
                </a:cubicBezTo>
                <a:cubicBezTo>
                  <a:pt x="130" y="61"/>
                  <a:pt x="130" y="61"/>
                  <a:pt x="130" y="61"/>
                </a:cubicBezTo>
                <a:cubicBezTo>
                  <a:pt x="129" y="55"/>
                  <a:pt x="126" y="50"/>
                  <a:pt x="124" y="45"/>
                </a:cubicBezTo>
                <a:cubicBezTo>
                  <a:pt x="120" y="47"/>
                  <a:pt x="120" y="47"/>
                  <a:pt x="120" y="47"/>
                </a:cubicBezTo>
                <a:cubicBezTo>
                  <a:pt x="123" y="50"/>
                  <a:pt x="123" y="50"/>
                  <a:pt x="123" y="50"/>
                </a:cubicBezTo>
                <a:cubicBezTo>
                  <a:pt x="139" y="34"/>
                  <a:pt x="139" y="34"/>
                  <a:pt x="139" y="34"/>
                </a:cubicBezTo>
                <a:cubicBezTo>
                  <a:pt x="134" y="30"/>
                  <a:pt x="134" y="30"/>
                  <a:pt x="134" y="30"/>
                </a:cubicBezTo>
                <a:cubicBezTo>
                  <a:pt x="134" y="30"/>
                  <a:pt x="134" y="30"/>
                  <a:pt x="134" y="30"/>
                </a:cubicBezTo>
                <a:cubicBezTo>
                  <a:pt x="129" y="24"/>
                  <a:pt x="122" y="21"/>
                  <a:pt x="114" y="21"/>
                </a:cubicBezTo>
                <a:cubicBezTo>
                  <a:pt x="109" y="21"/>
                  <a:pt x="104" y="23"/>
                  <a:pt x="100" y="25"/>
                </a:cubicBezTo>
                <a:cubicBezTo>
                  <a:pt x="102" y="29"/>
                  <a:pt x="102" y="29"/>
                  <a:pt x="102" y="29"/>
                </a:cubicBezTo>
                <a:cubicBezTo>
                  <a:pt x="104" y="25"/>
                  <a:pt x="104" y="25"/>
                  <a:pt x="104" y="25"/>
                </a:cubicBezTo>
                <a:cubicBezTo>
                  <a:pt x="99" y="22"/>
                  <a:pt x="94" y="20"/>
                  <a:pt x="89" y="19"/>
                </a:cubicBezTo>
                <a:cubicBezTo>
                  <a:pt x="88" y="23"/>
                  <a:pt x="88" y="23"/>
                  <a:pt x="88" y="23"/>
                </a:cubicBezTo>
                <a:cubicBezTo>
                  <a:pt x="92" y="23"/>
                  <a:pt x="92" y="23"/>
                  <a:pt x="92" y="23"/>
                </a:cubicBezTo>
                <a:cubicBezTo>
                  <a:pt x="92" y="0"/>
                  <a:pt x="92" y="0"/>
                  <a:pt x="92" y="0"/>
                </a:cubicBezTo>
                <a:cubicBezTo>
                  <a:pt x="85" y="0"/>
                  <a:pt x="85" y="0"/>
                  <a:pt x="85" y="0"/>
                </a:cubicBezTo>
                <a:cubicBezTo>
                  <a:pt x="72" y="0"/>
                  <a:pt x="61" y="9"/>
                  <a:pt x="58" y="21"/>
                </a:cubicBezTo>
                <a:cubicBezTo>
                  <a:pt x="61" y="22"/>
                  <a:pt x="61" y="22"/>
                  <a:pt x="61" y="22"/>
                </a:cubicBezTo>
                <a:cubicBezTo>
                  <a:pt x="60" y="18"/>
                  <a:pt x="60" y="18"/>
                  <a:pt x="60" y="18"/>
                </a:cubicBezTo>
                <a:cubicBezTo>
                  <a:pt x="55" y="20"/>
                  <a:pt x="50" y="22"/>
                  <a:pt x="45" y="25"/>
                </a:cubicBezTo>
                <a:cubicBezTo>
                  <a:pt x="47" y="28"/>
                  <a:pt x="47" y="28"/>
                  <a:pt x="47" y="28"/>
                </a:cubicBezTo>
                <a:cubicBezTo>
                  <a:pt x="50" y="25"/>
                  <a:pt x="50" y="25"/>
                  <a:pt x="50" y="25"/>
                </a:cubicBezTo>
                <a:cubicBezTo>
                  <a:pt x="34" y="9"/>
                  <a:pt x="34" y="9"/>
                  <a:pt x="34" y="9"/>
                </a:cubicBezTo>
                <a:cubicBezTo>
                  <a:pt x="30" y="14"/>
                  <a:pt x="30" y="14"/>
                  <a:pt x="30" y="14"/>
                </a:cubicBezTo>
                <a:cubicBezTo>
                  <a:pt x="30" y="14"/>
                  <a:pt x="30" y="14"/>
                  <a:pt x="30" y="14"/>
                </a:cubicBezTo>
                <a:cubicBezTo>
                  <a:pt x="24" y="19"/>
                  <a:pt x="21" y="27"/>
                  <a:pt x="21" y="34"/>
                </a:cubicBezTo>
                <a:cubicBezTo>
                  <a:pt x="21" y="39"/>
                  <a:pt x="22" y="44"/>
                  <a:pt x="25" y="48"/>
                </a:cubicBezTo>
                <a:cubicBezTo>
                  <a:pt x="28" y="46"/>
                  <a:pt x="28" y="46"/>
                  <a:pt x="28" y="46"/>
                </a:cubicBezTo>
                <a:cubicBezTo>
                  <a:pt x="25" y="44"/>
                  <a:pt x="25" y="44"/>
                  <a:pt x="25" y="44"/>
                </a:cubicBezTo>
                <a:cubicBezTo>
                  <a:pt x="22" y="49"/>
                  <a:pt x="20" y="54"/>
                  <a:pt x="19" y="60"/>
                </a:cubicBezTo>
                <a:cubicBezTo>
                  <a:pt x="22" y="61"/>
                  <a:pt x="22" y="61"/>
                  <a:pt x="22" y="61"/>
                </a:cubicBezTo>
                <a:cubicBezTo>
                  <a:pt x="22" y="57"/>
                  <a:pt x="22" y="57"/>
                  <a:pt x="22" y="57"/>
                </a:cubicBezTo>
                <a:cubicBezTo>
                  <a:pt x="0" y="57"/>
                  <a:pt x="0" y="57"/>
                  <a:pt x="0" y="57"/>
                </a:cubicBezTo>
                <a:cubicBezTo>
                  <a:pt x="0" y="63"/>
                  <a:pt x="0" y="63"/>
                  <a:pt x="0" y="63"/>
                </a:cubicBezTo>
                <a:cubicBezTo>
                  <a:pt x="0" y="76"/>
                  <a:pt x="9" y="87"/>
                  <a:pt x="21" y="91"/>
                </a:cubicBezTo>
                <a:cubicBezTo>
                  <a:pt x="22" y="87"/>
                  <a:pt x="22" y="87"/>
                  <a:pt x="22" y="87"/>
                </a:cubicBezTo>
                <a:cubicBezTo>
                  <a:pt x="18" y="88"/>
                  <a:pt x="18" y="88"/>
                  <a:pt x="18" y="88"/>
                </a:cubicBezTo>
                <a:cubicBezTo>
                  <a:pt x="22" y="87"/>
                  <a:pt x="22" y="87"/>
                  <a:pt x="22" y="87"/>
                </a:cubicBezTo>
                <a:cubicBezTo>
                  <a:pt x="23" y="83"/>
                  <a:pt x="23" y="83"/>
                  <a:pt x="23" y="83"/>
                </a:cubicBezTo>
                <a:cubicBezTo>
                  <a:pt x="14" y="80"/>
                  <a:pt x="8" y="72"/>
                  <a:pt x="8" y="63"/>
                </a:cubicBezTo>
                <a:cubicBezTo>
                  <a:pt x="8" y="61"/>
                  <a:pt x="8" y="61"/>
                  <a:pt x="8" y="61"/>
                </a:cubicBezTo>
                <a:cubicBezTo>
                  <a:pt x="4" y="61"/>
                  <a:pt x="4" y="61"/>
                  <a:pt x="4" y="61"/>
                </a:cubicBezTo>
                <a:cubicBezTo>
                  <a:pt x="4" y="65"/>
                  <a:pt x="4" y="65"/>
                  <a:pt x="4" y="65"/>
                </a:cubicBezTo>
                <a:cubicBezTo>
                  <a:pt x="25" y="65"/>
                  <a:pt x="25" y="65"/>
                  <a:pt x="25" y="65"/>
                </a:cubicBezTo>
                <a:cubicBezTo>
                  <a:pt x="26" y="62"/>
                  <a:pt x="26" y="62"/>
                  <a:pt x="26" y="62"/>
                </a:cubicBezTo>
                <a:cubicBezTo>
                  <a:pt x="27" y="57"/>
                  <a:pt x="29" y="53"/>
                  <a:pt x="32" y="48"/>
                </a:cubicBezTo>
                <a:cubicBezTo>
                  <a:pt x="33" y="46"/>
                  <a:pt x="33" y="46"/>
                  <a:pt x="33" y="46"/>
                </a:cubicBezTo>
                <a:cubicBezTo>
                  <a:pt x="32" y="44"/>
                  <a:pt x="32" y="44"/>
                  <a:pt x="32" y="44"/>
                </a:cubicBezTo>
                <a:cubicBezTo>
                  <a:pt x="30" y="41"/>
                  <a:pt x="29" y="38"/>
                  <a:pt x="29" y="34"/>
                </a:cubicBezTo>
                <a:cubicBezTo>
                  <a:pt x="29" y="29"/>
                  <a:pt x="31" y="24"/>
                  <a:pt x="35" y="20"/>
                </a:cubicBezTo>
                <a:cubicBezTo>
                  <a:pt x="35" y="19"/>
                  <a:pt x="35" y="19"/>
                  <a:pt x="35" y="19"/>
                </a:cubicBezTo>
                <a:cubicBezTo>
                  <a:pt x="37" y="18"/>
                  <a:pt x="37" y="18"/>
                  <a:pt x="37" y="18"/>
                </a:cubicBezTo>
                <a:cubicBezTo>
                  <a:pt x="34" y="15"/>
                  <a:pt x="34" y="15"/>
                  <a:pt x="34" y="15"/>
                </a:cubicBezTo>
                <a:cubicBezTo>
                  <a:pt x="31" y="18"/>
                  <a:pt x="31" y="18"/>
                  <a:pt x="31" y="18"/>
                </a:cubicBezTo>
                <a:cubicBezTo>
                  <a:pt x="46" y="33"/>
                  <a:pt x="46" y="33"/>
                  <a:pt x="46" y="33"/>
                </a:cubicBezTo>
                <a:cubicBezTo>
                  <a:pt x="49" y="32"/>
                  <a:pt x="49" y="32"/>
                  <a:pt x="49" y="32"/>
                </a:cubicBezTo>
                <a:cubicBezTo>
                  <a:pt x="53" y="29"/>
                  <a:pt x="58" y="27"/>
                  <a:pt x="62" y="26"/>
                </a:cubicBezTo>
                <a:cubicBezTo>
                  <a:pt x="65" y="26"/>
                  <a:pt x="65" y="26"/>
                  <a:pt x="65" y="26"/>
                </a:cubicBezTo>
                <a:cubicBezTo>
                  <a:pt x="65" y="23"/>
                  <a:pt x="65" y="23"/>
                  <a:pt x="65" y="23"/>
                </a:cubicBezTo>
                <a:cubicBezTo>
                  <a:pt x="68" y="14"/>
                  <a:pt x="76" y="8"/>
                  <a:pt x="85" y="8"/>
                </a:cubicBezTo>
                <a:cubicBezTo>
                  <a:pt x="88" y="8"/>
                  <a:pt x="88" y="8"/>
                  <a:pt x="88" y="8"/>
                </a:cubicBezTo>
                <a:cubicBezTo>
                  <a:pt x="88" y="4"/>
                  <a:pt x="88" y="4"/>
                  <a:pt x="88" y="4"/>
                </a:cubicBezTo>
                <a:cubicBezTo>
                  <a:pt x="84" y="4"/>
                  <a:pt x="84" y="4"/>
                  <a:pt x="84" y="4"/>
                </a:cubicBezTo>
                <a:cubicBezTo>
                  <a:pt x="84" y="26"/>
                  <a:pt x="84" y="26"/>
                  <a:pt x="84" y="26"/>
                </a:cubicBezTo>
                <a:cubicBezTo>
                  <a:pt x="87" y="26"/>
                  <a:pt x="87" y="26"/>
                  <a:pt x="87" y="26"/>
                </a:cubicBezTo>
                <a:cubicBezTo>
                  <a:pt x="91" y="28"/>
                  <a:pt x="96" y="29"/>
                  <a:pt x="100" y="32"/>
                </a:cubicBezTo>
                <a:cubicBezTo>
                  <a:pt x="102" y="33"/>
                  <a:pt x="102" y="33"/>
                  <a:pt x="102" y="33"/>
                </a:cubicBezTo>
                <a:cubicBezTo>
                  <a:pt x="104" y="32"/>
                  <a:pt x="104" y="32"/>
                  <a:pt x="104" y="32"/>
                </a:cubicBezTo>
                <a:cubicBezTo>
                  <a:pt x="107" y="30"/>
                  <a:pt x="110" y="29"/>
                  <a:pt x="114" y="29"/>
                </a:cubicBezTo>
                <a:cubicBezTo>
                  <a:pt x="120" y="29"/>
                  <a:pt x="125" y="32"/>
                  <a:pt x="129" y="35"/>
                </a:cubicBezTo>
                <a:cubicBezTo>
                  <a:pt x="129" y="35"/>
                  <a:pt x="129" y="35"/>
                  <a:pt x="129" y="35"/>
                </a:cubicBezTo>
                <a:cubicBezTo>
                  <a:pt x="130" y="37"/>
                  <a:pt x="130" y="37"/>
                  <a:pt x="130" y="37"/>
                </a:cubicBezTo>
                <a:cubicBezTo>
                  <a:pt x="133" y="34"/>
                  <a:pt x="133" y="34"/>
                  <a:pt x="133" y="34"/>
                </a:cubicBezTo>
                <a:cubicBezTo>
                  <a:pt x="130" y="31"/>
                  <a:pt x="130" y="31"/>
                  <a:pt x="130" y="31"/>
                </a:cubicBezTo>
                <a:cubicBezTo>
                  <a:pt x="115" y="47"/>
                  <a:pt x="115" y="47"/>
                  <a:pt x="115" y="47"/>
                </a:cubicBezTo>
                <a:cubicBezTo>
                  <a:pt x="117" y="49"/>
                  <a:pt x="117" y="49"/>
                  <a:pt x="117" y="49"/>
                </a:cubicBezTo>
                <a:cubicBezTo>
                  <a:pt x="119" y="53"/>
                  <a:pt x="121" y="58"/>
                  <a:pt x="122" y="63"/>
                </a:cubicBezTo>
                <a:cubicBezTo>
                  <a:pt x="123" y="65"/>
                  <a:pt x="123" y="65"/>
                  <a:pt x="123" y="65"/>
                </a:cubicBezTo>
                <a:cubicBezTo>
                  <a:pt x="125" y="65"/>
                  <a:pt x="125" y="65"/>
                  <a:pt x="125" y="65"/>
                </a:cubicBezTo>
                <a:cubicBezTo>
                  <a:pt x="134" y="68"/>
                  <a:pt x="140" y="76"/>
                  <a:pt x="140" y="85"/>
                </a:cubicBezTo>
                <a:cubicBezTo>
                  <a:pt x="140" y="88"/>
                  <a:pt x="140" y="88"/>
                  <a:pt x="140" y="88"/>
                </a:cubicBezTo>
                <a:cubicBezTo>
                  <a:pt x="144" y="88"/>
                  <a:pt x="144" y="88"/>
                  <a:pt x="144" y="88"/>
                </a:cubicBezTo>
                <a:cubicBezTo>
                  <a:pt x="144" y="84"/>
                  <a:pt x="144" y="84"/>
                  <a:pt x="144" y="84"/>
                </a:cubicBezTo>
                <a:cubicBezTo>
                  <a:pt x="123" y="84"/>
                  <a:pt x="123" y="84"/>
                  <a:pt x="123" y="84"/>
                </a:cubicBezTo>
                <a:cubicBezTo>
                  <a:pt x="122" y="87"/>
                  <a:pt x="122" y="87"/>
                  <a:pt x="122" y="87"/>
                </a:cubicBezTo>
                <a:cubicBezTo>
                  <a:pt x="121" y="91"/>
                  <a:pt x="119" y="96"/>
                  <a:pt x="116" y="100"/>
                </a:cubicBezTo>
                <a:cubicBezTo>
                  <a:pt x="115" y="102"/>
                  <a:pt x="115" y="102"/>
                  <a:pt x="115" y="102"/>
                </a:cubicBezTo>
                <a:cubicBezTo>
                  <a:pt x="116" y="104"/>
                  <a:pt x="116" y="104"/>
                  <a:pt x="116" y="104"/>
                </a:cubicBezTo>
                <a:cubicBezTo>
                  <a:pt x="118" y="107"/>
                  <a:pt x="119" y="111"/>
                  <a:pt x="119" y="114"/>
                </a:cubicBezTo>
                <a:cubicBezTo>
                  <a:pt x="119" y="120"/>
                  <a:pt x="117" y="125"/>
                  <a:pt x="113" y="129"/>
                </a:cubicBezTo>
                <a:cubicBezTo>
                  <a:pt x="113" y="129"/>
                  <a:pt x="113" y="129"/>
                  <a:pt x="113" y="129"/>
                </a:cubicBezTo>
                <a:cubicBezTo>
                  <a:pt x="111" y="130"/>
                  <a:pt x="111" y="130"/>
                  <a:pt x="111" y="130"/>
                </a:cubicBezTo>
                <a:cubicBezTo>
                  <a:pt x="114" y="133"/>
                  <a:pt x="114" y="133"/>
                  <a:pt x="114" y="133"/>
                </a:cubicBezTo>
                <a:cubicBezTo>
                  <a:pt x="117" y="130"/>
                  <a:pt x="117" y="130"/>
                  <a:pt x="117" y="130"/>
                </a:cubicBezTo>
                <a:cubicBezTo>
                  <a:pt x="102" y="115"/>
                  <a:pt x="102" y="115"/>
                  <a:pt x="102" y="115"/>
                </a:cubicBezTo>
                <a:cubicBezTo>
                  <a:pt x="99" y="117"/>
                  <a:pt x="99" y="117"/>
                  <a:pt x="99" y="117"/>
                </a:cubicBezTo>
                <a:cubicBezTo>
                  <a:pt x="95" y="119"/>
                  <a:pt x="90" y="121"/>
                  <a:pt x="86" y="122"/>
                </a:cubicBezTo>
                <a:cubicBezTo>
                  <a:pt x="83" y="123"/>
                  <a:pt x="83" y="123"/>
                  <a:pt x="83" y="123"/>
                </a:cubicBezTo>
                <a:cubicBezTo>
                  <a:pt x="83" y="125"/>
                  <a:pt x="83" y="125"/>
                  <a:pt x="83" y="125"/>
                </a:cubicBezTo>
                <a:cubicBezTo>
                  <a:pt x="80" y="134"/>
                  <a:pt x="72" y="140"/>
                  <a:pt x="63" y="140"/>
                </a:cubicBezTo>
                <a:cubicBezTo>
                  <a:pt x="61" y="140"/>
                  <a:pt x="61" y="140"/>
                  <a:pt x="61" y="140"/>
                </a:cubicBezTo>
                <a:cubicBezTo>
                  <a:pt x="61" y="144"/>
                  <a:pt x="61" y="144"/>
                  <a:pt x="61" y="144"/>
                </a:cubicBezTo>
                <a:cubicBezTo>
                  <a:pt x="65" y="144"/>
                  <a:pt x="65" y="144"/>
                  <a:pt x="65" y="144"/>
                </a:cubicBezTo>
                <a:cubicBezTo>
                  <a:pt x="65" y="123"/>
                  <a:pt x="65" y="123"/>
                  <a:pt x="65" y="123"/>
                </a:cubicBezTo>
                <a:cubicBezTo>
                  <a:pt x="62" y="122"/>
                  <a:pt x="62" y="122"/>
                  <a:pt x="62" y="122"/>
                </a:cubicBezTo>
                <a:cubicBezTo>
                  <a:pt x="57" y="121"/>
                  <a:pt x="52" y="119"/>
                  <a:pt x="48" y="116"/>
                </a:cubicBezTo>
                <a:cubicBezTo>
                  <a:pt x="46" y="115"/>
                  <a:pt x="46" y="115"/>
                  <a:pt x="46" y="115"/>
                </a:cubicBezTo>
                <a:cubicBezTo>
                  <a:pt x="44" y="116"/>
                  <a:pt x="44" y="116"/>
                  <a:pt x="44" y="116"/>
                </a:cubicBezTo>
                <a:cubicBezTo>
                  <a:pt x="41" y="118"/>
                  <a:pt x="38" y="119"/>
                  <a:pt x="34" y="119"/>
                </a:cubicBezTo>
                <a:cubicBezTo>
                  <a:pt x="28" y="119"/>
                  <a:pt x="23" y="117"/>
                  <a:pt x="19" y="113"/>
                </a:cubicBezTo>
                <a:cubicBezTo>
                  <a:pt x="18" y="111"/>
                  <a:pt x="18" y="111"/>
                  <a:pt x="18" y="111"/>
                </a:cubicBezTo>
                <a:cubicBezTo>
                  <a:pt x="15" y="114"/>
                  <a:pt x="15" y="114"/>
                  <a:pt x="15" y="114"/>
                </a:cubicBezTo>
                <a:cubicBezTo>
                  <a:pt x="18" y="117"/>
                  <a:pt x="18" y="117"/>
                  <a:pt x="18" y="117"/>
                </a:cubicBezTo>
                <a:cubicBezTo>
                  <a:pt x="33" y="102"/>
                  <a:pt x="33" y="102"/>
                  <a:pt x="33" y="102"/>
                </a:cubicBezTo>
                <a:cubicBezTo>
                  <a:pt x="31" y="99"/>
                  <a:pt x="31" y="99"/>
                  <a:pt x="31" y="99"/>
                </a:cubicBezTo>
                <a:cubicBezTo>
                  <a:pt x="29" y="95"/>
                  <a:pt x="27" y="91"/>
                  <a:pt x="26" y="86"/>
                </a:cubicBezTo>
                <a:cubicBezTo>
                  <a:pt x="25" y="84"/>
                  <a:pt x="25" y="84"/>
                  <a:pt x="25" y="84"/>
                </a:cubicBezTo>
                <a:cubicBezTo>
                  <a:pt x="23" y="83"/>
                  <a:pt x="23" y="83"/>
                  <a:pt x="23" y="83"/>
                </a:cubicBezTo>
                <a:lnTo>
                  <a:pt x="22" y="87"/>
                </a:lnTo>
                <a:close/>
              </a:path>
            </a:pathLst>
          </a:custGeom>
          <a:solidFill>
            <a:srgbClr val="FF1F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t-IT"/>
          </a:p>
        </p:txBody>
      </p:sp>
      <p:sp>
        <p:nvSpPr>
          <p:cNvPr id="881" name="Freeform 189"/>
          <p:cNvSpPr>
            <a:spLocks/>
          </p:cNvSpPr>
          <p:nvPr/>
        </p:nvSpPr>
        <p:spPr bwMode="auto">
          <a:xfrm>
            <a:off x="3775076" y="4989513"/>
            <a:ext cx="128588" cy="160338"/>
          </a:xfrm>
          <a:custGeom>
            <a:avLst/>
            <a:gdLst>
              <a:gd name="T0" fmla="*/ 1 w 44"/>
              <a:gd name="T1" fmla="*/ 29 h 54"/>
              <a:gd name="T2" fmla="*/ 27 w 44"/>
              <a:gd name="T3" fmla="*/ 0 h 54"/>
              <a:gd name="T4" fmla="*/ 28 w 44"/>
              <a:gd name="T5" fmla="*/ 0 h 54"/>
              <a:gd name="T6" fmla="*/ 42 w 44"/>
              <a:gd name="T7" fmla="*/ 0 h 54"/>
              <a:gd name="T8" fmla="*/ 43 w 44"/>
              <a:gd name="T9" fmla="*/ 1 h 54"/>
              <a:gd name="T10" fmla="*/ 43 w 44"/>
              <a:gd name="T11" fmla="*/ 3 h 54"/>
              <a:gd name="T12" fmla="*/ 21 w 44"/>
              <a:gd name="T13" fmla="*/ 23 h 54"/>
              <a:gd name="T14" fmla="*/ 34 w 44"/>
              <a:gd name="T15" fmla="*/ 23 h 54"/>
              <a:gd name="T16" fmla="*/ 36 w 44"/>
              <a:gd name="T17" fmla="*/ 25 h 54"/>
              <a:gd name="T18" fmla="*/ 35 w 44"/>
              <a:gd name="T19" fmla="*/ 26 h 54"/>
              <a:gd name="T20" fmla="*/ 4 w 44"/>
              <a:gd name="T21" fmla="*/ 54 h 54"/>
              <a:gd name="T22" fmla="*/ 3 w 44"/>
              <a:gd name="T23" fmla="*/ 54 h 54"/>
              <a:gd name="T24" fmla="*/ 2 w 44"/>
              <a:gd name="T25" fmla="*/ 54 h 54"/>
              <a:gd name="T26" fmla="*/ 2 w 44"/>
              <a:gd name="T27" fmla="*/ 52 h 54"/>
              <a:gd name="T28" fmla="*/ 20 w 44"/>
              <a:gd name="T29" fmla="*/ 31 h 54"/>
              <a:gd name="T30" fmla="*/ 2 w 44"/>
              <a:gd name="T31" fmla="*/ 32 h 54"/>
              <a:gd name="T32" fmla="*/ 2 w 44"/>
              <a:gd name="T33" fmla="*/ 32 h 54"/>
              <a:gd name="T34" fmla="*/ 1 w 44"/>
              <a:gd name="T35" fmla="*/ 31 h 54"/>
              <a:gd name="T36" fmla="*/ 1 w 44"/>
              <a:gd name="T37" fmla="*/ 29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4" h="54">
                <a:moveTo>
                  <a:pt x="1" y="29"/>
                </a:moveTo>
                <a:cubicBezTo>
                  <a:pt x="27" y="0"/>
                  <a:pt x="27" y="0"/>
                  <a:pt x="27" y="0"/>
                </a:cubicBezTo>
                <a:cubicBezTo>
                  <a:pt x="27" y="0"/>
                  <a:pt x="28" y="0"/>
                  <a:pt x="28" y="0"/>
                </a:cubicBezTo>
                <a:cubicBezTo>
                  <a:pt x="42" y="0"/>
                  <a:pt x="42" y="0"/>
                  <a:pt x="42" y="0"/>
                </a:cubicBezTo>
                <a:cubicBezTo>
                  <a:pt x="42" y="0"/>
                  <a:pt x="43" y="0"/>
                  <a:pt x="43" y="1"/>
                </a:cubicBezTo>
                <a:cubicBezTo>
                  <a:pt x="44" y="2"/>
                  <a:pt x="43" y="2"/>
                  <a:pt x="43" y="3"/>
                </a:cubicBezTo>
                <a:cubicBezTo>
                  <a:pt x="21" y="23"/>
                  <a:pt x="21" y="23"/>
                  <a:pt x="21" y="23"/>
                </a:cubicBezTo>
                <a:cubicBezTo>
                  <a:pt x="34" y="23"/>
                  <a:pt x="34" y="23"/>
                  <a:pt x="34" y="23"/>
                </a:cubicBezTo>
                <a:cubicBezTo>
                  <a:pt x="35" y="23"/>
                  <a:pt x="35" y="24"/>
                  <a:pt x="36" y="25"/>
                </a:cubicBezTo>
                <a:cubicBezTo>
                  <a:pt x="36" y="25"/>
                  <a:pt x="36" y="26"/>
                  <a:pt x="35" y="26"/>
                </a:cubicBezTo>
                <a:cubicBezTo>
                  <a:pt x="4" y="54"/>
                  <a:pt x="4" y="54"/>
                  <a:pt x="4" y="54"/>
                </a:cubicBezTo>
                <a:cubicBezTo>
                  <a:pt x="4" y="54"/>
                  <a:pt x="4" y="54"/>
                  <a:pt x="3" y="54"/>
                </a:cubicBezTo>
                <a:cubicBezTo>
                  <a:pt x="3" y="54"/>
                  <a:pt x="2" y="54"/>
                  <a:pt x="2" y="54"/>
                </a:cubicBezTo>
                <a:cubicBezTo>
                  <a:pt x="1" y="53"/>
                  <a:pt x="1" y="52"/>
                  <a:pt x="2" y="52"/>
                </a:cubicBezTo>
                <a:cubicBezTo>
                  <a:pt x="20" y="31"/>
                  <a:pt x="20" y="31"/>
                  <a:pt x="20" y="31"/>
                </a:cubicBezTo>
                <a:cubicBezTo>
                  <a:pt x="2" y="32"/>
                  <a:pt x="2" y="32"/>
                  <a:pt x="2" y="32"/>
                </a:cubicBezTo>
                <a:cubicBezTo>
                  <a:pt x="2" y="32"/>
                  <a:pt x="2" y="32"/>
                  <a:pt x="2" y="32"/>
                </a:cubicBezTo>
                <a:cubicBezTo>
                  <a:pt x="2" y="32"/>
                  <a:pt x="1" y="32"/>
                  <a:pt x="1" y="31"/>
                </a:cubicBezTo>
                <a:cubicBezTo>
                  <a:pt x="0" y="31"/>
                  <a:pt x="1" y="30"/>
                  <a:pt x="1" y="29"/>
                </a:cubicBezTo>
                <a:close/>
              </a:path>
            </a:pathLst>
          </a:custGeom>
          <a:solidFill>
            <a:srgbClr val="FF1F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t-IT"/>
          </a:p>
        </p:txBody>
      </p:sp>
      <p:sp>
        <p:nvSpPr>
          <p:cNvPr id="882" name="Freeform 190"/>
          <p:cNvSpPr>
            <a:spLocks noEditPoints="1"/>
          </p:cNvSpPr>
          <p:nvPr/>
        </p:nvSpPr>
        <p:spPr bwMode="auto">
          <a:xfrm>
            <a:off x="3771901" y="2087563"/>
            <a:ext cx="120650" cy="115888"/>
          </a:xfrm>
          <a:custGeom>
            <a:avLst/>
            <a:gdLst>
              <a:gd name="T0" fmla="*/ 26 w 41"/>
              <a:gd name="T1" fmla="*/ 17 h 39"/>
              <a:gd name="T2" fmla="*/ 32 w 41"/>
              <a:gd name="T3" fmla="*/ 8 h 39"/>
              <a:gd name="T4" fmla="*/ 9 w 41"/>
              <a:gd name="T5" fmla="*/ 5 h 39"/>
              <a:gd name="T6" fmla="*/ 14 w 41"/>
              <a:gd name="T7" fmla="*/ 17 h 39"/>
              <a:gd name="T8" fmla="*/ 3 w 41"/>
              <a:gd name="T9" fmla="*/ 17 h 39"/>
              <a:gd name="T10" fmla="*/ 12 w 41"/>
              <a:gd name="T11" fmla="*/ 39 h 39"/>
              <a:gd name="T12" fmla="*/ 15 w 41"/>
              <a:gd name="T13" fmla="*/ 38 h 39"/>
              <a:gd name="T14" fmla="*/ 20 w 41"/>
              <a:gd name="T15" fmla="*/ 27 h 39"/>
              <a:gd name="T16" fmla="*/ 25 w 41"/>
              <a:gd name="T17" fmla="*/ 38 h 39"/>
              <a:gd name="T18" fmla="*/ 28 w 41"/>
              <a:gd name="T19" fmla="*/ 39 h 39"/>
              <a:gd name="T20" fmla="*/ 37 w 41"/>
              <a:gd name="T21" fmla="*/ 17 h 39"/>
              <a:gd name="T22" fmla="*/ 5 w 41"/>
              <a:gd name="T23" fmla="*/ 21 h 39"/>
              <a:gd name="T24" fmla="*/ 14 w 41"/>
              <a:gd name="T25" fmla="*/ 22 h 39"/>
              <a:gd name="T26" fmla="*/ 14 w 41"/>
              <a:gd name="T27" fmla="*/ 23 h 39"/>
              <a:gd name="T28" fmla="*/ 14 w 41"/>
              <a:gd name="T29" fmla="*/ 24 h 39"/>
              <a:gd name="T30" fmla="*/ 15 w 41"/>
              <a:gd name="T31" fmla="*/ 24 h 39"/>
              <a:gd name="T32" fmla="*/ 16 w 41"/>
              <a:gd name="T33" fmla="*/ 25 h 39"/>
              <a:gd name="T34" fmla="*/ 12 w 41"/>
              <a:gd name="T35" fmla="*/ 34 h 39"/>
              <a:gd name="T36" fmla="*/ 22 w 41"/>
              <a:gd name="T37" fmla="*/ 21 h 39"/>
              <a:gd name="T38" fmla="*/ 21 w 41"/>
              <a:gd name="T39" fmla="*/ 22 h 39"/>
              <a:gd name="T40" fmla="*/ 21 w 41"/>
              <a:gd name="T41" fmla="*/ 23 h 39"/>
              <a:gd name="T42" fmla="*/ 19 w 41"/>
              <a:gd name="T43" fmla="*/ 22 h 39"/>
              <a:gd name="T44" fmla="*/ 18 w 41"/>
              <a:gd name="T45" fmla="*/ 22 h 39"/>
              <a:gd name="T46" fmla="*/ 18 w 41"/>
              <a:gd name="T47" fmla="*/ 21 h 39"/>
              <a:gd name="T48" fmla="*/ 18 w 41"/>
              <a:gd name="T49" fmla="*/ 20 h 39"/>
              <a:gd name="T50" fmla="*/ 21 w 41"/>
              <a:gd name="T51" fmla="*/ 19 h 39"/>
              <a:gd name="T52" fmla="*/ 22 w 41"/>
              <a:gd name="T53" fmla="*/ 21 h 39"/>
              <a:gd name="T54" fmla="*/ 21 w 41"/>
              <a:gd name="T55" fmla="*/ 14 h 39"/>
              <a:gd name="T56" fmla="*/ 18 w 41"/>
              <a:gd name="T57" fmla="*/ 14 h 39"/>
              <a:gd name="T58" fmla="*/ 13 w 41"/>
              <a:gd name="T59" fmla="*/ 7 h 39"/>
              <a:gd name="T60" fmla="*/ 22 w 41"/>
              <a:gd name="T61" fmla="*/ 14 h 39"/>
              <a:gd name="T62" fmla="*/ 28 w 41"/>
              <a:gd name="T63" fmla="*/ 34 h 39"/>
              <a:gd name="T64" fmla="*/ 24 w 41"/>
              <a:gd name="T65" fmla="*/ 25 h 39"/>
              <a:gd name="T66" fmla="*/ 25 w 41"/>
              <a:gd name="T67" fmla="*/ 24 h 39"/>
              <a:gd name="T68" fmla="*/ 26 w 41"/>
              <a:gd name="T69" fmla="*/ 24 h 39"/>
              <a:gd name="T70" fmla="*/ 26 w 41"/>
              <a:gd name="T71" fmla="*/ 23 h 39"/>
              <a:gd name="T72" fmla="*/ 27 w 41"/>
              <a:gd name="T73" fmla="*/ 22 h 39"/>
              <a:gd name="T74" fmla="*/ 35 w 41"/>
              <a:gd name="T75" fmla="*/ 2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1" h="39">
                <a:moveTo>
                  <a:pt x="37" y="17"/>
                </a:moveTo>
                <a:cubicBezTo>
                  <a:pt x="26" y="17"/>
                  <a:pt x="26" y="17"/>
                  <a:pt x="26" y="17"/>
                </a:cubicBezTo>
                <a:cubicBezTo>
                  <a:pt x="26" y="17"/>
                  <a:pt x="26" y="17"/>
                  <a:pt x="26" y="17"/>
                </a:cubicBezTo>
                <a:cubicBezTo>
                  <a:pt x="32" y="8"/>
                  <a:pt x="32" y="8"/>
                  <a:pt x="32" y="8"/>
                </a:cubicBezTo>
                <a:cubicBezTo>
                  <a:pt x="33" y="7"/>
                  <a:pt x="33" y="5"/>
                  <a:pt x="32" y="5"/>
                </a:cubicBezTo>
                <a:cubicBezTo>
                  <a:pt x="25" y="0"/>
                  <a:pt x="15" y="0"/>
                  <a:pt x="9" y="5"/>
                </a:cubicBezTo>
                <a:cubicBezTo>
                  <a:pt x="8" y="5"/>
                  <a:pt x="7" y="7"/>
                  <a:pt x="8" y="8"/>
                </a:cubicBezTo>
                <a:cubicBezTo>
                  <a:pt x="14" y="17"/>
                  <a:pt x="14" y="17"/>
                  <a:pt x="14" y="17"/>
                </a:cubicBezTo>
                <a:cubicBezTo>
                  <a:pt x="14" y="17"/>
                  <a:pt x="14" y="17"/>
                  <a:pt x="14" y="17"/>
                </a:cubicBezTo>
                <a:cubicBezTo>
                  <a:pt x="3" y="17"/>
                  <a:pt x="3" y="17"/>
                  <a:pt x="3" y="17"/>
                </a:cubicBezTo>
                <a:cubicBezTo>
                  <a:pt x="2" y="17"/>
                  <a:pt x="1" y="17"/>
                  <a:pt x="0" y="19"/>
                </a:cubicBezTo>
                <a:cubicBezTo>
                  <a:pt x="0" y="27"/>
                  <a:pt x="4" y="35"/>
                  <a:pt x="12" y="39"/>
                </a:cubicBezTo>
                <a:cubicBezTo>
                  <a:pt x="13" y="39"/>
                  <a:pt x="13" y="39"/>
                  <a:pt x="13" y="39"/>
                </a:cubicBezTo>
                <a:cubicBezTo>
                  <a:pt x="14" y="39"/>
                  <a:pt x="14" y="38"/>
                  <a:pt x="15" y="38"/>
                </a:cubicBezTo>
                <a:cubicBezTo>
                  <a:pt x="20" y="27"/>
                  <a:pt x="20" y="27"/>
                  <a:pt x="20" y="27"/>
                </a:cubicBezTo>
                <a:cubicBezTo>
                  <a:pt x="20" y="27"/>
                  <a:pt x="20" y="27"/>
                  <a:pt x="20" y="27"/>
                </a:cubicBezTo>
                <a:cubicBezTo>
                  <a:pt x="20" y="27"/>
                  <a:pt x="20" y="27"/>
                  <a:pt x="20" y="27"/>
                </a:cubicBezTo>
                <a:cubicBezTo>
                  <a:pt x="25" y="38"/>
                  <a:pt x="25" y="38"/>
                  <a:pt x="25" y="38"/>
                </a:cubicBezTo>
                <a:cubicBezTo>
                  <a:pt x="26" y="38"/>
                  <a:pt x="26" y="39"/>
                  <a:pt x="27" y="39"/>
                </a:cubicBezTo>
                <a:cubicBezTo>
                  <a:pt x="28" y="39"/>
                  <a:pt x="28" y="39"/>
                  <a:pt x="28" y="39"/>
                </a:cubicBezTo>
                <a:cubicBezTo>
                  <a:pt x="36" y="35"/>
                  <a:pt x="41" y="27"/>
                  <a:pt x="40" y="19"/>
                </a:cubicBezTo>
                <a:cubicBezTo>
                  <a:pt x="40" y="17"/>
                  <a:pt x="39" y="17"/>
                  <a:pt x="37" y="17"/>
                </a:cubicBezTo>
                <a:close/>
                <a:moveTo>
                  <a:pt x="12" y="34"/>
                </a:moveTo>
                <a:cubicBezTo>
                  <a:pt x="8" y="31"/>
                  <a:pt x="5" y="26"/>
                  <a:pt x="5" y="21"/>
                </a:cubicBezTo>
                <a:cubicBezTo>
                  <a:pt x="14" y="22"/>
                  <a:pt x="14" y="22"/>
                  <a:pt x="14" y="22"/>
                </a:cubicBezTo>
                <a:cubicBezTo>
                  <a:pt x="14" y="22"/>
                  <a:pt x="14" y="22"/>
                  <a:pt x="14" y="22"/>
                </a:cubicBezTo>
                <a:cubicBezTo>
                  <a:pt x="14" y="22"/>
                  <a:pt x="14" y="22"/>
                  <a:pt x="14" y="22"/>
                </a:cubicBezTo>
                <a:cubicBezTo>
                  <a:pt x="14" y="23"/>
                  <a:pt x="14" y="23"/>
                  <a:pt x="14" y="23"/>
                </a:cubicBezTo>
                <a:cubicBezTo>
                  <a:pt x="14" y="23"/>
                  <a:pt x="14" y="23"/>
                  <a:pt x="14" y="23"/>
                </a:cubicBezTo>
                <a:cubicBezTo>
                  <a:pt x="14" y="24"/>
                  <a:pt x="14" y="24"/>
                  <a:pt x="14" y="24"/>
                </a:cubicBezTo>
                <a:cubicBezTo>
                  <a:pt x="14" y="24"/>
                  <a:pt x="14" y="24"/>
                  <a:pt x="14" y="24"/>
                </a:cubicBezTo>
                <a:cubicBezTo>
                  <a:pt x="15" y="24"/>
                  <a:pt x="15" y="24"/>
                  <a:pt x="15" y="24"/>
                </a:cubicBezTo>
                <a:cubicBezTo>
                  <a:pt x="15" y="25"/>
                  <a:pt x="15" y="25"/>
                  <a:pt x="15" y="25"/>
                </a:cubicBezTo>
                <a:cubicBezTo>
                  <a:pt x="16" y="25"/>
                  <a:pt x="16" y="25"/>
                  <a:pt x="16" y="25"/>
                </a:cubicBezTo>
                <a:cubicBezTo>
                  <a:pt x="16" y="26"/>
                  <a:pt x="16" y="26"/>
                  <a:pt x="16" y="26"/>
                </a:cubicBezTo>
                <a:lnTo>
                  <a:pt x="12" y="34"/>
                </a:lnTo>
                <a:close/>
                <a:moveTo>
                  <a:pt x="22" y="21"/>
                </a:moveTo>
                <a:cubicBezTo>
                  <a:pt x="22" y="21"/>
                  <a:pt x="22" y="21"/>
                  <a:pt x="22" y="21"/>
                </a:cubicBezTo>
                <a:cubicBezTo>
                  <a:pt x="22" y="21"/>
                  <a:pt x="22" y="21"/>
                  <a:pt x="22" y="21"/>
                </a:cubicBezTo>
                <a:cubicBezTo>
                  <a:pt x="21" y="22"/>
                  <a:pt x="21" y="22"/>
                  <a:pt x="21" y="22"/>
                </a:cubicBezTo>
                <a:cubicBezTo>
                  <a:pt x="21" y="22"/>
                  <a:pt x="21" y="22"/>
                  <a:pt x="21" y="22"/>
                </a:cubicBezTo>
                <a:cubicBezTo>
                  <a:pt x="21" y="23"/>
                  <a:pt x="21" y="23"/>
                  <a:pt x="21" y="23"/>
                </a:cubicBezTo>
                <a:cubicBezTo>
                  <a:pt x="20" y="23"/>
                  <a:pt x="20" y="23"/>
                  <a:pt x="19" y="23"/>
                </a:cubicBezTo>
                <a:cubicBezTo>
                  <a:pt x="19" y="22"/>
                  <a:pt x="19" y="22"/>
                  <a:pt x="19" y="22"/>
                </a:cubicBezTo>
                <a:cubicBezTo>
                  <a:pt x="19" y="22"/>
                  <a:pt x="19" y="22"/>
                  <a:pt x="19" y="22"/>
                </a:cubicBezTo>
                <a:cubicBezTo>
                  <a:pt x="18" y="22"/>
                  <a:pt x="18" y="22"/>
                  <a:pt x="18" y="22"/>
                </a:cubicBezTo>
                <a:cubicBezTo>
                  <a:pt x="18" y="21"/>
                  <a:pt x="18" y="21"/>
                  <a:pt x="18" y="21"/>
                </a:cubicBezTo>
                <a:cubicBezTo>
                  <a:pt x="18" y="21"/>
                  <a:pt x="18" y="21"/>
                  <a:pt x="18" y="21"/>
                </a:cubicBezTo>
                <a:cubicBezTo>
                  <a:pt x="18" y="21"/>
                  <a:pt x="18" y="21"/>
                  <a:pt x="18" y="21"/>
                </a:cubicBezTo>
                <a:cubicBezTo>
                  <a:pt x="18" y="20"/>
                  <a:pt x="18" y="20"/>
                  <a:pt x="18" y="20"/>
                </a:cubicBezTo>
                <a:cubicBezTo>
                  <a:pt x="18" y="20"/>
                  <a:pt x="18" y="19"/>
                  <a:pt x="19" y="19"/>
                </a:cubicBezTo>
                <a:cubicBezTo>
                  <a:pt x="20" y="18"/>
                  <a:pt x="21" y="18"/>
                  <a:pt x="21" y="19"/>
                </a:cubicBezTo>
                <a:cubicBezTo>
                  <a:pt x="22" y="19"/>
                  <a:pt x="22" y="20"/>
                  <a:pt x="22" y="20"/>
                </a:cubicBezTo>
                <a:lnTo>
                  <a:pt x="22" y="21"/>
                </a:lnTo>
                <a:close/>
                <a:moveTo>
                  <a:pt x="22" y="14"/>
                </a:moveTo>
                <a:cubicBezTo>
                  <a:pt x="21" y="14"/>
                  <a:pt x="21" y="14"/>
                  <a:pt x="21" y="14"/>
                </a:cubicBezTo>
                <a:cubicBezTo>
                  <a:pt x="20" y="14"/>
                  <a:pt x="20" y="14"/>
                  <a:pt x="19" y="14"/>
                </a:cubicBezTo>
                <a:cubicBezTo>
                  <a:pt x="18" y="14"/>
                  <a:pt x="18" y="14"/>
                  <a:pt x="18" y="14"/>
                </a:cubicBezTo>
                <a:cubicBezTo>
                  <a:pt x="18" y="14"/>
                  <a:pt x="18" y="14"/>
                  <a:pt x="18" y="14"/>
                </a:cubicBezTo>
                <a:cubicBezTo>
                  <a:pt x="13" y="7"/>
                  <a:pt x="13" y="7"/>
                  <a:pt x="13" y="7"/>
                </a:cubicBezTo>
                <a:cubicBezTo>
                  <a:pt x="17" y="5"/>
                  <a:pt x="23" y="5"/>
                  <a:pt x="27" y="7"/>
                </a:cubicBezTo>
                <a:cubicBezTo>
                  <a:pt x="22" y="14"/>
                  <a:pt x="22" y="14"/>
                  <a:pt x="22" y="14"/>
                </a:cubicBezTo>
                <a:close/>
                <a:moveTo>
                  <a:pt x="33" y="28"/>
                </a:moveTo>
                <a:cubicBezTo>
                  <a:pt x="32" y="30"/>
                  <a:pt x="30" y="32"/>
                  <a:pt x="28" y="34"/>
                </a:cubicBezTo>
                <a:cubicBezTo>
                  <a:pt x="24" y="26"/>
                  <a:pt x="24" y="26"/>
                  <a:pt x="24" y="26"/>
                </a:cubicBezTo>
                <a:cubicBezTo>
                  <a:pt x="24" y="25"/>
                  <a:pt x="24" y="25"/>
                  <a:pt x="24" y="25"/>
                </a:cubicBezTo>
                <a:cubicBezTo>
                  <a:pt x="25" y="25"/>
                  <a:pt x="25" y="25"/>
                  <a:pt x="25" y="25"/>
                </a:cubicBezTo>
                <a:cubicBezTo>
                  <a:pt x="25" y="24"/>
                  <a:pt x="25" y="24"/>
                  <a:pt x="25" y="24"/>
                </a:cubicBezTo>
                <a:cubicBezTo>
                  <a:pt x="26" y="24"/>
                  <a:pt x="26" y="24"/>
                  <a:pt x="26" y="24"/>
                </a:cubicBezTo>
                <a:cubicBezTo>
                  <a:pt x="26" y="24"/>
                  <a:pt x="26" y="24"/>
                  <a:pt x="26" y="24"/>
                </a:cubicBezTo>
                <a:cubicBezTo>
                  <a:pt x="26" y="23"/>
                  <a:pt x="26" y="23"/>
                  <a:pt x="26" y="23"/>
                </a:cubicBezTo>
                <a:cubicBezTo>
                  <a:pt x="26" y="23"/>
                  <a:pt x="26" y="23"/>
                  <a:pt x="26" y="23"/>
                </a:cubicBezTo>
                <a:cubicBezTo>
                  <a:pt x="26" y="22"/>
                  <a:pt x="26" y="22"/>
                  <a:pt x="26" y="22"/>
                </a:cubicBezTo>
                <a:cubicBezTo>
                  <a:pt x="27" y="22"/>
                  <a:pt x="27" y="22"/>
                  <a:pt x="27" y="22"/>
                </a:cubicBezTo>
                <a:cubicBezTo>
                  <a:pt x="27" y="22"/>
                  <a:pt x="27" y="22"/>
                  <a:pt x="27" y="22"/>
                </a:cubicBezTo>
                <a:cubicBezTo>
                  <a:pt x="35" y="21"/>
                  <a:pt x="35" y="21"/>
                  <a:pt x="35" y="21"/>
                </a:cubicBezTo>
                <a:cubicBezTo>
                  <a:pt x="35" y="24"/>
                  <a:pt x="35" y="26"/>
                  <a:pt x="33" y="28"/>
                </a:cubicBezTo>
                <a:close/>
              </a:path>
            </a:pathLst>
          </a:custGeom>
          <a:solidFill>
            <a:srgbClr val="FF1F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t-IT"/>
          </a:p>
        </p:txBody>
      </p:sp>
      <p:sp>
        <p:nvSpPr>
          <p:cNvPr id="883" name="Freeform 191"/>
          <p:cNvSpPr>
            <a:spLocks noEditPoints="1"/>
          </p:cNvSpPr>
          <p:nvPr/>
        </p:nvSpPr>
        <p:spPr bwMode="auto">
          <a:xfrm>
            <a:off x="3635376" y="1863726"/>
            <a:ext cx="390525" cy="388938"/>
          </a:xfrm>
          <a:custGeom>
            <a:avLst/>
            <a:gdLst>
              <a:gd name="T0" fmla="*/ 110 w 132"/>
              <a:gd name="T1" fmla="*/ 66 h 132"/>
              <a:gd name="T2" fmla="*/ 99 w 132"/>
              <a:gd name="T3" fmla="*/ 86 h 132"/>
              <a:gd name="T4" fmla="*/ 93 w 132"/>
              <a:gd name="T5" fmla="*/ 66 h 132"/>
              <a:gd name="T6" fmla="*/ 92 w 132"/>
              <a:gd name="T7" fmla="*/ 26 h 132"/>
              <a:gd name="T8" fmla="*/ 90 w 132"/>
              <a:gd name="T9" fmla="*/ 22 h 132"/>
              <a:gd name="T10" fmla="*/ 100 w 132"/>
              <a:gd name="T11" fmla="*/ 24 h 132"/>
              <a:gd name="T12" fmla="*/ 128 w 132"/>
              <a:gd name="T13" fmla="*/ 15 h 132"/>
              <a:gd name="T14" fmla="*/ 49 w 132"/>
              <a:gd name="T15" fmla="*/ 9 h 132"/>
              <a:gd name="T16" fmla="*/ 38 w 132"/>
              <a:gd name="T17" fmla="*/ 29 h 132"/>
              <a:gd name="T18" fmla="*/ 18 w 132"/>
              <a:gd name="T19" fmla="*/ 66 h 132"/>
              <a:gd name="T20" fmla="*/ 7 w 132"/>
              <a:gd name="T21" fmla="*/ 83 h 132"/>
              <a:gd name="T22" fmla="*/ 3 w 132"/>
              <a:gd name="T23" fmla="*/ 111 h 132"/>
              <a:gd name="T24" fmla="*/ 2 w 132"/>
              <a:gd name="T25" fmla="*/ 132 h 132"/>
              <a:gd name="T26" fmla="*/ 132 w 132"/>
              <a:gd name="T27" fmla="*/ 121 h 132"/>
              <a:gd name="T28" fmla="*/ 128 w 132"/>
              <a:gd name="T29" fmla="*/ 86 h 132"/>
              <a:gd name="T30" fmla="*/ 123 w 132"/>
              <a:gd name="T31" fmla="*/ 79 h 132"/>
              <a:gd name="T32" fmla="*/ 81 w 132"/>
              <a:gd name="T33" fmla="*/ 4 h 132"/>
              <a:gd name="T34" fmla="*/ 123 w 132"/>
              <a:gd name="T35" fmla="*/ 16 h 132"/>
              <a:gd name="T36" fmla="*/ 103 w 132"/>
              <a:gd name="T37" fmla="*/ 22 h 132"/>
              <a:gd name="T38" fmla="*/ 100 w 132"/>
              <a:gd name="T39" fmla="*/ 9 h 132"/>
              <a:gd name="T40" fmla="*/ 97 w 132"/>
              <a:gd name="T41" fmla="*/ 18 h 132"/>
              <a:gd name="T42" fmla="*/ 84 w 132"/>
              <a:gd name="T43" fmla="*/ 26 h 132"/>
              <a:gd name="T44" fmla="*/ 73 w 132"/>
              <a:gd name="T45" fmla="*/ 13 h 132"/>
              <a:gd name="T46" fmla="*/ 51 w 132"/>
              <a:gd name="T47" fmla="*/ 13 h 132"/>
              <a:gd name="T48" fmla="*/ 73 w 132"/>
              <a:gd name="T49" fmla="*/ 4 h 132"/>
              <a:gd name="T50" fmla="*/ 62 w 132"/>
              <a:gd name="T51" fmla="*/ 26 h 132"/>
              <a:gd name="T52" fmla="*/ 13 w 132"/>
              <a:gd name="T53" fmla="*/ 77 h 132"/>
              <a:gd name="T54" fmla="*/ 29 w 132"/>
              <a:gd name="T55" fmla="*/ 61 h 132"/>
              <a:gd name="T56" fmla="*/ 32 w 132"/>
              <a:gd name="T57" fmla="*/ 75 h 132"/>
              <a:gd name="T58" fmla="*/ 13 w 132"/>
              <a:gd name="T59" fmla="*/ 83 h 132"/>
              <a:gd name="T60" fmla="*/ 31 w 132"/>
              <a:gd name="T61" fmla="*/ 80 h 132"/>
              <a:gd name="T62" fmla="*/ 34 w 132"/>
              <a:gd name="T63" fmla="*/ 87 h 132"/>
              <a:gd name="T64" fmla="*/ 31 w 132"/>
              <a:gd name="T65" fmla="*/ 83 h 132"/>
              <a:gd name="T66" fmla="*/ 27 w 132"/>
              <a:gd name="T67" fmla="*/ 127 h 132"/>
              <a:gd name="T68" fmla="*/ 7 w 132"/>
              <a:gd name="T69" fmla="*/ 113 h 132"/>
              <a:gd name="T70" fmla="*/ 29 w 132"/>
              <a:gd name="T71" fmla="*/ 88 h 132"/>
              <a:gd name="T72" fmla="*/ 31 w 132"/>
              <a:gd name="T73" fmla="*/ 127 h 132"/>
              <a:gd name="T74" fmla="*/ 38 w 132"/>
              <a:gd name="T75" fmla="*/ 89 h 132"/>
              <a:gd name="T76" fmla="*/ 90 w 132"/>
              <a:gd name="T77" fmla="*/ 31 h 132"/>
              <a:gd name="T78" fmla="*/ 101 w 132"/>
              <a:gd name="T79" fmla="*/ 113 h 132"/>
              <a:gd name="T80" fmla="*/ 128 w 132"/>
              <a:gd name="T81" fmla="*/ 121 h 132"/>
              <a:gd name="T82" fmla="*/ 106 w 132"/>
              <a:gd name="T83" fmla="*/ 113 h 132"/>
              <a:gd name="T84" fmla="*/ 103 w 132"/>
              <a:gd name="T85" fmla="*/ 88 h 132"/>
              <a:gd name="T86" fmla="*/ 126 w 132"/>
              <a:gd name="T87" fmla="*/ 113 h 132"/>
              <a:gd name="T88" fmla="*/ 119 w 132"/>
              <a:gd name="T89" fmla="*/ 83 h 132"/>
              <a:gd name="T90" fmla="*/ 112 w 132"/>
              <a:gd name="T91" fmla="*/ 70 h 132"/>
              <a:gd name="T92" fmla="*/ 128 w 132"/>
              <a:gd name="T93" fmla="*/ 68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32" h="132">
                <a:moveTo>
                  <a:pt x="132" y="68"/>
                </a:moveTo>
                <a:cubicBezTo>
                  <a:pt x="132" y="62"/>
                  <a:pt x="128" y="58"/>
                  <a:pt x="122" y="57"/>
                </a:cubicBezTo>
                <a:cubicBezTo>
                  <a:pt x="116" y="57"/>
                  <a:pt x="111" y="60"/>
                  <a:pt x="110" y="66"/>
                </a:cubicBezTo>
                <a:cubicBezTo>
                  <a:pt x="105" y="67"/>
                  <a:pt x="101" y="72"/>
                  <a:pt x="101" y="77"/>
                </a:cubicBezTo>
                <a:cubicBezTo>
                  <a:pt x="101" y="83"/>
                  <a:pt x="101" y="83"/>
                  <a:pt x="101" y="83"/>
                </a:cubicBezTo>
                <a:cubicBezTo>
                  <a:pt x="100" y="83"/>
                  <a:pt x="99" y="84"/>
                  <a:pt x="99" y="86"/>
                </a:cubicBezTo>
                <a:cubicBezTo>
                  <a:pt x="99" y="89"/>
                  <a:pt x="99" y="89"/>
                  <a:pt x="99" y="89"/>
                </a:cubicBezTo>
                <a:cubicBezTo>
                  <a:pt x="99" y="89"/>
                  <a:pt x="99" y="89"/>
                  <a:pt x="99" y="89"/>
                </a:cubicBezTo>
                <a:cubicBezTo>
                  <a:pt x="95" y="82"/>
                  <a:pt x="93" y="74"/>
                  <a:pt x="93" y="66"/>
                </a:cubicBezTo>
                <a:cubicBezTo>
                  <a:pt x="95" y="29"/>
                  <a:pt x="95" y="29"/>
                  <a:pt x="95" y="29"/>
                </a:cubicBezTo>
                <a:cubicBezTo>
                  <a:pt x="95" y="28"/>
                  <a:pt x="94" y="27"/>
                  <a:pt x="94" y="27"/>
                </a:cubicBezTo>
                <a:cubicBezTo>
                  <a:pt x="94" y="27"/>
                  <a:pt x="93" y="26"/>
                  <a:pt x="92" y="26"/>
                </a:cubicBezTo>
                <a:cubicBezTo>
                  <a:pt x="88" y="26"/>
                  <a:pt x="88" y="26"/>
                  <a:pt x="88" y="26"/>
                </a:cubicBezTo>
                <a:cubicBezTo>
                  <a:pt x="88" y="24"/>
                  <a:pt x="88" y="24"/>
                  <a:pt x="88" y="24"/>
                </a:cubicBezTo>
                <a:cubicBezTo>
                  <a:pt x="88" y="23"/>
                  <a:pt x="89" y="22"/>
                  <a:pt x="90" y="22"/>
                </a:cubicBezTo>
                <a:cubicBezTo>
                  <a:pt x="97" y="22"/>
                  <a:pt x="97" y="22"/>
                  <a:pt x="97" y="22"/>
                </a:cubicBezTo>
                <a:cubicBezTo>
                  <a:pt x="98" y="22"/>
                  <a:pt x="98" y="22"/>
                  <a:pt x="98" y="22"/>
                </a:cubicBezTo>
                <a:cubicBezTo>
                  <a:pt x="100" y="24"/>
                  <a:pt x="100" y="24"/>
                  <a:pt x="100" y="24"/>
                </a:cubicBezTo>
                <a:cubicBezTo>
                  <a:pt x="103" y="28"/>
                  <a:pt x="107" y="31"/>
                  <a:pt x="112" y="31"/>
                </a:cubicBezTo>
                <a:cubicBezTo>
                  <a:pt x="121" y="31"/>
                  <a:pt x="127" y="24"/>
                  <a:pt x="128" y="16"/>
                </a:cubicBezTo>
                <a:cubicBezTo>
                  <a:pt x="128" y="15"/>
                  <a:pt x="128" y="15"/>
                  <a:pt x="128" y="15"/>
                </a:cubicBezTo>
                <a:cubicBezTo>
                  <a:pt x="127" y="7"/>
                  <a:pt x="121" y="0"/>
                  <a:pt x="112" y="0"/>
                </a:cubicBezTo>
                <a:cubicBezTo>
                  <a:pt x="59" y="0"/>
                  <a:pt x="59" y="0"/>
                  <a:pt x="59" y="0"/>
                </a:cubicBezTo>
                <a:cubicBezTo>
                  <a:pt x="54" y="0"/>
                  <a:pt x="50" y="4"/>
                  <a:pt x="49" y="9"/>
                </a:cubicBezTo>
                <a:cubicBezTo>
                  <a:pt x="43" y="10"/>
                  <a:pt x="40" y="14"/>
                  <a:pt x="40" y="20"/>
                </a:cubicBezTo>
                <a:cubicBezTo>
                  <a:pt x="40" y="26"/>
                  <a:pt x="40" y="26"/>
                  <a:pt x="40" y="26"/>
                </a:cubicBezTo>
                <a:cubicBezTo>
                  <a:pt x="39" y="26"/>
                  <a:pt x="38" y="27"/>
                  <a:pt x="38" y="29"/>
                </a:cubicBezTo>
                <a:cubicBezTo>
                  <a:pt x="38" y="57"/>
                  <a:pt x="38" y="57"/>
                  <a:pt x="38" y="57"/>
                </a:cubicBezTo>
                <a:cubicBezTo>
                  <a:pt x="29" y="57"/>
                  <a:pt x="29" y="57"/>
                  <a:pt x="29" y="57"/>
                </a:cubicBezTo>
                <a:cubicBezTo>
                  <a:pt x="23" y="57"/>
                  <a:pt x="19" y="61"/>
                  <a:pt x="18" y="66"/>
                </a:cubicBezTo>
                <a:cubicBezTo>
                  <a:pt x="13" y="67"/>
                  <a:pt x="9" y="72"/>
                  <a:pt x="9" y="77"/>
                </a:cubicBezTo>
                <a:cubicBezTo>
                  <a:pt x="9" y="83"/>
                  <a:pt x="9" y="83"/>
                  <a:pt x="9" y="83"/>
                </a:cubicBezTo>
                <a:cubicBezTo>
                  <a:pt x="7" y="83"/>
                  <a:pt x="7" y="83"/>
                  <a:pt x="7" y="83"/>
                </a:cubicBezTo>
                <a:cubicBezTo>
                  <a:pt x="6" y="83"/>
                  <a:pt x="5" y="84"/>
                  <a:pt x="5" y="86"/>
                </a:cubicBezTo>
                <a:cubicBezTo>
                  <a:pt x="5" y="103"/>
                  <a:pt x="5" y="103"/>
                  <a:pt x="5" y="103"/>
                </a:cubicBezTo>
                <a:cubicBezTo>
                  <a:pt x="5" y="106"/>
                  <a:pt x="4" y="108"/>
                  <a:pt x="3" y="111"/>
                </a:cubicBezTo>
                <a:cubicBezTo>
                  <a:pt x="1" y="114"/>
                  <a:pt x="0" y="118"/>
                  <a:pt x="0" y="121"/>
                </a:cubicBezTo>
                <a:cubicBezTo>
                  <a:pt x="0" y="130"/>
                  <a:pt x="0" y="130"/>
                  <a:pt x="0" y="130"/>
                </a:cubicBezTo>
                <a:cubicBezTo>
                  <a:pt x="0" y="131"/>
                  <a:pt x="1" y="132"/>
                  <a:pt x="2" y="132"/>
                </a:cubicBezTo>
                <a:cubicBezTo>
                  <a:pt x="130" y="132"/>
                  <a:pt x="130" y="132"/>
                  <a:pt x="130" y="132"/>
                </a:cubicBezTo>
                <a:cubicBezTo>
                  <a:pt x="131" y="132"/>
                  <a:pt x="132" y="131"/>
                  <a:pt x="132" y="130"/>
                </a:cubicBezTo>
                <a:cubicBezTo>
                  <a:pt x="132" y="121"/>
                  <a:pt x="132" y="121"/>
                  <a:pt x="132" y="121"/>
                </a:cubicBezTo>
                <a:cubicBezTo>
                  <a:pt x="132" y="118"/>
                  <a:pt x="131" y="114"/>
                  <a:pt x="129" y="111"/>
                </a:cubicBezTo>
                <a:cubicBezTo>
                  <a:pt x="128" y="108"/>
                  <a:pt x="128" y="106"/>
                  <a:pt x="128" y="103"/>
                </a:cubicBezTo>
                <a:cubicBezTo>
                  <a:pt x="128" y="86"/>
                  <a:pt x="128" y="86"/>
                  <a:pt x="128" y="86"/>
                </a:cubicBezTo>
                <a:cubicBezTo>
                  <a:pt x="128" y="84"/>
                  <a:pt x="127" y="83"/>
                  <a:pt x="125" y="83"/>
                </a:cubicBezTo>
                <a:cubicBezTo>
                  <a:pt x="123" y="83"/>
                  <a:pt x="123" y="83"/>
                  <a:pt x="123" y="83"/>
                </a:cubicBezTo>
                <a:cubicBezTo>
                  <a:pt x="123" y="79"/>
                  <a:pt x="123" y="79"/>
                  <a:pt x="123" y="79"/>
                </a:cubicBezTo>
                <a:cubicBezTo>
                  <a:pt x="128" y="78"/>
                  <a:pt x="132" y="73"/>
                  <a:pt x="132" y="68"/>
                </a:cubicBezTo>
                <a:close/>
                <a:moveTo>
                  <a:pt x="75" y="11"/>
                </a:moveTo>
                <a:cubicBezTo>
                  <a:pt x="75" y="7"/>
                  <a:pt x="78" y="4"/>
                  <a:pt x="81" y="4"/>
                </a:cubicBezTo>
                <a:cubicBezTo>
                  <a:pt x="112" y="4"/>
                  <a:pt x="112" y="4"/>
                  <a:pt x="112" y="4"/>
                </a:cubicBezTo>
                <a:cubicBezTo>
                  <a:pt x="118" y="4"/>
                  <a:pt x="123" y="9"/>
                  <a:pt x="123" y="15"/>
                </a:cubicBezTo>
                <a:cubicBezTo>
                  <a:pt x="123" y="16"/>
                  <a:pt x="123" y="16"/>
                  <a:pt x="123" y="16"/>
                </a:cubicBezTo>
                <a:cubicBezTo>
                  <a:pt x="123" y="22"/>
                  <a:pt x="118" y="26"/>
                  <a:pt x="112" y="26"/>
                </a:cubicBezTo>
                <a:cubicBezTo>
                  <a:pt x="109" y="26"/>
                  <a:pt x="105" y="25"/>
                  <a:pt x="103" y="22"/>
                </a:cubicBezTo>
                <a:cubicBezTo>
                  <a:pt x="103" y="22"/>
                  <a:pt x="103" y="22"/>
                  <a:pt x="103" y="22"/>
                </a:cubicBezTo>
                <a:cubicBezTo>
                  <a:pt x="103" y="21"/>
                  <a:pt x="103" y="21"/>
                  <a:pt x="103" y="21"/>
                </a:cubicBezTo>
                <a:cubicBezTo>
                  <a:pt x="101" y="19"/>
                  <a:pt x="101" y="15"/>
                  <a:pt x="102" y="12"/>
                </a:cubicBezTo>
                <a:cubicBezTo>
                  <a:pt x="102" y="11"/>
                  <a:pt x="102" y="9"/>
                  <a:pt x="100" y="9"/>
                </a:cubicBezTo>
                <a:cubicBezTo>
                  <a:pt x="99" y="9"/>
                  <a:pt x="98" y="9"/>
                  <a:pt x="98" y="10"/>
                </a:cubicBezTo>
                <a:cubicBezTo>
                  <a:pt x="97" y="12"/>
                  <a:pt x="97" y="14"/>
                  <a:pt x="97" y="15"/>
                </a:cubicBezTo>
                <a:cubicBezTo>
                  <a:pt x="97" y="16"/>
                  <a:pt x="97" y="17"/>
                  <a:pt x="97" y="18"/>
                </a:cubicBezTo>
                <a:cubicBezTo>
                  <a:pt x="90" y="18"/>
                  <a:pt x="90" y="18"/>
                  <a:pt x="90" y="18"/>
                </a:cubicBezTo>
                <a:cubicBezTo>
                  <a:pt x="87" y="18"/>
                  <a:pt x="84" y="21"/>
                  <a:pt x="84" y="24"/>
                </a:cubicBezTo>
                <a:cubicBezTo>
                  <a:pt x="84" y="26"/>
                  <a:pt x="84" y="26"/>
                  <a:pt x="84" y="26"/>
                </a:cubicBezTo>
                <a:cubicBezTo>
                  <a:pt x="66" y="26"/>
                  <a:pt x="66" y="26"/>
                  <a:pt x="66" y="26"/>
                </a:cubicBezTo>
                <a:cubicBezTo>
                  <a:pt x="66" y="20"/>
                  <a:pt x="66" y="20"/>
                  <a:pt x="66" y="20"/>
                </a:cubicBezTo>
                <a:cubicBezTo>
                  <a:pt x="66" y="16"/>
                  <a:pt x="69" y="13"/>
                  <a:pt x="73" y="13"/>
                </a:cubicBezTo>
                <a:cubicBezTo>
                  <a:pt x="74" y="13"/>
                  <a:pt x="75" y="12"/>
                  <a:pt x="75" y="11"/>
                </a:cubicBezTo>
                <a:close/>
                <a:moveTo>
                  <a:pt x="44" y="20"/>
                </a:moveTo>
                <a:cubicBezTo>
                  <a:pt x="44" y="16"/>
                  <a:pt x="47" y="13"/>
                  <a:pt x="51" y="13"/>
                </a:cubicBezTo>
                <a:cubicBezTo>
                  <a:pt x="52" y="13"/>
                  <a:pt x="53" y="12"/>
                  <a:pt x="53" y="11"/>
                </a:cubicBezTo>
                <a:cubicBezTo>
                  <a:pt x="53" y="7"/>
                  <a:pt x="56" y="4"/>
                  <a:pt x="59" y="4"/>
                </a:cubicBezTo>
                <a:cubicBezTo>
                  <a:pt x="73" y="4"/>
                  <a:pt x="73" y="4"/>
                  <a:pt x="73" y="4"/>
                </a:cubicBezTo>
                <a:cubicBezTo>
                  <a:pt x="72" y="6"/>
                  <a:pt x="71" y="7"/>
                  <a:pt x="71" y="9"/>
                </a:cubicBezTo>
                <a:cubicBezTo>
                  <a:pt x="65" y="10"/>
                  <a:pt x="62" y="14"/>
                  <a:pt x="62" y="20"/>
                </a:cubicBezTo>
                <a:cubicBezTo>
                  <a:pt x="62" y="26"/>
                  <a:pt x="62" y="26"/>
                  <a:pt x="62" y="26"/>
                </a:cubicBezTo>
                <a:cubicBezTo>
                  <a:pt x="44" y="26"/>
                  <a:pt x="44" y="26"/>
                  <a:pt x="44" y="26"/>
                </a:cubicBezTo>
                <a:lnTo>
                  <a:pt x="44" y="20"/>
                </a:lnTo>
                <a:close/>
                <a:moveTo>
                  <a:pt x="13" y="77"/>
                </a:moveTo>
                <a:cubicBezTo>
                  <a:pt x="13" y="73"/>
                  <a:pt x="16" y="70"/>
                  <a:pt x="20" y="70"/>
                </a:cubicBezTo>
                <a:cubicBezTo>
                  <a:pt x="21" y="70"/>
                  <a:pt x="22" y="69"/>
                  <a:pt x="22" y="68"/>
                </a:cubicBezTo>
                <a:cubicBezTo>
                  <a:pt x="22" y="64"/>
                  <a:pt x="25" y="61"/>
                  <a:pt x="29" y="61"/>
                </a:cubicBezTo>
                <a:cubicBezTo>
                  <a:pt x="38" y="61"/>
                  <a:pt x="38" y="61"/>
                  <a:pt x="38" y="61"/>
                </a:cubicBezTo>
                <a:cubicBezTo>
                  <a:pt x="38" y="69"/>
                  <a:pt x="38" y="69"/>
                  <a:pt x="38" y="69"/>
                </a:cubicBezTo>
                <a:cubicBezTo>
                  <a:pt x="38" y="72"/>
                  <a:pt x="35" y="75"/>
                  <a:pt x="32" y="75"/>
                </a:cubicBezTo>
                <a:cubicBezTo>
                  <a:pt x="29" y="75"/>
                  <a:pt x="27" y="77"/>
                  <a:pt x="27" y="80"/>
                </a:cubicBezTo>
                <a:cubicBezTo>
                  <a:pt x="27" y="83"/>
                  <a:pt x="27" y="83"/>
                  <a:pt x="27" y="83"/>
                </a:cubicBezTo>
                <a:cubicBezTo>
                  <a:pt x="13" y="83"/>
                  <a:pt x="13" y="83"/>
                  <a:pt x="13" y="83"/>
                </a:cubicBezTo>
                <a:lnTo>
                  <a:pt x="13" y="77"/>
                </a:lnTo>
                <a:close/>
                <a:moveTo>
                  <a:pt x="31" y="83"/>
                </a:moveTo>
                <a:cubicBezTo>
                  <a:pt x="31" y="80"/>
                  <a:pt x="31" y="80"/>
                  <a:pt x="31" y="80"/>
                </a:cubicBezTo>
                <a:cubicBezTo>
                  <a:pt x="31" y="79"/>
                  <a:pt x="31" y="79"/>
                  <a:pt x="32" y="79"/>
                </a:cubicBezTo>
                <a:cubicBezTo>
                  <a:pt x="33" y="79"/>
                  <a:pt x="35" y="79"/>
                  <a:pt x="37" y="78"/>
                </a:cubicBezTo>
                <a:cubicBezTo>
                  <a:pt x="36" y="81"/>
                  <a:pt x="35" y="84"/>
                  <a:pt x="34" y="87"/>
                </a:cubicBezTo>
                <a:cubicBezTo>
                  <a:pt x="33" y="88"/>
                  <a:pt x="33" y="88"/>
                  <a:pt x="33" y="88"/>
                </a:cubicBezTo>
                <a:cubicBezTo>
                  <a:pt x="33" y="86"/>
                  <a:pt x="33" y="86"/>
                  <a:pt x="33" y="86"/>
                </a:cubicBezTo>
                <a:cubicBezTo>
                  <a:pt x="33" y="84"/>
                  <a:pt x="32" y="83"/>
                  <a:pt x="31" y="83"/>
                </a:cubicBezTo>
                <a:close/>
                <a:moveTo>
                  <a:pt x="29" y="99"/>
                </a:moveTo>
                <a:cubicBezTo>
                  <a:pt x="27" y="103"/>
                  <a:pt x="27" y="108"/>
                  <a:pt x="27" y="113"/>
                </a:cubicBezTo>
                <a:cubicBezTo>
                  <a:pt x="27" y="127"/>
                  <a:pt x="27" y="127"/>
                  <a:pt x="27" y="127"/>
                </a:cubicBezTo>
                <a:cubicBezTo>
                  <a:pt x="5" y="127"/>
                  <a:pt x="5" y="127"/>
                  <a:pt x="5" y="127"/>
                </a:cubicBezTo>
                <a:cubicBezTo>
                  <a:pt x="5" y="121"/>
                  <a:pt x="5" y="121"/>
                  <a:pt x="5" y="121"/>
                </a:cubicBezTo>
                <a:cubicBezTo>
                  <a:pt x="5" y="118"/>
                  <a:pt x="5" y="116"/>
                  <a:pt x="7" y="113"/>
                </a:cubicBezTo>
                <a:cubicBezTo>
                  <a:pt x="8" y="110"/>
                  <a:pt x="9" y="106"/>
                  <a:pt x="9" y="103"/>
                </a:cubicBezTo>
                <a:cubicBezTo>
                  <a:pt x="9" y="88"/>
                  <a:pt x="9" y="88"/>
                  <a:pt x="9" y="88"/>
                </a:cubicBezTo>
                <a:cubicBezTo>
                  <a:pt x="29" y="88"/>
                  <a:pt x="29" y="88"/>
                  <a:pt x="29" y="88"/>
                </a:cubicBezTo>
                <a:lnTo>
                  <a:pt x="29" y="99"/>
                </a:lnTo>
                <a:close/>
                <a:moveTo>
                  <a:pt x="101" y="127"/>
                </a:moveTo>
                <a:cubicBezTo>
                  <a:pt x="31" y="127"/>
                  <a:pt x="31" y="127"/>
                  <a:pt x="31" y="127"/>
                </a:cubicBezTo>
                <a:cubicBezTo>
                  <a:pt x="31" y="113"/>
                  <a:pt x="31" y="113"/>
                  <a:pt x="31" y="113"/>
                </a:cubicBezTo>
                <a:cubicBezTo>
                  <a:pt x="31" y="107"/>
                  <a:pt x="32" y="101"/>
                  <a:pt x="35" y="95"/>
                </a:cubicBezTo>
                <a:cubicBezTo>
                  <a:pt x="38" y="89"/>
                  <a:pt x="38" y="89"/>
                  <a:pt x="38" y="89"/>
                </a:cubicBezTo>
                <a:cubicBezTo>
                  <a:pt x="41" y="83"/>
                  <a:pt x="42" y="76"/>
                  <a:pt x="42" y="69"/>
                </a:cubicBezTo>
                <a:cubicBezTo>
                  <a:pt x="42" y="31"/>
                  <a:pt x="42" y="31"/>
                  <a:pt x="42" y="31"/>
                </a:cubicBezTo>
                <a:cubicBezTo>
                  <a:pt x="90" y="31"/>
                  <a:pt x="90" y="31"/>
                  <a:pt x="90" y="31"/>
                </a:cubicBezTo>
                <a:cubicBezTo>
                  <a:pt x="89" y="66"/>
                  <a:pt x="89" y="66"/>
                  <a:pt x="89" y="66"/>
                </a:cubicBezTo>
                <a:cubicBezTo>
                  <a:pt x="88" y="75"/>
                  <a:pt x="90" y="84"/>
                  <a:pt x="95" y="92"/>
                </a:cubicBezTo>
                <a:cubicBezTo>
                  <a:pt x="99" y="98"/>
                  <a:pt x="101" y="106"/>
                  <a:pt x="101" y="113"/>
                </a:cubicBezTo>
                <a:lnTo>
                  <a:pt x="101" y="127"/>
                </a:lnTo>
                <a:close/>
                <a:moveTo>
                  <a:pt x="126" y="113"/>
                </a:moveTo>
                <a:cubicBezTo>
                  <a:pt x="127" y="116"/>
                  <a:pt x="127" y="118"/>
                  <a:pt x="128" y="121"/>
                </a:cubicBezTo>
                <a:cubicBezTo>
                  <a:pt x="128" y="127"/>
                  <a:pt x="128" y="127"/>
                  <a:pt x="128" y="127"/>
                </a:cubicBezTo>
                <a:cubicBezTo>
                  <a:pt x="106" y="127"/>
                  <a:pt x="106" y="127"/>
                  <a:pt x="106" y="127"/>
                </a:cubicBezTo>
                <a:cubicBezTo>
                  <a:pt x="106" y="113"/>
                  <a:pt x="106" y="113"/>
                  <a:pt x="106" y="113"/>
                </a:cubicBezTo>
                <a:cubicBezTo>
                  <a:pt x="106" y="108"/>
                  <a:pt x="105" y="103"/>
                  <a:pt x="103" y="99"/>
                </a:cubicBezTo>
                <a:cubicBezTo>
                  <a:pt x="103" y="98"/>
                  <a:pt x="103" y="98"/>
                  <a:pt x="103" y="98"/>
                </a:cubicBezTo>
                <a:cubicBezTo>
                  <a:pt x="103" y="88"/>
                  <a:pt x="103" y="88"/>
                  <a:pt x="103" y="88"/>
                </a:cubicBezTo>
                <a:cubicBezTo>
                  <a:pt x="123" y="88"/>
                  <a:pt x="123" y="88"/>
                  <a:pt x="123" y="88"/>
                </a:cubicBezTo>
                <a:cubicBezTo>
                  <a:pt x="123" y="103"/>
                  <a:pt x="123" y="103"/>
                  <a:pt x="123" y="103"/>
                </a:cubicBezTo>
                <a:cubicBezTo>
                  <a:pt x="123" y="106"/>
                  <a:pt x="124" y="110"/>
                  <a:pt x="126" y="113"/>
                </a:cubicBezTo>
                <a:close/>
                <a:moveTo>
                  <a:pt x="121" y="75"/>
                </a:moveTo>
                <a:cubicBezTo>
                  <a:pt x="120" y="75"/>
                  <a:pt x="119" y="76"/>
                  <a:pt x="119" y="77"/>
                </a:cubicBezTo>
                <a:cubicBezTo>
                  <a:pt x="119" y="83"/>
                  <a:pt x="119" y="83"/>
                  <a:pt x="119" y="83"/>
                </a:cubicBezTo>
                <a:cubicBezTo>
                  <a:pt x="106" y="83"/>
                  <a:pt x="106" y="83"/>
                  <a:pt x="106" y="83"/>
                </a:cubicBezTo>
                <a:cubicBezTo>
                  <a:pt x="106" y="77"/>
                  <a:pt x="106" y="77"/>
                  <a:pt x="106" y="77"/>
                </a:cubicBezTo>
                <a:cubicBezTo>
                  <a:pt x="106" y="73"/>
                  <a:pt x="109" y="70"/>
                  <a:pt x="112" y="70"/>
                </a:cubicBezTo>
                <a:cubicBezTo>
                  <a:pt x="113" y="70"/>
                  <a:pt x="114" y="69"/>
                  <a:pt x="114" y="68"/>
                </a:cubicBezTo>
                <a:cubicBezTo>
                  <a:pt x="114" y="64"/>
                  <a:pt x="117" y="61"/>
                  <a:pt x="121" y="61"/>
                </a:cubicBezTo>
                <a:cubicBezTo>
                  <a:pt x="125" y="61"/>
                  <a:pt x="128" y="64"/>
                  <a:pt x="128" y="68"/>
                </a:cubicBezTo>
                <a:cubicBezTo>
                  <a:pt x="128" y="72"/>
                  <a:pt x="125" y="75"/>
                  <a:pt x="121" y="75"/>
                </a:cubicBezTo>
                <a:close/>
              </a:path>
            </a:pathLst>
          </a:custGeom>
          <a:solidFill>
            <a:srgbClr val="FF1F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t-IT"/>
          </a:p>
        </p:txBody>
      </p:sp>
      <p:sp>
        <p:nvSpPr>
          <p:cNvPr id="884" name="Freeform 192"/>
          <p:cNvSpPr>
            <a:spLocks noEditPoints="1"/>
          </p:cNvSpPr>
          <p:nvPr/>
        </p:nvSpPr>
        <p:spPr bwMode="auto">
          <a:xfrm>
            <a:off x="3648076" y="1066801"/>
            <a:ext cx="182563" cy="217488"/>
          </a:xfrm>
          <a:custGeom>
            <a:avLst/>
            <a:gdLst>
              <a:gd name="T0" fmla="*/ 53 w 62"/>
              <a:gd name="T1" fmla="*/ 41 h 74"/>
              <a:gd name="T2" fmla="*/ 49 w 62"/>
              <a:gd name="T3" fmla="*/ 3 h 74"/>
              <a:gd name="T4" fmla="*/ 50 w 62"/>
              <a:gd name="T5" fmla="*/ 3 h 74"/>
              <a:gd name="T6" fmla="*/ 52 w 62"/>
              <a:gd name="T7" fmla="*/ 1 h 74"/>
              <a:gd name="T8" fmla="*/ 50 w 62"/>
              <a:gd name="T9" fmla="*/ 0 h 74"/>
              <a:gd name="T10" fmla="*/ 11 w 62"/>
              <a:gd name="T11" fmla="*/ 0 h 74"/>
              <a:gd name="T12" fmla="*/ 10 w 62"/>
              <a:gd name="T13" fmla="*/ 1 h 74"/>
              <a:gd name="T14" fmla="*/ 11 w 62"/>
              <a:gd name="T15" fmla="*/ 3 h 74"/>
              <a:gd name="T16" fmla="*/ 12 w 62"/>
              <a:gd name="T17" fmla="*/ 3 h 74"/>
              <a:gd name="T18" fmla="*/ 3 w 62"/>
              <a:gd name="T19" fmla="*/ 61 h 74"/>
              <a:gd name="T20" fmla="*/ 0 w 62"/>
              <a:gd name="T21" fmla="*/ 74 h 74"/>
              <a:gd name="T22" fmla="*/ 62 w 62"/>
              <a:gd name="T23" fmla="*/ 74 h 74"/>
              <a:gd name="T24" fmla="*/ 53 w 62"/>
              <a:gd name="T25" fmla="*/ 41 h 74"/>
              <a:gd name="T26" fmla="*/ 44 w 62"/>
              <a:gd name="T27" fmla="*/ 3 h 74"/>
              <a:gd name="T28" fmla="*/ 46 w 62"/>
              <a:gd name="T29" fmla="*/ 3 h 74"/>
              <a:gd name="T30" fmla="*/ 46 w 62"/>
              <a:gd name="T31" fmla="*/ 5 h 74"/>
              <a:gd name="T32" fmla="*/ 44 w 62"/>
              <a:gd name="T33" fmla="*/ 5 h 74"/>
              <a:gd name="T34" fmla="*/ 44 w 62"/>
              <a:gd name="T35" fmla="*/ 3 h 74"/>
              <a:gd name="T36" fmla="*/ 38 w 62"/>
              <a:gd name="T37" fmla="*/ 3 h 74"/>
              <a:gd name="T38" fmla="*/ 41 w 62"/>
              <a:gd name="T39" fmla="*/ 3 h 74"/>
              <a:gd name="T40" fmla="*/ 41 w 62"/>
              <a:gd name="T41" fmla="*/ 5 h 74"/>
              <a:gd name="T42" fmla="*/ 38 w 62"/>
              <a:gd name="T43" fmla="*/ 5 h 74"/>
              <a:gd name="T44" fmla="*/ 38 w 62"/>
              <a:gd name="T45" fmla="*/ 3 h 74"/>
              <a:gd name="T46" fmla="*/ 32 w 62"/>
              <a:gd name="T47" fmla="*/ 3 h 74"/>
              <a:gd name="T48" fmla="*/ 35 w 62"/>
              <a:gd name="T49" fmla="*/ 3 h 74"/>
              <a:gd name="T50" fmla="*/ 35 w 62"/>
              <a:gd name="T51" fmla="*/ 5 h 74"/>
              <a:gd name="T52" fmla="*/ 32 w 62"/>
              <a:gd name="T53" fmla="*/ 5 h 74"/>
              <a:gd name="T54" fmla="*/ 32 w 62"/>
              <a:gd name="T55" fmla="*/ 3 h 74"/>
              <a:gd name="T56" fmla="*/ 26 w 62"/>
              <a:gd name="T57" fmla="*/ 3 h 74"/>
              <a:gd name="T58" fmla="*/ 29 w 62"/>
              <a:gd name="T59" fmla="*/ 3 h 74"/>
              <a:gd name="T60" fmla="*/ 29 w 62"/>
              <a:gd name="T61" fmla="*/ 5 h 74"/>
              <a:gd name="T62" fmla="*/ 26 w 62"/>
              <a:gd name="T63" fmla="*/ 5 h 74"/>
              <a:gd name="T64" fmla="*/ 26 w 62"/>
              <a:gd name="T65" fmla="*/ 3 h 74"/>
              <a:gd name="T66" fmla="*/ 20 w 62"/>
              <a:gd name="T67" fmla="*/ 3 h 74"/>
              <a:gd name="T68" fmla="*/ 23 w 62"/>
              <a:gd name="T69" fmla="*/ 3 h 74"/>
              <a:gd name="T70" fmla="*/ 23 w 62"/>
              <a:gd name="T71" fmla="*/ 5 h 74"/>
              <a:gd name="T72" fmla="*/ 20 w 62"/>
              <a:gd name="T73" fmla="*/ 5 h 74"/>
              <a:gd name="T74" fmla="*/ 20 w 62"/>
              <a:gd name="T75" fmla="*/ 3 h 74"/>
              <a:gd name="T76" fmla="*/ 15 w 62"/>
              <a:gd name="T77" fmla="*/ 3 h 74"/>
              <a:gd name="T78" fmla="*/ 17 w 62"/>
              <a:gd name="T79" fmla="*/ 3 h 74"/>
              <a:gd name="T80" fmla="*/ 17 w 62"/>
              <a:gd name="T81" fmla="*/ 5 h 74"/>
              <a:gd name="T82" fmla="*/ 15 w 62"/>
              <a:gd name="T83" fmla="*/ 5 h 74"/>
              <a:gd name="T84" fmla="*/ 15 w 62"/>
              <a:gd name="T85" fmla="*/ 3 h 74"/>
              <a:gd name="T86" fmla="*/ 15 w 62"/>
              <a:gd name="T87" fmla="*/ 8 h 74"/>
              <a:gd name="T88" fmla="*/ 47 w 62"/>
              <a:gd name="T89" fmla="*/ 8 h 74"/>
              <a:gd name="T90" fmla="*/ 47 w 62"/>
              <a:gd name="T91" fmla="*/ 10 h 74"/>
              <a:gd name="T92" fmla="*/ 15 w 62"/>
              <a:gd name="T93" fmla="*/ 10 h 74"/>
              <a:gd name="T94" fmla="*/ 15 w 62"/>
              <a:gd name="T95" fmla="*/ 8 h 74"/>
              <a:gd name="T96" fmla="*/ 6 w 62"/>
              <a:gd name="T97" fmla="*/ 62 h 74"/>
              <a:gd name="T98" fmla="*/ 14 w 62"/>
              <a:gd name="T99" fmla="*/ 13 h 74"/>
              <a:gd name="T100" fmla="*/ 47 w 62"/>
              <a:gd name="T101" fmla="*/ 13 h 74"/>
              <a:gd name="T102" fmla="*/ 55 w 62"/>
              <a:gd name="T103" fmla="*/ 62 h 74"/>
              <a:gd name="T104" fmla="*/ 58 w 62"/>
              <a:gd name="T105" fmla="*/ 71 h 74"/>
              <a:gd name="T106" fmla="*/ 4 w 62"/>
              <a:gd name="T107" fmla="*/ 71 h 74"/>
              <a:gd name="T108" fmla="*/ 6 w 62"/>
              <a:gd name="T109" fmla="*/ 6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2" h="74">
                <a:moveTo>
                  <a:pt x="53" y="41"/>
                </a:moveTo>
                <a:cubicBezTo>
                  <a:pt x="51" y="29"/>
                  <a:pt x="49" y="16"/>
                  <a:pt x="49" y="3"/>
                </a:cubicBezTo>
                <a:cubicBezTo>
                  <a:pt x="50" y="3"/>
                  <a:pt x="50" y="3"/>
                  <a:pt x="50" y="3"/>
                </a:cubicBezTo>
                <a:cubicBezTo>
                  <a:pt x="51" y="3"/>
                  <a:pt x="52" y="2"/>
                  <a:pt x="52" y="1"/>
                </a:cubicBezTo>
                <a:cubicBezTo>
                  <a:pt x="52" y="1"/>
                  <a:pt x="51" y="0"/>
                  <a:pt x="50" y="0"/>
                </a:cubicBezTo>
                <a:cubicBezTo>
                  <a:pt x="11" y="0"/>
                  <a:pt x="11" y="0"/>
                  <a:pt x="11" y="0"/>
                </a:cubicBezTo>
                <a:cubicBezTo>
                  <a:pt x="10" y="0"/>
                  <a:pt x="10" y="1"/>
                  <a:pt x="10" y="1"/>
                </a:cubicBezTo>
                <a:cubicBezTo>
                  <a:pt x="10" y="2"/>
                  <a:pt x="10" y="3"/>
                  <a:pt x="11" y="3"/>
                </a:cubicBezTo>
                <a:cubicBezTo>
                  <a:pt x="12" y="3"/>
                  <a:pt x="12" y="3"/>
                  <a:pt x="12" y="3"/>
                </a:cubicBezTo>
                <a:cubicBezTo>
                  <a:pt x="12" y="23"/>
                  <a:pt x="9" y="42"/>
                  <a:pt x="3" y="61"/>
                </a:cubicBezTo>
                <a:cubicBezTo>
                  <a:pt x="0" y="74"/>
                  <a:pt x="0" y="74"/>
                  <a:pt x="0" y="74"/>
                </a:cubicBezTo>
                <a:cubicBezTo>
                  <a:pt x="62" y="74"/>
                  <a:pt x="62" y="74"/>
                  <a:pt x="62" y="74"/>
                </a:cubicBezTo>
                <a:cubicBezTo>
                  <a:pt x="56" y="56"/>
                  <a:pt x="53" y="41"/>
                  <a:pt x="53" y="41"/>
                </a:cubicBezTo>
                <a:close/>
                <a:moveTo>
                  <a:pt x="44" y="3"/>
                </a:moveTo>
                <a:cubicBezTo>
                  <a:pt x="46" y="3"/>
                  <a:pt x="46" y="3"/>
                  <a:pt x="46" y="3"/>
                </a:cubicBezTo>
                <a:cubicBezTo>
                  <a:pt x="46" y="4"/>
                  <a:pt x="46" y="4"/>
                  <a:pt x="46" y="5"/>
                </a:cubicBezTo>
                <a:cubicBezTo>
                  <a:pt x="44" y="5"/>
                  <a:pt x="44" y="5"/>
                  <a:pt x="44" y="5"/>
                </a:cubicBezTo>
                <a:lnTo>
                  <a:pt x="44" y="3"/>
                </a:lnTo>
                <a:close/>
                <a:moveTo>
                  <a:pt x="38" y="3"/>
                </a:moveTo>
                <a:cubicBezTo>
                  <a:pt x="41" y="3"/>
                  <a:pt x="41" y="3"/>
                  <a:pt x="41" y="3"/>
                </a:cubicBezTo>
                <a:cubicBezTo>
                  <a:pt x="41" y="5"/>
                  <a:pt x="41" y="5"/>
                  <a:pt x="41" y="5"/>
                </a:cubicBezTo>
                <a:cubicBezTo>
                  <a:pt x="38" y="5"/>
                  <a:pt x="38" y="5"/>
                  <a:pt x="38" y="5"/>
                </a:cubicBezTo>
                <a:lnTo>
                  <a:pt x="38" y="3"/>
                </a:lnTo>
                <a:close/>
                <a:moveTo>
                  <a:pt x="32" y="3"/>
                </a:moveTo>
                <a:cubicBezTo>
                  <a:pt x="35" y="3"/>
                  <a:pt x="35" y="3"/>
                  <a:pt x="35" y="3"/>
                </a:cubicBezTo>
                <a:cubicBezTo>
                  <a:pt x="35" y="5"/>
                  <a:pt x="35" y="5"/>
                  <a:pt x="35" y="5"/>
                </a:cubicBezTo>
                <a:cubicBezTo>
                  <a:pt x="32" y="5"/>
                  <a:pt x="32" y="5"/>
                  <a:pt x="32" y="5"/>
                </a:cubicBezTo>
                <a:lnTo>
                  <a:pt x="32" y="3"/>
                </a:lnTo>
                <a:close/>
                <a:moveTo>
                  <a:pt x="26" y="3"/>
                </a:moveTo>
                <a:cubicBezTo>
                  <a:pt x="29" y="3"/>
                  <a:pt x="29" y="3"/>
                  <a:pt x="29" y="3"/>
                </a:cubicBezTo>
                <a:cubicBezTo>
                  <a:pt x="29" y="5"/>
                  <a:pt x="29" y="5"/>
                  <a:pt x="29" y="5"/>
                </a:cubicBezTo>
                <a:cubicBezTo>
                  <a:pt x="26" y="5"/>
                  <a:pt x="26" y="5"/>
                  <a:pt x="26" y="5"/>
                </a:cubicBezTo>
                <a:lnTo>
                  <a:pt x="26" y="3"/>
                </a:lnTo>
                <a:close/>
                <a:moveTo>
                  <a:pt x="20" y="3"/>
                </a:moveTo>
                <a:cubicBezTo>
                  <a:pt x="23" y="3"/>
                  <a:pt x="23" y="3"/>
                  <a:pt x="23" y="3"/>
                </a:cubicBezTo>
                <a:cubicBezTo>
                  <a:pt x="23" y="5"/>
                  <a:pt x="23" y="5"/>
                  <a:pt x="23" y="5"/>
                </a:cubicBezTo>
                <a:cubicBezTo>
                  <a:pt x="20" y="5"/>
                  <a:pt x="20" y="5"/>
                  <a:pt x="20" y="5"/>
                </a:cubicBezTo>
                <a:lnTo>
                  <a:pt x="20" y="3"/>
                </a:lnTo>
                <a:close/>
                <a:moveTo>
                  <a:pt x="15" y="3"/>
                </a:moveTo>
                <a:cubicBezTo>
                  <a:pt x="17" y="3"/>
                  <a:pt x="17" y="3"/>
                  <a:pt x="17" y="3"/>
                </a:cubicBezTo>
                <a:cubicBezTo>
                  <a:pt x="17" y="5"/>
                  <a:pt x="17" y="5"/>
                  <a:pt x="17" y="5"/>
                </a:cubicBezTo>
                <a:cubicBezTo>
                  <a:pt x="15" y="5"/>
                  <a:pt x="15" y="5"/>
                  <a:pt x="15" y="5"/>
                </a:cubicBezTo>
                <a:cubicBezTo>
                  <a:pt x="15" y="4"/>
                  <a:pt x="15" y="4"/>
                  <a:pt x="15" y="3"/>
                </a:cubicBezTo>
                <a:close/>
                <a:moveTo>
                  <a:pt x="15" y="8"/>
                </a:moveTo>
                <a:cubicBezTo>
                  <a:pt x="47" y="8"/>
                  <a:pt x="47" y="8"/>
                  <a:pt x="47" y="8"/>
                </a:cubicBezTo>
                <a:cubicBezTo>
                  <a:pt x="47" y="9"/>
                  <a:pt x="47" y="9"/>
                  <a:pt x="47" y="10"/>
                </a:cubicBezTo>
                <a:cubicBezTo>
                  <a:pt x="15" y="10"/>
                  <a:pt x="15" y="10"/>
                  <a:pt x="15" y="10"/>
                </a:cubicBezTo>
                <a:cubicBezTo>
                  <a:pt x="15" y="9"/>
                  <a:pt x="15" y="9"/>
                  <a:pt x="15" y="8"/>
                </a:cubicBezTo>
                <a:close/>
                <a:moveTo>
                  <a:pt x="6" y="62"/>
                </a:moveTo>
                <a:cubicBezTo>
                  <a:pt x="11" y="46"/>
                  <a:pt x="14" y="30"/>
                  <a:pt x="14" y="13"/>
                </a:cubicBezTo>
                <a:cubicBezTo>
                  <a:pt x="47" y="13"/>
                  <a:pt x="47" y="13"/>
                  <a:pt x="47" y="13"/>
                </a:cubicBezTo>
                <a:cubicBezTo>
                  <a:pt x="48" y="30"/>
                  <a:pt x="50" y="46"/>
                  <a:pt x="55" y="62"/>
                </a:cubicBezTo>
                <a:cubicBezTo>
                  <a:pt x="58" y="71"/>
                  <a:pt x="58" y="71"/>
                  <a:pt x="58" y="71"/>
                </a:cubicBezTo>
                <a:cubicBezTo>
                  <a:pt x="4" y="71"/>
                  <a:pt x="4" y="71"/>
                  <a:pt x="4" y="71"/>
                </a:cubicBezTo>
                <a:lnTo>
                  <a:pt x="6" y="62"/>
                </a:lnTo>
                <a:close/>
              </a:path>
            </a:pathLst>
          </a:custGeom>
          <a:solidFill>
            <a:srgbClr val="FF1F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t-IT"/>
          </a:p>
        </p:txBody>
      </p:sp>
      <p:sp>
        <p:nvSpPr>
          <p:cNvPr id="885" name="Freeform 193"/>
          <p:cNvSpPr>
            <a:spLocks noEditPoints="1"/>
          </p:cNvSpPr>
          <p:nvPr/>
        </p:nvSpPr>
        <p:spPr bwMode="auto">
          <a:xfrm>
            <a:off x="3798888" y="1146176"/>
            <a:ext cx="203200" cy="138113"/>
          </a:xfrm>
          <a:custGeom>
            <a:avLst/>
            <a:gdLst>
              <a:gd name="T0" fmla="*/ 25 w 69"/>
              <a:gd name="T1" fmla="*/ 0 h 47"/>
              <a:gd name="T2" fmla="*/ 25 w 69"/>
              <a:gd name="T3" fmla="*/ 9 h 47"/>
              <a:gd name="T4" fmla="*/ 1 w 69"/>
              <a:gd name="T5" fmla="*/ 9 h 47"/>
              <a:gd name="T6" fmla="*/ 0 w 69"/>
              <a:gd name="T7" fmla="*/ 14 h 47"/>
              <a:gd name="T8" fmla="*/ 3 w 69"/>
              <a:gd name="T9" fmla="*/ 34 h 47"/>
              <a:gd name="T10" fmla="*/ 7 w 69"/>
              <a:gd name="T11" fmla="*/ 47 h 47"/>
              <a:gd name="T12" fmla="*/ 69 w 69"/>
              <a:gd name="T13" fmla="*/ 47 h 47"/>
              <a:gd name="T14" fmla="*/ 69 w 69"/>
              <a:gd name="T15" fmla="*/ 0 h 47"/>
              <a:gd name="T16" fmla="*/ 25 w 69"/>
              <a:gd name="T17" fmla="*/ 0 h 47"/>
              <a:gd name="T18" fmla="*/ 65 w 69"/>
              <a:gd name="T19" fmla="*/ 43 h 47"/>
              <a:gd name="T20" fmla="*/ 7 w 69"/>
              <a:gd name="T21" fmla="*/ 43 h 47"/>
              <a:gd name="T22" fmla="*/ 2 w 69"/>
              <a:gd name="T23" fmla="*/ 14 h 47"/>
              <a:gd name="T24" fmla="*/ 29 w 69"/>
              <a:gd name="T25" fmla="*/ 14 h 47"/>
              <a:gd name="T26" fmla="*/ 29 w 69"/>
              <a:gd name="T27" fmla="*/ 4 h 47"/>
              <a:gd name="T28" fmla="*/ 65 w 69"/>
              <a:gd name="T29" fmla="*/ 4 h 47"/>
              <a:gd name="T30" fmla="*/ 65 w 69"/>
              <a:gd name="T31" fmla="*/ 43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9" h="47">
                <a:moveTo>
                  <a:pt x="25" y="0"/>
                </a:moveTo>
                <a:cubicBezTo>
                  <a:pt x="25" y="9"/>
                  <a:pt x="25" y="9"/>
                  <a:pt x="25" y="9"/>
                </a:cubicBezTo>
                <a:cubicBezTo>
                  <a:pt x="1" y="9"/>
                  <a:pt x="1" y="9"/>
                  <a:pt x="1" y="9"/>
                </a:cubicBezTo>
                <a:cubicBezTo>
                  <a:pt x="0" y="14"/>
                  <a:pt x="0" y="14"/>
                  <a:pt x="0" y="14"/>
                </a:cubicBezTo>
                <a:cubicBezTo>
                  <a:pt x="3" y="34"/>
                  <a:pt x="3" y="34"/>
                  <a:pt x="3" y="34"/>
                </a:cubicBezTo>
                <a:cubicBezTo>
                  <a:pt x="7" y="47"/>
                  <a:pt x="7" y="47"/>
                  <a:pt x="7" y="47"/>
                </a:cubicBezTo>
                <a:cubicBezTo>
                  <a:pt x="69" y="47"/>
                  <a:pt x="69" y="47"/>
                  <a:pt x="69" y="47"/>
                </a:cubicBezTo>
                <a:cubicBezTo>
                  <a:pt x="69" y="0"/>
                  <a:pt x="69" y="0"/>
                  <a:pt x="69" y="0"/>
                </a:cubicBezTo>
                <a:lnTo>
                  <a:pt x="25" y="0"/>
                </a:lnTo>
                <a:close/>
                <a:moveTo>
                  <a:pt x="65" y="43"/>
                </a:moveTo>
                <a:cubicBezTo>
                  <a:pt x="7" y="43"/>
                  <a:pt x="7" y="43"/>
                  <a:pt x="7" y="43"/>
                </a:cubicBezTo>
                <a:cubicBezTo>
                  <a:pt x="7" y="43"/>
                  <a:pt x="3" y="19"/>
                  <a:pt x="2" y="14"/>
                </a:cubicBezTo>
                <a:cubicBezTo>
                  <a:pt x="29" y="14"/>
                  <a:pt x="29" y="14"/>
                  <a:pt x="29" y="14"/>
                </a:cubicBezTo>
                <a:cubicBezTo>
                  <a:pt x="29" y="4"/>
                  <a:pt x="29" y="4"/>
                  <a:pt x="29" y="4"/>
                </a:cubicBezTo>
                <a:cubicBezTo>
                  <a:pt x="65" y="4"/>
                  <a:pt x="65" y="4"/>
                  <a:pt x="65" y="4"/>
                </a:cubicBezTo>
                <a:lnTo>
                  <a:pt x="65" y="43"/>
                </a:lnTo>
                <a:close/>
              </a:path>
            </a:pathLst>
          </a:custGeom>
          <a:solidFill>
            <a:srgbClr val="FF1F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t-IT"/>
          </a:p>
        </p:txBody>
      </p:sp>
      <p:sp>
        <p:nvSpPr>
          <p:cNvPr id="886" name="Freeform 194"/>
          <p:cNvSpPr>
            <a:spLocks noEditPoints="1"/>
          </p:cNvSpPr>
          <p:nvPr/>
        </p:nvSpPr>
        <p:spPr bwMode="auto">
          <a:xfrm>
            <a:off x="3943351" y="944563"/>
            <a:ext cx="38100" cy="212725"/>
          </a:xfrm>
          <a:custGeom>
            <a:avLst/>
            <a:gdLst>
              <a:gd name="T0" fmla="*/ 13 w 13"/>
              <a:gd name="T1" fmla="*/ 72 h 72"/>
              <a:gd name="T2" fmla="*/ 13 w 13"/>
              <a:gd name="T3" fmla="*/ 68 h 72"/>
              <a:gd name="T4" fmla="*/ 11 w 13"/>
              <a:gd name="T5" fmla="*/ 8 h 72"/>
              <a:gd name="T6" fmla="*/ 12 w 13"/>
              <a:gd name="T7" fmla="*/ 6 h 72"/>
              <a:gd name="T8" fmla="*/ 11 w 13"/>
              <a:gd name="T9" fmla="*/ 5 h 72"/>
              <a:gd name="T10" fmla="*/ 11 w 13"/>
              <a:gd name="T11" fmla="*/ 2 h 72"/>
              <a:gd name="T12" fmla="*/ 10 w 13"/>
              <a:gd name="T13" fmla="*/ 0 h 72"/>
              <a:gd name="T14" fmla="*/ 3 w 13"/>
              <a:gd name="T15" fmla="*/ 0 h 72"/>
              <a:gd name="T16" fmla="*/ 1 w 13"/>
              <a:gd name="T17" fmla="*/ 2 h 72"/>
              <a:gd name="T18" fmla="*/ 1 w 13"/>
              <a:gd name="T19" fmla="*/ 5 h 72"/>
              <a:gd name="T20" fmla="*/ 0 w 13"/>
              <a:gd name="T21" fmla="*/ 6 h 72"/>
              <a:gd name="T22" fmla="*/ 1 w 13"/>
              <a:gd name="T23" fmla="*/ 8 h 72"/>
              <a:gd name="T24" fmla="*/ 0 w 13"/>
              <a:gd name="T25" fmla="*/ 68 h 72"/>
              <a:gd name="T26" fmla="*/ 0 w 13"/>
              <a:gd name="T27" fmla="*/ 72 h 72"/>
              <a:gd name="T28" fmla="*/ 2 w 13"/>
              <a:gd name="T29" fmla="*/ 72 h 72"/>
              <a:gd name="T30" fmla="*/ 2 w 13"/>
              <a:gd name="T31" fmla="*/ 72 h 72"/>
              <a:gd name="T32" fmla="*/ 10 w 13"/>
              <a:gd name="T33" fmla="*/ 72 h 72"/>
              <a:gd name="T34" fmla="*/ 10 w 13"/>
              <a:gd name="T35" fmla="*/ 72 h 72"/>
              <a:gd name="T36" fmla="*/ 13 w 13"/>
              <a:gd name="T37" fmla="*/ 72 h 72"/>
              <a:gd name="T38" fmla="*/ 4 w 13"/>
              <a:gd name="T39" fmla="*/ 3 h 72"/>
              <a:gd name="T40" fmla="*/ 8 w 13"/>
              <a:gd name="T41" fmla="*/ 3 h 72"/>
              <a:gd name="T42" fmla="*/ 8 w 13"/>
              <a:gd name="T43" fmla="*/ 5 h 72"/>
              <a:gd name="T44" fmla="*/ 4 w 13"/>
              <a:gd name="T45" fmla="*/ 5 h 72"/>
              <a:gd name="T46" fmla="*/ 4 w 13"/>
              <a:gd name="T47" fmla="*/ 3 h 72"/>
              <a:gd name="T48" fmla="*/ 4 w 13"/>
              <a:gd name="T49" fmla="*/ 8 h 72"/>
              <a:gd name="T50" fmla="*/ 9 w 13"/>
              <a:gd name="T51" fmla="*/ 8 h 72"/>
              <a:gd name="T52" fmla="*/ 9 w 13"/>
              <a:gd name="T53" fmla="*/ 18 h 72"/>
              <a:gd name="T54" fmla="*/ 4 w 13"/>
              <a:gd name="T55" fmla="*/ 18 h 72"/>
              <a:gd name="T56" fmla="*/ 4 w 13"/>
              <a:gd name="T57" fmla="*/ 8 h 72"/>
              <a:gd name="T58" fmla="*/ 4 w 13"/>
              <a:gd name="T59" fmla="*/ 21 h 72"/>
              <a:gd name="T60" fmla="*/ 9 w 13"/>
              <a:gd name="T61" fmla="*/ 21 h 72"/>
              <a:gd name="T62" fmla="*/ 9 w 13"/>
              <a:gd name="T63" fmla="*/ 31 h 72"/>
              <a:gd name="T64" fmla="*/ 3 w 13"/>
              <a:gd name="T65" fmla="*/ 31 h 72"/>
              <a:gd name="T66" fmla="*/ 4 w 13"/>
              <a:gd name="T67" fmla="*/ 21 h 72"/>
              <a:gd name="T68" fmla="*/ 3 w 13"/>
              <a:gd name="T69" fmla="*/ 34 h 72"/>
              <a:gd name="T70" fmla="*/ 9 w 13"/>
              <a:gd name="T71" fmla="*/ 34 h 72"/>
              <a:gd name="T72" fmla="*/ 9 w 13"/>
              <a:gd name="T73" fmla="*/ 44 h 72"/>
              <a:gd name="T74" fmla="*/ 3 w 13"/>
              <a:gd name="T75" fmla="*/ 44 h 72"/>
              <a:gd name="T76" fmla="*/ 3 w 13"/>
              <a:gd name="T77" fmla="*/ 34 h 72"/>
              <a:gd name="T78" fmla="*/ 3 w 13"/>
              <a:gd name="T79" fmla="*/ 47 h 72"/>
              <a:gd name="T80" fmla="*/ 9 w 13"/>
              <a:gd name="T81" fmla="*/ 47 h 72"/>
              <a:gd name="T82" fmla="*/ 10 w 13"/>
              <a:gd name="T83" fmla="*/ 57 h 72"/>
              <a:gd name="T84" fmla="*/ 3 w 13"/>
              <a:gd name="T85" fmla="*/ 57 h 72"/>
              <a:gd name="T86" fmla="*/ 3 w 13"/>
              <a:gd name="T87" fmla="*/ 47 h 72"/>
              <a:gd name="T88" fmla="*/ 3 w 13"/>
              <a:gd name="T89" fmla="*/ 69 h 72"/>
              <a:gd name="T90" fmla="*/ 3 w 13"/>
              <a:gd name="T91" fmla="*/ 68 h 72"/>
              <a:gd name="T92" fmla="*/ 3 w 13"/>
              <a:gd name="T93" fmla="*/ 59 h 72"/>
              <a:gd name="T94" fmla="*/ 10 w 13"/>
              <a:gd name="T95" fmla="*/ 59 h 72"/>
              <a:gd name="T96" fmla="*/ 10 w 13"/>
              <a:gd name="T97" fmla="*/ 68 h 72"/>
              <a:gd name="T98" fmla="*/ 10 w 13"/>
              <a:gd name="T99" fmla="*/ 69 h 72"/>
              <a:gd name="T100" fmla="*/ 3 w 13"/>
              <a:gd name="T101" fmla="*/ 69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 h="72">
                <a:moveTo>
                  <a:pt x="13" y="72"/>
                </a:moveTo>
                <a:cubicBezTo>
                  <a:pt x="13" y="68"/>
                  <a:pt x="13" y="68"/>
                  <a:pt x="13" y="68"/>
                </a:cubicBezTo>
                <a:cubicBezTo>
                  <a:pt x="11" y="8"/>
                  <a:pt x="11" y="8"/>
                  <a:pt x="11" y="8"/>
                </a:cubicBezTo>
                <a:cubicBezTo>
                  <a:pt x="12" y="7"/>
                  <a:pt x="12" y="7"/>
                  <a:pt x="12" y="6"/>
                </a:cubicBezTo>
                <a:cubicBezTo>
                  <a:pt x="12" y="6"/>
                  <a:pt x="12" y="5"/>
                  <a:pt x="11" y="5"/>
                </a:cubicBezTo>
                <a:cubicBezTo>
                  <a:pt x="11" y="2"/>
                  <a:pt x="11" y="2"/>
                  <a:pt x="11" y="2"/>
                </a:cubicBezTo>
                <a:cubicBezTo>
                  <a:pt x="11" y="1"/>
                  <a:pt x="11" y="0"/>
                  <a:pt x="10" y="0"/>
                </a:cubicBezTo>
                <a:cubicBezTo>
                  <a:pt x="3" y="0"/>
                  <a:pt x="3" y="0"/>
                  <a:pt x="3" y="0"/>
                </a:cubicBezTo>
                <a:cubicBezTo>
                  <a:pt x="2" y="0"/>
                  <a:pt x="1" y="1"/>
                  <a:pt x="1" y="2"/>
                </a:cubicBezTo>
                <a:cubicBezTo>
                  <a:pt x="1" y="5"/>
                  <a:pt x="1" y="5"/>
                  <a:pt x="1" y="5"/>
                </a:cubicBezTo>
                <a:cubicBezTo>
                  <a:pt x="0" y="5"/>
                  <a:pt x="0" y="6"/>
                  <a:pt x="0" y="6"/>
                </a:cubicBezTo>
                <a:cubicBezTo>
                  <a:pt x="0" y="7"/>
                  <a:pt x="0" y="7"/>
                  <a:pt x="1" y="8"/>
                </a:cubicBezTo>
                <a:cubicBezTo>
                  <a:pt x="0" y="68"/>
                  <a:pt x="0" y="68"/>
                  <a:pt x="0" y="68"/>
                </a:cubicBezTo>
                <a:cubicBezTo>
                  <a:pt x="0" y="72"/>
                  <a:pt x="0" y="72"/>
                  <a:pt x="0" y="72"/>
                </a:cubicBezTo>
                <a:cubicBezTo>
                  <a:pt x="2" y="72"/>
                  <a:pt x="2" y="72"/>
                  <a:pt x="2" y="72"/>
                </a:cubicBezTo>
                <a:cubicBezTo>
                  <a:pt x="2" y="72"/>
                  <a:pt x="2" y="72"/>
                  <a:pt x="2" y="72"/>
                </a:cubicBezTo>
                <a:cubicBezTo>
                  <a:pt x="10" y="72"/>
                  <a:pt x="10" y="72"/>
                  <a:pt x="10" y="72"/>
                </a:cubicBezTo>
                <a:cubicBezTo>
                  <a:pt x="10" y="72"/>
                  <a:pt x="10" y="72"/>
                  <a:pt x="10" y="72"/>
                </a:cubicBezTo>
                <a:lnTo>
                  <a:pt x="13" y="72"/>
                </a:lnTo>
                <a:close/>
                <a:moveTo>
                  <a:pt x="4" y="3"/>
                </a:moveTo>
                <a:cubicBezTo>
                  <a:pt x="8" y="3"/>
                  <a:pt x="8" y="3"/>
                  <a:pt x="8" y="3"/>
                </a:cubicBezTo>
                <a:cubicBezTo>
                  <a:pt x="8" y="5"/>
                  <a:pt x="8" y="5"/>
                  <a:pt x="8" y="5"/>
                </a:cubicBezTo>
                <a:cubicBezTo>
                  <a:pt x="4" y="5"/>
                  <a:pt x="4" y="5"/>
                  <a:pt x="4" y="5"/>
                </a:cubicBezTo>
                <a:lnTo>
                  <a:pt x="4" y="3"/>
                </a:lnTo>
                <a:close/>
                <a:moveTo>
                  <a:pt x="4" y="8"/>
                </a:moveTo>
                <a:cubicBezTo>
                  <a:pt x="9" y="8"/>
                  <a:pt x="9" y="8"/>
                  <a:pt x="9" y="8"/>
                </a:cubicBezTo>
                <a:cubicBezTo>
                  <a:pt x="9" y="18"/>
                  <a:pt x="9" y="18"/>
                  <a:pt x="9" y="18"/>
                </a:cubicBezTo>
                <a:cubicBezTo>
                  <a:pt x="4" y="18"/>
                  <a:pt x="4" y="18"/>
                  <a:pt x="4" y="18"/>
                </a:cubicBezTo>
                <a:lnTo>
                  <a:pt x="4" y="8"/>
                </a:lnTo>
                <a:close/>
                <a:moveTo>
                  <a:pt x="4" y="21"/>
                </a:moveTo>
                <a:cubicBezTo>
                  <a:pt x="9" y="21"/>
                  <a:pt x="9" y="21"/>
                  <a:pt x="9" y="21"/>
                </a:cubicBezTo>
                <a:cubicBezTo>
                  <a:pt x="9" y="31"/>
                  <a:pt x="9" y="31"/>
                  <a:pt x="9" y="31"/>
                </a:cubicBezTo>
                <a:cubicBezTo>
                  <a:pt x="3" y="31"/>
                  <a:pt x="3" y="31"/>
                  <a:pt x="3" y="31"/>
                </a:cubicBezTo>
                <a:lnTo>
                  <a:pt x="4" y="21"/>
                </a:lnTo>
                <a:close/>
                <a:moveTo>
                  <a:pt x="3" y="34"/>
                </a:moveTo>
                <a:cubicBezTo>
                  <a:pt x="9" y="34"/>
                  <a:pt x="9" y="34"/>
                  <a:pt x="9" y="34"/>
                </a:cubicBezTo>
                <a:cubicBezTo>
                  <a:pt x="9" y="44"/>
                  <a:pt x="9" y="44"/>
                  <a:pt x="9" y="44"/>
                </a:cubicBezTo>
                <a:cubicBezTo>
                  <a:pt x="3" y="44"/>
                  <a:pt x="3" y="44"/>
                  <a:pt x="3" y="44"/>
                </a:cubicBezTo>
                <a:lnTo>
                  <a:pt x="3" y="34"/>
                </a:lnTo>
                <a:close/>
                <a:moveTo>
                  <a:pt x="3" y="47"/>
                </a:moveTo>
                <a:cubicBezTo>
                  <a:pt x="9" y="47"/>
                  <a:pt x="9" y="47"/>
                  <a:pt x="9" y="47"/>
                </a:cubicBezTo>
                <a:cubicBezTo>
                  <a:pt x="10" y="57"/>
                  <a:pt x="10" y="57"/>
                  <a:pt x="10" y="57"/>
                </a:cubicBezTo>
                <a:cubicBezTo>
                  <a:pt x="3" y="57"/>
                  <a:pt x="3" y="57"/>
                  <a:pt x="3" y="57"/>
                </a:cubicBezTo>
                <a:lnTo>
                  <a:pt x="3" y="47"/>
                </a:lnTo>
                <a:close/>
                <a:moveTo>
                  <a:pt x="3" y="69"/>
                </a:moveTo>
                <a:cubicBezTo>
                  <a:pt x="3" y="68"/>
                  <a:pt x="3" y="68"/>
                  <a:pt x="3" y="68"/>
                </a:cubicBezTo>
                <a:cubicBezTo>
                  <a:pt x="3" y="59"/>
                  <a:pt x="3" y="59"/>
                  <a:pt x="3" y="59"/>
                </a:cubicBezTo>
                <a:cubicBezTo>
                  <a:pt x="10" y="59"/>
                  <a:pt x="10" y="59"/>
                  <a:pt x="10" y="59"/>
                </a:cubicBezTo>
                <a:cubicBezTo>
                  <a:pt x="10" y="68"/>
                  <a:pt x="10" y="68"/>
                  <a:pt x="10" y="68"/>
                </a:cubicBezTo>
                <a:cubicBezTo>
                  <a:pt x="10" y="69"/>
                  <a:pt x="10" y="69"/>
                  <a:pt x="10" y="69"/>
                </a:cubicBezTo>
                <a:lnTo>
                  <a:pt x="3" y="69"/>
                </a:lnTo>
                <a:close/>
              </a:path>
            </a:pathLst>
          </a:custGeom>
          <a:solidFill>
            <a:srgbClr val="FF1F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t-IT"/>
          </a:p>
        </p:txBody>
      </p:sp>
      <p:sp>
        <p:nvSpPr>
          <p:cNvPr id="887" name="Freeform 195"/>
          <p:cNvSpPr>
            <a:spLocks/>
          </p:cNvSpPr>
          <p:nvPr/>
        </p:nvSpPr>
        <p:spPr bwMode="auto">
          <a:xfrm>
            <a:off x="3819526" y="857251"/>
            <a:ext cx="144463" cy="85725"/>
          </a:xfrm>
          <a:custGeom>
            <a:avLst/>
            <a:gdLst>
              <a:gd name="T0" fmla="*/ 48 w 49"/>
              <a:gd name="T1" fmla="*/ 29 h 29"/>
              <a:gd name="T2" fmla="*/ 48 w 49"/>
              <a:gd name="T3" fmla="*/ 28 h 29"/>
              <a:gd name="T4" fmla="*/ 48 w 49"/>
              <a:gd name="T5" fmla="*/ 26 h 29"/>
              <a:gd name="T6" fmla="*/ 47 w 49"/>
              <a:gd name="T7" fmla="*/ 23 h 29"/>
              <a:gd name="T8" fmla="*/ 46 w 49"/>
              <a:gd name="T9" fmla="*/ 21 h 29"/>
              <a:gd name="T10" fmla="*/ 46 w 49"/>
              <a:gd name="T11" fmla="*/ 20 h 29"/>
              <a:gd name="T12" fmla="*/ 46 w 49"/>
              <a:gd name="T13" fmla="*/ 19 h 29"/>
              <a:gd name="T14" fmla="*/ 43 w 49"/>
              <a:gd name="T15" fmla="*/ 16 h 29"/>
              <a:gd name="T16" fmla="*/ 40 w 49"/>
              <a:gd name="T17" fmla="*/ 13 h 29"/>
              <a:gd name="T18" fmla="*/ 40 w 49"/>
              <a:gd name="T19" fmla="*/ 12 h 29"/>
              <a:gd name="T20" fmla="*/ 39 w 49"/>
              <a:gd name="T21" fmla="*/ 12 h 29"/>
              <a:gd name="T22" fmla="*/ 39 w 49"/>
              <a:gd name="T23" fmla="*/ 12 h 29"/>
              <a:gd name="T24" fmla="*/ 38 w 49"/>
              <a:gd name="T25" fmla="*/ 12 h 29"/>
              <a:gd name="T26" fmla="*/ 37 w 49"/>
              <a:gd name="T27" fmla="*/ 11 h 29"/>
              <a:gd name="T28" fmla="*/ 36 w 49"/>
              <a:gd name="T29" fmla="*/ 11 h 29"/>
              <a:gd name="T30" fmla="*/ 35 w 49"/>
              <a:gd name="T31" fmla="*/ 10 h 29"/>
              <a:gd name="T32" fmla="*/ 34 w 49"/>
              <a:gd name="T33" fmla="*/ 10 h 29"/>
              <a:gd name="T34" fmla="*/ 33 w 49"/>
              <a:gd name="T35" fmla="*/ 10 h 29"/>
              <a:gd name="T36" fmla="*/ 32 w 49"/>
              <a:gd name="T37" fmla="*/ 10 h 29"/>
              <a:gd name="T38" fmla="*/ 31 w 49"/>
              <a:gd name="T39" fmla="*/ 9 h 29"/>
              <a:gd name="T40" fmla="*/ 28 w 49"/>
              <a:gd name="T41" fmla="*/ 9 h 29"/>
              <a:gd name="T42" fmla="*/ 25 w 49"/>
              <a:gd name="T43" fmla="*/ 8 h 29"/>
              <a:gd name="T44" fmla="*/ 24 w 49"/>
              <a:gd name="T45" fmla="*/ 8 h 29"/>
              <a:gd name="T46" fmla="*/ 23 w 49"/>
              <a:gd name="T47" fmla="*/ 8 h 29"/>
              <a:gd name="T48" fmla="*/ 20 w 49"/>
              <a:gd name="T49" fmla="*/ 8 h 29"/>
              <a:gd name="T50" fmla="*/ 14 w 49"/>
              <a:gd name="T51" fmla="*/ 7 h 29"/>
              <a:gd name="T52" fmla="*/ 13 w 49"/>
              <a:gd name="T53" fmla="*/ 7 h 29"/>
              <a:gd name="T54" fmla="*/ 12 w 49"/>
              <a:gd name="T55" fmla="*/ 7 h 29"/>
              <a:gd name="T56" fmla="*/ 10 w 49"/>
              <a:gd name="T57" fmla="*/ 6 h 29"/>
              <a:gd name="T58" fmla="*/ 9 w 49"/>
              <a:gd name="T59" fmla="*/ 6 h 29"/>
              <a:gd name="T60" fmla="*/ 7 w 49"/>
              <a:gd name="T61" fmla="*/ 5 h 29"/>
              <a:gd name="T62" fmla="*/ 6 w 49"/>
              <a:gd name="T63" fmla="*/ 5 h 29"/>
              <a:gd name="T64" fmla="*/ 5 w 49"/>
              <a:gd name="T65" fmla="*/ 4 h 29"/>
              <a:gd name="T66" fmla="*/ 2 w 49"/>
              <a:gd name="T67" fmla="*/ 2 h 29"/>
              <a:gd name="T68" fmla="*/ 1 w 49"/>
              <a:gd name="T69" fmla="*/ 1 h 29"/>
              <a:gd name="T70" fmla="*/ 1 w 49"/>
              <a:gd name="T71" fmla="*/ 1 h 29"/>
              <a:gd name="T72" fmla="*/ 0 w 49"/>
              <a:gd name="T73" fmla="*/ 0 h 29"/>
              <a:gd name="T74" fmla="*/ 0 w 49"/>
              <a:gd name="T75" fmla="*/ 0 h 29"/>
              <a:gd name="T76" fmla="*/ 1 w 49"/>
              <a:gd name="T77" fmla="*/ 0 h 29"/>
              <a:gd name="T78" fmla="*/ 3 w 49"/>
              <a:gd name="T79" fmla="*/ 1 h 29"/>
              <a:gd name="T80" fmla="*/ 6 w 49"/>
              <a:gd name="T81" fmla="*/ 2 h 29"/>
              <a:gd name="T82" fmla="*/ 7 w 49"/>
              <a:gd name="T83" fmla="*/ 3 h 29"/>
              <a:gd name="T84" fmla="*/ 8 w 49"/>
              <a:gd name="T85" fmla="*/ 3 h 29"/>
              <a:gd name="T86" fmla="*/ 9 w 49"/>
              <a:gd name="T87" fmla="*/ 3 h 29"/>
              <a:gd name="T88" fmla="*/ 10 w 49"/>
              <a:gd name="T89" fmla="*/ 4 h 29"/>
              <a:gd name="T90" fmla="*/ 14 w 49"/>
              <a:gd name="T91" fmla="*/ 4 h 29"/>
              <a:gd name="T92" fmla="*/ 20 w 49"/>
              <a:gd name="T93" fmla="*/ 4 h 29"/>
              <a:gd name="T94" fmla="*/ 23 w 49"/>
              <a:gd name="T95" fmla="*/ 4 h 29"/>
              <a:gd name="T96" fmla="*/ 24 w 49"/>
              <a:gd name="T97" fmla="*/ 4 h 29"/>
              <a:gd name="T98" fmla="*/ 26 w 49"/>
              <a:gd name="T99" fmla="*/ 4 h 29"/>
              <a:gd name="T100" fmla="*/ 29 w 49"/>
              <a:gd name="T101" fmla="*/ 5 h 29"/>
              <a:gd name="T102" fmla="*/ 32 w 49"/>
              <a:gd name="T103" fmla="*/ 5 h 29"/>
              <a:gd name="T104" fmla="*/ 38 w 49"/>
              <a:gd name="T105" fmla="*/ 7 h 29"/>
              <a:gd name="T106" fmla="*/ 43 w 49"/>
              <a:gd name="T107" fmla="*/ 10 h 29"/>
              <a:gd name="T108" fmla="*/ 46 w 49"/>
              <a:gd name="T109" fmla="*/ 14 h 29"/>
              <a:gd name="T110" fmla="*/ 48 w 49"/>
              <a:gd name="T111" fmla="*/ 19 h 29"/>
              <a:gd name="T112" fmla="*/ 49 w 49"/>
              <a:gd name="T113" fmla="*/ 23 h 29"/>
              <a:gd name="T114" fmla="*/ 49 w 49"/>
              <a:gd name="T115" fmla="*/ 26 h 29"/>
              <a:gd name="T116" fmla="*/ 48 w 49"/>
              <a:gd name="T117"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9" h="29">
                <a:moveTo>
                  <a:pt x="48" y="29"/>
                </a:moveTo>
                <a:cubicBezTo>
                  <a:pt x="48" y="29"/>
                  <a:pt x="48" y="29"/>
                  <a:pt x="48" y="28"/>
                </a:cubicBezTo>
                <a:cubicBezTo>
                  <a:pt x="48" y="28"/>
                  <a:pt x="48" y="27"/>
                  <a:pt x="48" y="26"/>
                </a:cubicBezTo>
                <a:cubicBezTo>
                  <a:pt x="47" y="25"/>
                  <a:pt x="47" y="24"/>
                  <a:pt x="47" y="23"/>
                </a:cubicBezTo>
                <a:cubicBezTo>
                  <a:pt x="47" y="23"/>
                  <a:pt x="47" y="22"/>
                  <a:pt x="46" y="21"/>
                </a:cubicBezTo>
                <a:cubicBezTo>
                  <a:pt x="46" y="20"/>
                  <a:pt x="46" y="20"/>
                  <a:pt x="46" y="20"/>
                </a:cubicBezTo>
                <a:cubicBezTo>
                  <a:pt x="46" y="19"/>
                  <a:pt x="46" y="19"/>
                  <a:pt x="46" y="19"/>
                </a:cubicBezTo>
                <a:cubicBezTo>
                  <a:pt x="45" y="18"/>
                  <a:pt x="44" y="17"/>
                  <a:pt x="43" y="16"/>
                </a:cubicBezTo>
                <a:cubicBezTo>
                  <a:pt x="43" y="15"/>
                  <a:pt x="41" y="14"/>
                  <a:pt x="40" y="13"/>
                </a:cubicBezTo>
                <a:cubicBezTo>
                  <a:pt x="40" y="12"/>
                  <a:pt x="40" y="12"/>
                  <a:pt x="40" y="12"/>
                </a:cubicBezTo>
                <a:cubicBezTo>
                  <a:pt x="39" y="12"/>
                  <a:pt x="39" y="12"/>
                  <a:pt x="39" y="12"/>
                </a:cubicBezTo>
                <a:cubicBezTo>
                  <a:pt x="39" y="12"/>
                  <a:pt x="39" y="12"/>
                  <a:pt x="39" y="12"/>
                </a:cubicBezTo>
                <a:cubicBezTo>
                  <a:pt x="38" y="12"/>
                  <a:pt x="38" y="12"/>
                  <a:pt x="38" y="12"/>
                </a:cubicBezTo>
                <a:cubicBezTo>
                  <a:pt x="38" y="11"/>
                  <a:pt x="38" y="11"/>
                  <a:pt x="37" y="11"/>
                </a:cubicBezTo>
                <a:cubicBezTo>
                  <a:pt x="37" y="11"/>
                  <a:pt x="36" y="11"/>
                  <a:pt x="36" y="11"/>
                </a:cubicBezTo>
                <a:cubicBezTo>
                  <a:pt x="36" y="10"/>
                  <a:pt x="35" y="10"/>
                  <a:pt x="35" y="10"/>
                </a:cubicBezTo>
                <a:cubicBezTo>
                  <a:pt x="34" y="10"/>
                  <a:pt x="34" y="10"/>
                  <a:pt x="34" y="10"/>
                </a:cubicBezTo>
                <a:cubicBezTo>
                  <a:pt x="33" y="10"/>
                  <a:pt x="33" y="10"/>
                  <a:pt x="33" y="10"/>
                </a:cubicBezTo>
                <a:cubicBezTo>
                  <a:pt x="32" y="10"/>
                  <a:pt x="32" y="10"/>
                  <a:pt x="32" y="10"/>
                </a:cubicBezTo>
                <a:cubicBezTo>
                  <a:pt x="31" y="9"/>
                  <a:pt x="31" y="9"/>
                  <a:pt x="31" y="9"/>
                </a:cubicBezTo>
                <a:cubicBezTo>
                  <a:pt x="30" y="9"/>
                  <a:pt x="29" y="9"/>
                  <a:pt x="28" y="9"/>
                </a:cubicBezTo>
                <a:cubicBezTo>
                  <a:pt x="27" y="9"/>
                  <a:pt x="26" y="8"/>
                  <a:pt x="25" y="8"/>
                </a:cubicBezTo>
                <a:cubicBezTo>
                  <a:pt x="25" y="8"/>
                  <a:pt x="24" y="8"/>
                  <a:pt x="24" y="8"/>
                </a:cubicBezTo>
                <a:cubicBezTo>
                  <a:pt x="23" y="8"/>
                  <a:pt x="23" y="8"/>
                  <a:pt x="23" y="8"/>
                </a:cubicBezTo>
                <a:cubicBezTo>
                  <a:pt x="22" y="8"/>
                  <a:pt x="21" y="8"/>
                  <a:pt x="20" y="8"/>
                </a:cubicBezTo>
                <a:cubicBezTo>
                  <a:pt x="18" y="8"/>
                  <a:pt x="16" y="7"/>
                  <a:pt x="14" y="7"/>
                </a:cubicBezTo>
                <a:cubicBezTo>
                  <a:pt x="14" y="7"/>
                  <a:pt x="13" y="7"/>
                  <a:pt x="13" y="7"/>
                </a:cubicBezTo>
                <a:cubicBezTo>
                  <a:pt x="13" y="7"/>
                  <a:pt x="12" y="7"/>
                  <a:pt x="12" y="7"/>
                </a:cubicBezTo>
                <a:cubicBezTo>
                  <a:pt x="11" y="7"/>
                  <a:pt x="11" y="6"/>
                  <a:pt x="10" y="6"/>
                </a:cubicBezTo>
                <a:cubicBezTo>
                  <a:pt x="10" y="6"/>
                  <a:pt x="10" y="6"/>
                  <a:pt x="9" y="6"/>
                </a:cubicBezTo>
                <a:cubicBezTo>
                  <a:pt x="8" y="6"/>
                  <a:pt x="8" y="5"/>
                  <a:pt x="7" y="5"/>
                </a:cubicBezTo>
                <a:cubicBezTo>
                  <a:pt x="6" y="5"/>
                  <a:pt x="6" y="5"/>
                  <a:pt x="6" y="5"/>
                </a:cubicBezTo>
                <a:cubicBezTo>
                  <a:pt x="5" y="4"/>
                  <a:pt x="5" y="4"/>
                  <a:pt x="5" y="4"/>
                </a:cubicBezTo>
                <a:cubicBezTo>
                  <a:pt x="4" y="3"/>
                  <a:pt x="3" y="3"/>
                  <a:pt x="2" y="2"/>
                </a:cubicBezTo>
                <a:cubicBezTo>
                  <a:pt x="2" y="2"/>
                  <a:pt x="2" y="1"/>
                  <a:pt x="1" y="1"/>
                </a:cubicBezTo>
                <a:cubicBezTo>
                  <a:pt x="1" y="1"/>
                  <a:pt x="1" y="1"/>
                  <a:pt x="1" y="1"/>
                </a:cubicBezTo>
                <a:cubicBezTo>
                  <a:pt x="0" y="0"/>
                  <a:pt x="0" y="0"/>
                  <a:pt x="0" y="0"/>
                </a:cubicBezTo>
                <a:cubicBezTo>
                  <a:pt x="0" y="0"/>
                  <a:pt x="0" y="0"/>
                  <a:pt x="0" y="0"/>
                </a:cubicBezTo>
                <a:cubicBezTo>
                  <a:pt x="0" y="0"/>
                  <a:pt x="1" y="0"/>
                  <a:pt x="1" y="0"/>
                </a:cubicBezTo>
                <a:cubicBezTo>
                  <a:pt x="2" y="0"/>
                  <a:pt x="2" y="1"/>
                  <a:pt x="3" y="1"/>
                </a:cubicBezTo>
                <a:cubicBezTo>
                  <a:pt x="4" y="1"/>
                  <a:pt x="5" y="2"/>
                  <a:pt x="6" y="2"/>
                </a:cubicBezTo>
                <a:cubicBezTo>
                  <a:pt x="7" y="3"/>
                  <a:pt x="7" y="3"/>
                  <a:pt x="7" y="3"/>
                </a:cubicBezTo>
                <a:cubicBezTo>
                  <a:pt x="8" y="3"/>
                  <a:pt x="8" y="3"/>
                  <a:pt x="8" y="3"/>
                </a:cubicBezTo>
                <a:cubicBezTo>
                  <a:pt x="9" y="3"/>
                  <a:pt x="9" y="3"/>
                  <a:pt x="9" y="3"/>
                </a:cubicBezTo>
                <a:cubicBezTo>
                  <a:pt x="9" y="3"/>
                  <a:pt x="9" y="3"/>
                  <a:pt x="10" y="4"/>
                </a:cubicBezTo>
                <a:cubicBezTo>
                  <a:pt x="11" y="4"/>
                  <a:pt x="13" y="4"/>
                  <a:pt x="14" y="4"/>
                </a:cubicBezTo>
                <a:cubicBezTo>
                  <a:pt x="16" y="4"/>
                  <a:pt x="18" y="4"/>
                  <a:pt x="20" y="4"/>
                </a:cubicBezTo>
                <a:cubicBezTo>
                  <a:pt x="21" y="4"/>
                  <a:pt x="22" y="4"/>
                  <a:pt x="23" y="4"/>
                </a:cubicBezTo>
                <a:cubicBezTo>
                  <a:pt x="23" y="4"/>
                  <a:pt x="24" y="4"/>
                  <a:pt x="24" y="4"/>
                </a:cubicBezTo>
                <a:cubicBezTo>
                  <a:pt x="25" y="4"/>
                  <a:pt x="25" y="4"/>
                  <a:pt x="26" y="4"/>
                </a:cubicBezTo>
                <a:cubicBezTo>
                  <a:pt x="27" y="5"/>
                  <a:pt x="28" y="5"/>
                  <a:pt x="29" y="5"/>
                </a:cubicBezTo>
                <a:cubicBezTo>
                  <a:pt x="30" y="5"/>
                  <a:pt x="31" y="5"/>
                  <a:pt x="32" y="5"/>
                </a:cubicBezTo>
                <a:cubicBezTo>
                  <a:pt x="34" y="6"/>
                  <a:pt x="36" y="6"/>
                  <a:pt x="38" y="7"/>
                </a:cubicBezTo>
                <a:cubicBezTo>
                  <a:pt x="39" y="8"/>
                  <a:pt x="41" y="9"/>
                  <a:pt x="43" y="10"/>
                </a:cubicBezTo>
                <a:cubicBezTo>
                  <a:pt x="44" y="11"/>
                  <a:pt x="45" y="13"/>
                  <a:pt x="46" y="14"/>
                </a:cubicBezTo>
                <a:cubicBezTo>
                  <a:pt x="47" y="16"/>
                  <a:pt x="48" y="17"/>
                  <a:pt x="48" y="19"/>
                </a:cubicBezTo>
                <a:cubicBezTo>
                  <a:pt x="48" y="20"/>
                  <a:pt x="49" y="22"/>
                  <a:pt x="49" y="23"/>
                </a:cubicBezTo>
                <a:cubicBezTo>
                  <a:pt x="49" y="24"/>
                  <a:pt x="49" y="25"/>
                  <a:pt x="49" y="26"/>
                </a:cubicBezTo>
                <a:cubicBezTo>
                  <a:pt x="49" y="28"/>
                  <a:pt x="48" y="29"/>
                  <a:pt x="48" y="29"/>
                </a:cubicBezTo>
                <a:close/>
              </a:path>
            </a:pathLst>
          </a:custGeom>
          <a:solidFill>
            <a:srgbClr val="FF1F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t-IT"/>
          </a:p>
        </p:txBody>
      </p:sp>
      <p:sp>
        <p:nvSpPr>
          <p:cNvPr id="528" name="Rectangle 237"/>
          <p:cNvSpPr>
            <a:spLocks noChangeArrowheads="1"/>
          </p:cNvSpPr>
          <p:nvPr/>
        </p:nvSpPr>
        <p:spPr bwMode="auto">
          <a:xfrm>
            <a:off x="1292225" y="792163"/>
            <a:ext cx="241300"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348DFA"/>
                </a:solidFill>
                <a:effectLst/>
                <a:latin typeface="Arial" panose="020B0604020202020204" pitchFamily="34" charset="0"/>
              </a:rPr>
              <a:t>W</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529" name="Rectangle 238"/>
          <p:cNvSpPr>
            <a:spLocks noChangeArrowheads="1"/>
          </p:cNvSpPr>
          <p:nvPr/>
        </p:nvSpPr>
        <p:spPr bwMode="auto">
          <a:xfrm>
            <a:off x="1441450" y="792163"/>
            <a:ext cx="174625"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348DFA"/>
                </a:solidFill>
                <a:effectLst/>
                <a:latin typeface="Arial" panose="020B0604020202020204" pitchFamily="34" charset="0"/>
              </a:rPr>
              <a:t>a</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530" name="Rectangle 239"/>
          <p:cNvSpPr>
            <a:spLocks noChangeArrowheads="1"/>
          </p:cNvSpPr>
          <p:nvPr/>
        </p:nvSpPr>
        <p:spPr bwMode="auto">
          <a:xfrm>
            <a:off x="1527175" y="792163"/>
            <a:ext cx="144463"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348DFA"/>
                </a:solidFill>
                <a:effectLst/>
                <a:latin typeface="Arial" panose="020B0604020202020204" pitchFamily="34" charset="0"/>
              </a:rPr>
              <a:t>t</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531" name="Rectangle 240"/>
          <p:cNvSpPr>
            <a:spLocks noChangeArrowheads="1"/>
          </p:cNvSpPr>
          <p:nvPr/>
        </p:nvSpPr>
        <p:spPr bwMode="auto">
          <a:xfrm>
            <a:off x="1584325" y="792163"/>
            <a:ext cx="230188"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348DFA"/>
                </a:solidFill>
                <a:effectLst/>
                <a:latin typeface="Arial" panose="020B0604020202020204" pitchFamily="34" charset="0"/>
              </a:rPr>
              <a:t>er</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532" name="Rectangle 241"/>
          <p:cNvSpPr>
            <a:spLocks noChangeArrowheads="1"/>
          </p:cNvSpPr>
          <p:nvPr/>
        </p:nvSpPr>
        <p:spPr bwMode="auto">
          <a:xfrm>
            <a:off x="1778000" y="792163"/>
            <a:ext cx="238125"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348DFA"/>
                </a:solidFill>
                <a:effectLst/>
                <a:latin typeface="Arial" panose="020B0604020202020204" pitchFamily="34" charset="0"/>
              </a:rPr>
              <a:t>fo</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533" name="Rectangle 242"/>
          <p:cNvSpPr>
            <a:spLocks noChangeArrowheads="1"/>
          </p:cNvSpPr>
          <p:nvPr/>
        </p:nvSpPr>
        <p:spPr bwMode="auto">
          <a:xfrm>
            <a:off x="1928813" y="792163"/>
            <a:ext cx="144463"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348DFA"/>
                </a:solidFill>
                <a:effectLst/>
                <a:latin typeface="Arial" panose="020B0604020202020204" pitchFamily="34" charset="0"/>
              </a:rPr>
              <a:t>r</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534" name="Rectangle 243"/>
          <p:cNvSpPr>
            <a:spLocks noChangeArrowheads="1"/>
          </p:cNvSpPr>
          <p:nvPr/>
        </p:nvSpPr>
        <p:spPr bwMode="auto">
          <a:xfrm>
            <a:off x="1292225" y="990601"/>
            <a:ext cx="165100"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348DFA"/>
                </a:solidFill>
                <a:effectLst/>
                <a:latin typeface="Arial" panose="020B0604020202020204" pitchFamily="34" charset="0"/>
              </a:rPr>
              <a:t>c</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535" name="Rectangle 244"/>
          <p:cNvSpPr>
            <a:spLocks noChangeArrowheads="1"/>
          </p:cNvSpPr>
          <p:nvPr/>
        </p:nvSpPr>
        <p:spPr bwMode="auto">
          <a:xfrm>
            <a:off x="1370013" y="990601"/>
            <a:ext cx="185738"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348DFA"/>
                </a:solidFill>
                <a:effectLst/>
                <a:latin typeface="Arial" panose="020B0604020202020204" pitchFamily="34" charset="0"/>
              </a:rPr>
              <a:t>o</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536" name="Rectangle 245"/>
          <p:cNvSpPr>
            <a:spLocks noChangeArrowheads="1"/>
          </p:cNvSpPr>
          <p:nvPr/>
        </p:nvSpPr>
        <p:spPr bwMode="auto">
          <a:xfrm>
            <a:off x="1468438" y="990601"/>
            <a:ext cx="265113"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348DFA"/>
                </a:solidFill>
                <a:effectLst/>
                <a:latin typeface="Arial" panose="020B0604020202020204" pitchFamily="34" charset="0"/>
              </a:rPr>
              <a:t>oli</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537" name="Rectangle 246"/>
          <p:cNvSpPr>
            <a:spLocks noChangeArrowheads="1"/>
          </p:cNvSpPr>
          <p:nvPr/>
        </p:nvSpPr>
        <p:spPr bwMode="auto">
          <a:xfrm>
            <a:off x="1654175" y="990601"/>
            <a:ext cx="182563"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348DFA"/>
                </a:solidFill>
                <a:effectLst/>
                <a:latin typeface="Arial" panose="020B0604020202020204" pitchFamily="34" charset="0"/>
              </a:rPr>
              <a:t>n</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538" name="Rectangle 247"/>
          <p:cNvSpPr>
            <a:spLocks noChangeArrowheads="1"/>
          </p:cNvSpPr>
          <p:nvPr/>
        </p:nvSpPr>
        <p:spPr bwMode="auto">
          <a:xfrm>
            <a:off x="1747838" y="990601"/>
            <a:ext cx="187325"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348DFA"/>
                </a:solidFill>
                <a:effectLst/>
                <a:latin typeface="Arial" panose="020B0604020202020204" pitchFamily="34" charset="0"/>
              </a:rPr>
              <a:t>g</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539" name="Rectangle 248"/>
          <p:cNvSpPr>
            <a:spLocks noChangeArrowheads="1"/>
          </p:cNvSpPr>
          <p:nvPr/>
        </p:nvSpPr>
        <p:spPr bwMode="auto">
          <a:xfrm>
            <a:off x="1292225" y="3179763"/>
            <a:ext cx="185738"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348DFA"/>
                </a:solidFill>
                <a:effectLst/>
                <a:latin typeface="Arial" panose="020B0604020202020204" pitchFamily="34" charset="0"/>
              </a:rPr>
              <a:t>R</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540" name="Rectangle 249"/>
          <p:cNvSpPr>
            <a:spLocks noChangeArrowheads="1"/>
          </p:cNvSpPr>
          <p:nvPr/>
        </p:nvSpPr>
        <p:spPr bwMode="auto">
          <a:xfrm>
            <a:off x="1387475" y="3179763"/>
            <a:ext cx="174625"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348DFA"/>
                </a:solidFill>
                <a:effectLst/>
                <a:latin typeface="Arial" panose="020B0604020202020204" pitchFamily="34" charset="0"/>
              </a:rPr>
              <a:t>e</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541" name="Rectangle 250"/>
          <p:cNvSpPr>
            <a:spLocks noChangeArrowheads="1"/>
          </p:cNvSpPr>
          <p:nvPr/>
        </p:nvSpPr>
        <p:spPr bwMode="auto">
          <a:xfrm>
            <a:off x="1476375" y="3179763"/>
            <a:ext cx="330200"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348DFA"/>
                </a:solidFill>
                <a:effectLst/>
                <a:latin typeface="Arial" panose="020B0604020202020204" pitchFamily="34" charset="0"/>
              </a:rPr>
              <a:t>tun</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542" name="Rectangle 251"/>
          <p:cNvSpPr>
            <a:spLocks noChangeArrowheads="1"/>
          </p:cNvSpPr>
          <p:nvPr/>
        </p:nvSpPr>
        <p:spPr bwMode="auto">
          <a:xfrm>
            <a:off x="1770063" y="3179763"/>
            <a:ext cx="180975"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348DFA"/>
                </a:solidFill>
                <a:effectLst/>
                <a:latin typeface="Arial" panose="020B0604020202020204" pitchFamily="34" charset="0"/>
              </a:rPr>
              <a:t>fl</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543" name="Rectangle 252"/>
          <p:cNvSpPr>
            <a:spLocks noChangeArrowheads="1"/>
          </p:cNvSpPr>
          <p:nvPr/>
        </p:nvSpPr>
        <p:spPr bwMode="auto">
          <a:xfrm>
            <a:off x="1866900" y="3179763"/>
            <a:ext cx="185738"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348DFA"/>
                </a:solidFill>
                <a:effectLst/>
                <a:latin typeface="Arial" panose="020B0604020202020204" pitchFamily="34" charset="0"/>
              </a:rPr>
              <a:t>o</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544" name="Rectangle 253"/>
          <p:cNvSpPr>
            <a:spLocks noChangeArrowheads="1"/>
          </p:cNvSpPr>
          <p:nvPr/>
        </p:nvSpPr>
        <p:spPr bwMode="auto">
          <a:xfrm>
            <a:off x="1965325" y="3179763"/>
            <a:ext cx="206375"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348DFA"/>
                </a:solidFill>
                <a:effectLst/>
                <a:latin typeface="Arial" panose="020B0604020202020204" pitchFamily="34" charset="0"/>
              </a:rPr>
              <a:t>w</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545" name="Rectangle 254"/>
          <p:cNvSpPr>
            <a:spLocks noChangeArrowheads="1"/>
          </p:cNvSpPr>
          <p:nvPr/>
        </p:nvSpPr>
        <p:spPr bwMode="auto">
          <a:xfrm>
            <a:off x="2085975" y="3179763"/>
            <a:ext cx="160338"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348DFA"/>
                </a:solidFill>
                <a:effectLst/>
                <a:latin typeface="Arial" panose="020B0604020202020204" pitchFamily="34" charset="0"/>
              </a:rPr>
              <a:t>s</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546" name="Rectangle 255"/>
          <p:cNvSpPr>
            <a:spLocks noChangeArrowheads="1"/>
          </p:cNvSpPr>
          <p:nvPr/>
        </p:nvSpPr>
        <p:spPr bwMode="auto">
          <a:xfrm>
            <a:off x="1292225" y="2697163"/>
            <a:ext cx="182563"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139B29"/>
                </a:solidFill>
                <a:effectLst/>
                <a:latin typeface="Arial" panose="020B0604020202020204" pitchFamily="34" charset="0"/>
              </a:rPr>
              <a:t>B</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547" name="Rectangle 256"/>
          <p:cNvSpPr>
            <a:spLocks noChangeArrowheads="1"/>
          </p:cNvSpPr>
          <p:nvPr/>
        </p:nvSpPr>
        <p:spPr bwMode="auto">
          <a:xfrm>
            <a:off x="1387475" y="2697163"/>
            <a:ext cx="127000"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139B29"/>
                </a:solidFill>
                <a:effectLst/>
                <a:latin typeface="Arial" panose="020B0604020202020204" pitchFamily="34" charset="0"/>
              </a:rPr>
              <a:t>i</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548" name="Rectangle 257"/>
          <p:cNvSpPr>
            <a:spLocks noChangeArrowheads="1"/>
          </p:cNvSpPr>
          <p:nvPr/>
        </p:nvSpPr>
        <p:spPr bwMode="auto">
          <a:xfrm>
            <a:off x="1431925" y="2697163"/>
            <a:ext cx="303213"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139B29"/>
                </a:solidFill>
                <a:effectLst/>
                <a:latin typeface="Arial" panose="020B0604020202020204" pitchFamily="34" charset="0"/>
              </a:rPr>
              <a:t>o-f</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549" name="Rectangle 258"/>
          <p:cNvSpPr>
            <a:spLocks noChangeArrowheads="1"/>
          </p:cNvSpPr>
          <p:nvPr/>
        </p:nvSpPr>
        <p:spPr bwMode="auto">
          <a:xfrm>
            <a:off x="1651000" y="2697163"/>
            <a:ext cx="182563"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139B29"/>
                </a:solidFill>
                <a:effectLst/>
                <a:latin typeface="Arial" panose="020B0604020202020204" pitchFamily="34" charset="0"/>
              </a:rPr>
              <a:t>u</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550" name="Rectangle 259"/>
          <p:cNvSpPr>
            <a:spLocks noChangeArrowheads="1"/>
          </p:cNvSpPr>
          <p:nvPr/>
        </p:nvSpPr>
        <p:spPr bwMode="auto">
          <a:xfrm>
            <a:off x="1746250" y="2697163"/>
            <a:ext cx="212725"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139B29"/>
                </a:solidFill>
                <a:effectLst/>
                <a:latin typeface="Arial" panose="020B0604020202020204" pitchFamily="34" charset="0"/>
              </a:rPr>
              <a:t>el</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551" name="Rectangle 260"/>
          <p:cNvSpPr>
            <a:spLocks noChangeArrowheads="1"/>
          </p:cNvSpPr>
          <p:nvPr/>
        </p:nvSpPr>
        <p:spPr bwMode="auto">
          <a:xfrm>
            <a:off x="1878013" y="2697163"/>
            <a:ext cx="200025"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139B29"/>
                </a:solidFill>
                <a:effectLst/>
                <a:latin typeface="Arial" panose="020B0604020202020204" pitchFamily="34" charset="0"/>
              </a:rPr>
              <a:t>^</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552" name="Rectangle 261"/>
          <p:cNvSpPr>
            <a:spLocks noChangeArrowheads="1"/>
          </p:cNvSpPr>
          <p:nvPr/>
        </p:nvSpPr>
        <p:spPr bwMode="auto">
          <a:xfrm>
            <a:off x="1992313" y="2697163"/>
            <a:ext cx="268288"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139B29"/>
                </a:solidFill>
                <a:effectLst/>
                <a:latin typeface="Arial" panose="020B0604020202020204" pitchFamily="34" charset="0"/>
              </a:rPr>
              <a:t> (e</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553" name="Rectangle 262"/>
          <p:cNvSpPr>
            <a:spLocks noChangeArrowheads="1"/>
          </p:cNvSpPr>
          <p:nvPr/>
        </p:nvSpPr>
        <p:spPr bwMode="auto">
          <a:xfrm>
            <a:off x="2178050" y="2697163"/>
            <a:ext cx="144463"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139B29"/>
                </a:solidFill>
                <a:effectLst/>
                <a:latin typeface="Arial" panose="020B0604020202020204" pitchFamily="34" charset="0"/>
              </a:rPr>
              <a:t>t</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554" name="Rectangle 263"/>
          <p:cNvSpPr>
            <a:spLocks noChangeArrowheads="1"/>
          </p:cNvSpPr>
          <p:nvPr/>
        </p:nvSpPr>
        <p:spPr bwMode="auto">
          <a:xfrm>
            <a:off x="2236788" y="2697163"/>
            <a:ext cx="358775"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139B29"/>
                </a:solidFill>
                <a:effectLst/>
                <a:latin typeface="Arial" panose="020B0604020202020204" pitchFamily="34" charset="0"/>
              </a:rPr>
              <a:t>han</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555" name="Rectangle 264"/>
          <p:cNvSpPr>
            <a:spLocks noChangeArrowheads="1"/>
          </p:cNvSpPr>
          <p:nvPr/>
        </p:nvSpPr>
        <p:spPr bwMode="auto">
          <a:xfrm>
            <a:off x="2513013" y="2697163"/>
            <a:ext cx="185738"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139B29"/>
                </a:solidFill>
                <a:effectLst/>
                <a:latin typeface="Arial" panose="020B0604020202020204" pitchFamily="34" charset="0"/>
              </a:rPr>
              <a:t>o</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556" name="Rectangle 265"/>
          <p:cNvSpPr>
            <a:spLocks noChangeArrowheads="1"/>
          </p:cNvSpPr>
          <p:nvPr/>
        </p:nvSpPr>
        <p:spPr bwMode="auto">
          <a:xfrm>
            <a:off x="2609850" y="2697163"/>
            <a:ext cx="127000"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139B29"/>
                </a:solidFill>
                <a:effectLst/>
                <a:latin typeface="Arial" panose="020B0604020202020204" pitchFamily="34" charset="0"/>
              </a:rPr>
              <a:t>l</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557" name="Rectangle 266"/>
          <p:cNvSpPr>
            <a:spLocks noChangeArrowheads="1"/>
          </p:cNvSpPr>
          <p:nvPr/>
        </p:nvSpPr>
        <p:spPr bwMode="auto">
          <a:xfrm>
            <a:off x="1292225" y="2862263"/>
            <a:ext cx="200025" cy="280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139B29"/>
                </a:solidFill>
                <a:effectLst/>
                <a:latin typeface="Arial" panose="020B0604020202020204" pitchFamily="34" charset="0"/>
              </a:rPr>
              <a:t>o</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558" name="Rectangle 267"/>
          <p:cNvSpPr>
            <a:spLocks noChangeArrowheads="1"/>
          </p:cNvSpPr>
          <p:nvPr/>
        </p:nvSpPr>
        <p:spPr bwMode="auto">
          <a:xfrm>
            <a:off x="1390650" y="2862263"/>
            <a:ext cx="155575" cy="280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139B29"/>
                </a:solidFill>
                <a:effectLst/>
                <a:latin typeface="Arial" panose="020B0604020202020204" pitchFamily="34" charset="0"/>
              </a:rPr>
              <a:t>r</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559" name="Rectangle 268"/>
          <p:cNvSpPr>
            <a:spLocks noChangeArrowheads="1"/>
          </p:cNvSpPr>
          <p:nvPr/>
        </p:nvSpPr>
        <p:spPr bwMode="auto">
          <a:xfrm>
            <a:off x="1449388" y="2862263"/>
            <a:ext cx="323850" cy="280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139B29"/>
                </a:solidFill>
                <a:effectLst/>
                <a:latin typeface="Arial" panose="020B0604020202020204" pitchFamily="34" charset="0"/>
              </a:rPr>
              <a:t> so</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560" name="Rectangle 269"/>
          <p:cNvSpPr>
            <a:spLocks noChangeArrowheads="1"/>
          </p:cNvSpPr>
          <p:nvPr/>
        </p:nvSpPr>
        <p:spPr bwMode="auto">
          <a:xfrm>
            <a:off x="1666875" y="2862263"/>
            <a:ext cx="138113" cy="280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139B29"/>
                </a:solidFill>
                <a:effectLst/>
                <a:latin typeface="Arial" panose="020B0604020202020204" pitchFamily="34" charset="0"/>
              </a:rPr>
              <a:t>l</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561" name="Rectangle 270"/>
          <p:cNvSpPr>
            <a:spLocks noChangeArrowheads="1"/>
          </p:cNvSpPr>
          <p:nvPr/>
        </p:nvSpPr>
        <p:spPr bwMode="auto">
          <a:xfrm>
            <a:off x="1709738" y="2862263"/>
            <a:ext cx="241300" cy="280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139B29"/>
                </a:solidFill>
                <a:effectLst/>
                <a:latin typeface="Arial" panose="020B0604020202020204" pitchFamily="34" charset="0"/>
              </a:rPr>
              <a:t>id</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562" name="Rectangle 271"/>
          <p:cNvSpPr>
            <a:spLocks noChangeArrowheads="1"/>
          </p:cNvSpPr>
          <p:nvPr/>
        </p:nvSpPr>
        <p:spPr bwMode="auto">
          <a:xfrm>
            <a:off x="1898650" y="2862263"/>
            <a:ext cx="349250" cy="280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139B29"/>
                </a:solidFill>
                <a:effectLst/>
                <a:latin typeface="Arial" panose="020B0604020202020204" pitchFamily="34" charset="0"/>
              </a:rPr>
              <a:t>bio</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563" name="Rectangle 272"/>
          <p:cNvSpPr>
            <a:spLocks noChangeArrowheads="1"/>
          </p:cNvSpPr>
          <p:nvPr/>
        </p:nvSpPr>
        <p:spPr bwMode="auto">
          <a:xfrm>
            <a:off x="2139950" y="2862263"/>
            <a:ext cx="247650" cy="280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139B29"/>
                </a:solidFill>
                <a:effectLst/>
                <a:latin typeface="Arial" panose="020B0604020202020204" pitchFamily="34" charset="0"/>
              </a:rPr>
              <a:t>m</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564" name="Rectangle 273"/>
          <p:cNvSpPr>
            <a:spLocks noChangeArrowheads="1"/>
          </p:cNvSpPr>
          <p:nvPr/>
        </p:nvSpPr>
        <p:spPr bwMode="auto">
          <a:xfrm>
            <a:off x="2282825" y="2862263"/>
            <a:ext cx="336550" cy="280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139B29"/>
                </a:solidFill>
                <a:effectLst/>
                <a:latin typeface="Arial" panose="020B0604020202020204" pitchFamily="34" charset="0"/>
              </a:rPr>
              <a:t>ass</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565" name="Rectangle 274"/>
          <p:cNvSpPr>
            <a:spLocks noChangeArrowheads="1"/>
          </p:cNvSpPr>
          <p:nvPr/>
        </p:nvSpPr>
        <p:spPr bwMode="auto">
          <a:xfrm>
            <a:off x="2513013" y="2862263"/>
            <a:ext cx="147638" cy="280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139B29"/>
                </a:solidFill>
                <a:effectLst/>
                <a:latin typeface="Arial" panose="020B0604020202020204" pitchFamily="34" charset="0"/>
              </a:rPr>
              <a:t>)</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586" name="Freeform 295"/>
          <p:cNvSpPr>
            <a:spLocks/>
          </p:cNvSpPr>
          <p:nvPr/>
        </p:nvSpPr>
        <p:spPr bwMode="auto">
          <a:xfrm>
            <a:off x="3311525" y="2032001"/>
            <a:ext cx="85725" cy="90488"/>
          </a:xfrm>
          <a:custGeom>
            <a:avLst/>
            <a:gdLst>
              <a:gd name="T0" fmla="*/ 0 w 54"/>
              <a:gd name="T1" fmla="*/ 57 h 57"/>
              <a:gd name="T2" fmla="*/ 30 w 54"/>
              <a:gd name="T3" fmla="*/ 28 h 57"/>
              <a:gd name="T4" fmla="*/ 0 w 54"/>
              <a:gd name="T5" fmla="*/ 0 h 57"/>
              <a:gd name="T6" fmla="*/ 24 w 54"/>
              <a:gd name="T7" fmla="*/ 0 h 57"/>
              <a:gd name="T8" fmla="*/ 54 w 54"/>
              <a:gd name="T9" fmla="*/ 28 h 57"/>
              <a:gd name="T10" fmla="*/ 24 w 54"/>
              <a:gd name="T11" fmla="*/ 57 h 57"/>
              <a:gd name="T12" fmla="*/ 0 w 54"/>
              <a:gd name="T13" fmla="*/ 57 h 57"/>
            </a:gdLst>
            <a:ahLst/>
            <a:cxnLst>
              <a:cxn ang="0">
                <a:pos x="T0" y="T1"/>
              </a:cxn>
              <a:cxn ang="0">
                <a:pos x="T2" y="T3"/>
              </a:cxn>
              <a:cxn ang="0">
                <a:pos x="T4" y="T5"/>
              </a:cxn>
              <a:cxn ang="0">
                <a:pos x="T6" y="T7"/>
              </a:cxn>
              <a:cxn ang="0">
                <a:pos x="T8" y="T9"/>
              </a:cxn>
              <a:cxn ang="0">
                <a:pos x="T10" y="T11"/>
              </a:cxn>
              <a:cxn ang="0">
                <a:pos x="T12" y="T13"/>
              </a:cxn>
            </a:cxnLst>
            <a:rect l="0" t="0" r="r" b="b"/>
            <a:pathLst>
              <a:path w="54" h="57">
                <a:moveTo>
                  <a:pt x="0" y="57"/>
                </a:moveTo>
                <a:lnTo>
                  <a:pt x="30" y="28"/>
                </a:lnTo>
                <a:lnTo>
                  <a:pt x="0" y="0"/>
                </a:lnTo>
                <a:lnTo>
                  <a:pt x="24" y="0"/>
                </a:lnTo>
                <a:lnTo>
                  <a:pt x="54" y="28"/>
                </a:lnTo>
                <a:lnTo>
                  <a:pt x="24" y="57"/>
                </a:lnTo>
                <a:lnTo>
                  <a:pt x="0" y="57"/>
                </a:lnTo>
                <a:close/>
              </a:path>
            </a:pathLst>
          </a:custGeom>
          <a:solidFill>
            <a:srgbClr val="348D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t-IT"/>
          </a:p>
        </p:txBody>
      </p:sp>
      <p:sp>
        <p:nvSpPr>
          <p:cNvPr id="587" name="Freeform 296"/>
          <p:cNvSpPr>
            <a:spLocks/>
          </p:cNvSpPr>
          <p:nvPr/>
        </p:nvSpPr>
        <p:spPr bwMode="auto">
          <a:xfrm>
            <a:off x="3311525" y="985838"/>
            <a:ext cx="85725" cy="95250"/>
          </a:xfrm>
          <a:custGeom>
            <a:avLst/>
            <a:gdLst>
              <a:gd name="T0" fmla="*/ 0 w 54"/>
              <a:gd name="T1" fmla="*/ 60 h 60"/>
              <a:gd name="T2" fmla="*/ 30 w 54"/>
              <a:gd name="T3" fmla="*/ 30 h 60"/>
              <a:gd name="T4" fmla="*/ 0 w 54"/>
              <a:gd name="T5" fmla="*/ 0 h 60"/>
              <a:gd name="T6" fmla="*/ 24 w 54"/>
              <a:gd name="T7" fmla="*/ 0 h 60"/>
              <a:gd name="T8" fmla="*/ 54 w 54"/>
              <a:gd name="T9" fmla="*/ 30 h 60"/>
              <a:gd name="T10" fmla="*/ 24 w 54"/>
              <a:gd name="T11" fmla="*/ 60 h 60"/>
              <a:gd name="T12" fmla="*/ 0 w 54"/>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54" h="60">
                <a:moveTo>
                  <a:pt x="0" y="60"/>
                </a:moveTo>
                <a:lnTo>
                  <a:pt x="30" y="30"/>
                </a:lnTo>
                <a:lnTo>
                  <a:pt x="0" y="0"/>
                </a:lnTo>
                <a:lnTo>
                  <a:pt x="24" y="0"/>
                </a:lnTo>
                <a:lnTo>
                  <a:pt x="54" y="30"/>
                </a:lnTo>
                <a:lnTo>
                  <a:pt x="24" y="60"/>
                </a:lnTo>
                <a:lnTo>
                  <a:pt x="0" y="60"/>
                </a:lnTo>
                <a:close/>
              </a:path>
            </a:pathLst>
          </a:custGeom>
          <a:solidFill>
            <a:srgbClr val="348D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t-IT"/>
          </a:p>
        </p:txBody>
      </p:sp>
      <p:sp>
        <p:nvSpPr>
          <p:cNvPr id="588" name="Freeform 297"/>
          <p:cNvSpPr>
            <a:spLocks/>
          </p:cNvSpPr>
          <p:nvPr/>
        </p:nvSpPr>
        <p:spPr bwMode="auto">
          <a:xfrm>
            <a:off x="3311525" y="4986338"/>
            <a:ext cx="85725" cy="95250"/>
          </a:xfrm>
          <a:custGeom>
            <a:avLst/>
            <a:gdLst>
              <a:gd name="T0" fmla="*/ 0 w 54"/>
              <a:gd name="T1" fmla="*/ 60 h 60"/>
              <a:gd name="T2" fmla="*/ 30 w 54"/>
              <a:gd name="T3" fmla="*/ 30 h 60"/>
              <a:gd name="T4" fmla="*/ 0 w 54"/>
              <a:gd name="T5" fmla="*/ 0 h 60"/>
              <a:gd name="T6" fmla="*/ 24 w 54"/>
              <a:gd name="T7" fmla="*/ 0 h 60"/>
              <a:gd name="T8" fmla="*/ 54 w 54"/>
              <a:gd name="T9" fmla="*/ 30 h 60"/>
              <a:gd name="T10" fmla="*/ 24 w 54"/>
              <a:gd name="T11" fmla="*/ 60 h 60"/>
              <a:gd name="T12" fmla="*/ 0 w 54"/>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54" h="60">
                <a:moveTo>
                  <a:pt x="0" y="60"/>
                </a:moveTo>
                <a:lnTo>
                  <a:pt x="30" y="30"/>
                </a:lnTo>
                <a:lnTo>
                  <a:pt x="0" y="0"/>
                </a:lnTo>
                <a:lnTo>
                  <a:pt x="24" y="0"/>
                </a:lnTo>
                <a:lnTo>
                  <a:pt x="54" y="30"/>
                </a:lnTo>
                <a:lnTo>
                  <a:pt x="24" y="60"/>
                </a:lnTo>
                <a:lnTo>
                  <a:pt x="0" y="60"/>
                </a:lnTo>
                <a:close/>
              </a:path>
            </a:pathLst>
          </a:custGeom>
          <a:solidFill>
            <a:srgbClr val="348D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t-IT"/>
          </a:p>
        </p:txBody>
      </p:sp>
      <p:sp>
        <p:nvSpPr>
          <p:cNvPr id="589" name="Freeform 298"/>
          <p:cNvSpPr>
            <a:spLocks/>
          </p:cNvSpPr>
          <p:nvPr/>
        </p:nvSpPr>
        <p:spPr bwMode="auto">
          <a:xfrm>
            <a:off x="2336800" y="3262313"/>
            <a:ext cx="85725" cy="95250"/>
          </a:xfrm>
          <a:custGeom>
            <a:avLst/>
            <a:gdLst>
              <a:gd name="T0" fmla="*/ 54 w 54"/>
              <a:gd name="T1" fmla="*/ 0 h 60"/>
              <a:gd name="T2" fmla="*/ 25 w 54"/>
              <a:gd name="T3" fmla="*/ 30 h 60"/>
              <a:gd name="T4" fmla="*/ 54 w 54"/>
              <a:gd name="T5" fmla="*/ 60 h 60"/>
              <a:gd name="T6" fmla="*/ 30 w 54"/>
              <a:gd name="T7" fmla="*/ 60 h 60"/>
              <a:gd name="T8" fmla="*/ 0 w 54"/>
              <a:gd name="T9" fmla="*/ 30 h 60"/>
              <a:gd name="T10" fmla="*/ 30 w 54"/>
              <a:gd name="T11" fmla="*/ 0 h 60"/>
              <a:gd name="T12" fmla="*/ 54 w 54"/>
              <a:gd name="T13" fmla="*/ 0 h 60"/>
            </a:gdLst>
            <a:ahLst/>
            <a:cxnLst>
              <a:cxn ang="0">
                <a:pos x="T0" y="T1"/>
              </a:cxn>
              <a:cxn ang="0">
                <a:pos x="T2" y="T3"/>
              </a:cxn>
              <a:cxn ang="0">
                <a:pos x="T4" y="T5"/>
              </a:cxn>
              <a:cxn ang="0">
                <a:pos x="T6" y="T7"/>
              </a:cxn>
              <a:cxn ang="0">
                <a:pos x="T8" y="T9"/>
              </a:cxn>
              <a:cxn ang="0">
                <a:pos x="T10" y="T11"/>
              </a:cxn>
              <a:cxn ang="0">
                <a:pos x="T12" y="T13"/>
              </a:cxn>
            </a:cxnLst>
            <a:rect l="0" t="0" r="r" b="b"/>
            <a:pathLst>
              <a:path w="54" h="60">
                <a:moveTo>
                  <a:pt x="54" y="0"/>
                </a:moveTo>
                <a:lnTo>
                  <a:pt x="25" y="30"/>
                </a:lnTo>
                <a:lnTo>
                  <a:pt x="54" y="60"/>
                </a:lnTo>
                <a:lnTo>
                  <a:pt x="30" y="60"/>
                </a:lnTo>
                <a:lnTo>
                  <a:pt x="0" y="30"/>
                </a:lnTo>
                <a:lnTo>
                  <a:pt x="30" y="0"/>
                </a:lnTo>
                <a:lnTo>
                  <a:pt x="54" y="0"/>
                </a:lnTo>
                <a:close/>
              </a:path>
            </a:pathLst>
          </a:custGeom>
          <a:solidFill>
            <a:srgbClr val="348D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t-IT"/>
          </a:p>
        </p:txBody>
      </p:sp>
      <p:sp>
        <p:nvSpPr>
          <p:cNvPr id="590" name="Rectangle 299"/>
          <p:cNvSpPr>
            <a:spLocks noChangeArrowheads="1"/>
          </p:cNvSpPr>
          <p:nvPr/>
        </p:nvSpPr>
        <p:spPr bwMode="auto">
          <a:xfrm>
            <a:off x="2336800" y="1022351"/>
            <a:ext cx="1022350" cy="23813"/>
          </a:xfrm>
          <a:prstGeom prst="rect">
            <a:avLst/>
          </a:prstGeom>
          <a:solidFill>
            <a:srgbClr val="348DF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t-IT"/>
          </a:p>
        </p:txBody>
      </p:sp>
      <p:sp>
        <p:nvSpPr>
          <p:cNvPr id="591" name="Freeform 300"/>
          <p:cNvSpPr>
            <a:spLocks/>
          </p:cNvSpPr>
          <p:nvPr/>
        </p:nvSpPr>
        <p:spPr bwMode="auto">
          <a:xfrm>
            <a:off x="2336800" y="1022351"/>
            <a:ext cx="1022350" cy="23813"/>
          </a:xfrm>
          <a:custGeom>
            <a:avLst/>
            <a:gdLst>
              <a:gd name="T0" fmla="*/ 644 w 644"/>
              <a:gd name="T1" fmla="*/ 0 h 15"/>
              <a:gd name="T2" fmla="*/ 0 w 644"/>
              <a:gd name="T3" fmla="*/ 0 h 15"/>
              <a:gd name="T4" fmla="*/ 0 w 644"/>
              <a:gd name="T5" fmla="*/ 15 h 15"/>
              <a:gd name="T6" fmla="*/ 644 w 644"/>
              <a:gd name="T7" fmla="*/ 15 h 15"/>
            </a:gdLst>
            <a:ahLst/>
            <a:cxnLst>
              <a:cxn ang="0">
                <a:pos x="T0" y="T1"/>
              </a:cxn>
              <a:cxn ang="0">
                <a:pos x="T2" y="T3"/>
              </a:cxn>
              <a:cxn ang="0">
                <a:pos x="T4" y="T5"/>
              </a:cxn>
              <a:cxn ang="0">
                <a:pos x="T6" y="T7"/>
              </a:cxn>
            </a:cxnLst>
            <a:rect l="0" t="0" r="r" b="b"/>
            <a:pathLst>
              <a:path w="644" h="15">
                <a:moveTo>
                  <a:pt x="644" y="0"/>
                </a:moveTo>
                <a:lnTo>
                  <a:pt x="0" y="0"/>
                </a:lnTo>
                <a:lnTo>
                  <a:pt x="0" y="15"/>
                </a:lnTo>
                <a:lnTo>
                  <a:pt x="644" y="1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t-IT"/>
          </a:p>
        </p:txBody>
      </p:sp>
      <p:sp>
        <p:nvSpPr>
          <p:cNvPr id="592" name="Rectangle 301"/>
          <p:cNvSpPr>
            <a:spLocks noChangeArrowheads="1"/>
          </p:cNvSpPr>
          <p:nvPr/>
        </p:nvSpPr>
        <p:spPr bwMode="auto">
          <a:xfrm>
            <a:off x="1292225" y="4789488"/>
            <a:ext cx="206375"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348DFA"/>
                </a:solidFill>
                <a:effectLst/>
                <a:latin typeface="Arial" panose="020B0604020202020204" pitchFamily="34" charset="0"/>
              </a:rPr>
              <a:t>H</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593" name="Rectangle 302"/>
          <p:cNvSpPr>
            <a:spLocks noChangeArrowheads="1"/>
          </p:cNvSpPr>
          <p:nvPr/>
        </p:nvSpPr>
        <p:spPr bwMode="auto">
          <a:xfrm>
            <a:off x="1411288" y="4789488"/>
            <a:ext cx="168275"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348DFA"/>
                </a:solidFill>
                <a:effectLst/>
                <a:latin typeface="Arial" panose="020B0604020202020204" pitchFamily="34" charset="0"/>
              </a:rPr>
              <a:t>y</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594" name="Rectangle 303"/>
          <p:cNvSpPr>
            <a:spLocks noChangeArrowheads="1"/>
          </p:cNvSpPr>
          <p:nvPr/>
        </p:nvSpPr>
        <p:spPr bwMode="auto">
          <a:xfrm>
            <a:off x="1492250" y="4789488"/>
            <a:ext cx="185738"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348DFA"/>
                </a:solidFill>
                <a:effectLst/>
                <a:latin typeface="Arial" panose="020B0604020202020204" pitchFamily="34" charset="0"/>
              </a:rPr>
              <a:t>d</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595" name="Rectangle 304"/>
          <p:cNvSpPr>
            <a:spLocks noChangeArrowheads="1"/>
          </p:cNvSpPr>
          <p:nvPr/>
        </p:nvSpPr>
        <p:spPr bwMode="auto">
          <a:xfrm>
            <a:off x="1590675" y="4789488"/>
            <a:ext cx="144463"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348DFA"/>
                </a:solidFill>
                <a:effectLst/>
                <a:latin typeface="Arial" panose="020B0604020202020204" pitchFamily="34" charset="0"/>
              </a:rPr>
              <a:t>r</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596" name="Rectangle 305"/>
          <p:cNvSpPr>
            <a:spLocks noChangeArrowheads="1"/>
          </p:cNvSpPr>
          <p:nvPr/>
        </p:nvSpPr>
        <p:spPr bwMode="auto">
          <a:xfrm>
            <a:off x="1647825" y="4789488"/>
            <a:ext cx="185738"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348DFA"/>
                </a:solidFill>
                <a:effectLst/>
                <a:latin typeface="Arial" panose="020B0604020202020204" pitchFamily="34" charset="0"/>
              </a:rPr>
              <a:t>o</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597" name="Rectangle 306"/>
          <p:cNvSpPr>
            <a:spLocks noChangeArrowheads="1"/>
          </p:cNvSpPr>
          <p:nvPr/>
        </p:nvSpPr>
        <p:spPr bwMode="auto">
          <a:xfrm>
            <a:off x="1746250" y="4789488"/>
            <a:ext cx="173038"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348DFA"/>
                </a:solidFill>
                <a:effectLst/>
                <a:latin typeface="Arial" panose="020B0604020202020204" pitchFamily="34" charset="0"/>
              </a:rPr>
              <a:t>e</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598" name="Rectangle 307"/>
          <p:cNvSpPr>
            <a:spLocks noChangeArrowheads="1"/>
          </p:cNvSpPr>
          <p:nvPr/>
        </p:nvSpPr>
        <p:spPr bwMode="auto">
          <a:xfrm>
            <a:off x="1833563" y="4789488"/>
            <a:ext cx="212725"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348DFA"/>
                </a:solidFill>
                <a:effectLst/>
                <a:latin typeface="Arial" panose="020B0604020202020204" pitchFamily="34" charset="0"/>
              </a:rPr>
              <a:t>le</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599" name="Rectangle 308"/>
          <p:cNvSpPr>
            <a:spLocks noChangeArrowheads="1"/>
          </p:cNvSpPr>
          <p:nvPr/>
        </p:nvSpPr>
        <p:spPr bwMode="auto">
          <a:xfrm>
            <a:off x="1965325" y="4789488"/>
            <a:ext cx="165100"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348DFA"/>
                </a:solidFill>
                <a:effectLst/>
                <a:latin typeface="Arial" panose="020B0604020202020204" pitchFamily="34" charset="0"/>
              </a:rPr>
              <a:t>c</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600" name="Rectangle 309"/>
          <p:cNvSpPr>
            <a:spLocks noChangeArrowheads="1"/>
          </p:cNvSpPr>
          <p:nvPr/>
        </p:nvSpPr>
        <p:spPr bwMode="auto">
          <a:xfrm>
            <a:off x="2043113" y="4789488"/>
            <a:ext cx="242888"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348DFA"/>
                </a:solidFill>
                <a:effectLst/>
                <a:latin typeface="Arial" panose="020B0604020202020204" pitchFamily="34" charset="0"/>
              </a:rPr>
              <a:t>tri</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601" name="Rectangle 310"/>
          <p:cNvSpPr>
            <a:spLocks noChangeArrowheads="1"/>
          </p:cNvSpPr>
          <p:nvPr/>
        </p:nvSpPr>
        <p:spPr bwMode="auto">
          <a:xfrm>
            <a:off x="2203450" y="4789488"/>
            <a:ext cx="165100"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348DFA"/>
                </a:solidFill>
                <a:effectLst/>
                <a:latin typeface="Arial" panose="020B0604020202020204" pitchFamily="34" charset="0"/>
              </a:rPr>
              <a:t>c</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602" name="Rectangle 311"/>
          <p:cNvSpPr>
            <a:spLocks noChangeArrowheads="1"/>
          </p:cNvSpPr>
          <p:nvPr/>
        </p:nvSpPr>
        <p:spPr bwMode="auto">
          <a:xfrm>
            <a:off x="1292225" y="4987926"/>
            <a:ext cx="185738"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348DFA"/>
                </a:solidFill>
                <a:effectLst/>
                <a:latin typeface="Arial" panose="020B0604020202020204" pitchFamily="34" charset="0"/>
              </a:rPr>
              <a:t>p</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603" name="Rectangle 312"/>
          <p:cNvSpPr>
            <a:spLocks noChangeArrowheads="1"/>
          </p:cNvSpPr>
          <p:nvPr/>
        </p:nvSpPr>
        <p:spPr bwMode="auto">
          <a:xfrm>
            <a:off x="1390650" y="4987926"/>
            <a:ext cx="185738"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348DFA"/>
                </a:solidFill>
                <a:effectLst/>
                <a:latin typeface="Arial" panose="020B0604020202020204" pitchFamily="34" charset="0"/>
              </a:rPr>
              <a:t>o</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604" name="Rectangle 313"/>
          <p:cNvSpPr>
            <a:spLocks noChangeArrowheads="1"/>
          </p:cNvSpPr>
          <p:nvPr/>
        </p:nvSpPr>
        <p:spPr bwMode="auto">
          <a:xfrm>
            <a:off x="1489075" y="4987926"/>
            <a:ext cx="144463"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348DFA"/>
                </a:solidFill>
                <a:effectLst/>
                <a:latin typeface="Arial" panose="020B0604020202020204" pitchFamily="34" charset="0"/>
              </a:rPr>
              <a:t>t</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605" name="Rectangle 314"/>
          <p:cNvSpPr>
            <a:spLocks noChangeArrowheads="1"/>
          </p:cNvSpPr>
          <p:nvPr/>
        </p:nvSpPr>
        <p:spPr bwMode="auto">
          <a:xfrm>
            <a:off x="1544638" y="4987926"/>
            <a:ext cx="269875"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348DFA"/>
                </a:solidFill>
                <a:effectLst/>
                <a:latin typeface="Arial" panose="020B0604020202020204" pitchFamily="34" charset="0"/>
              </a:rPr>
              <a:t>en</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606" name="Rectangle 315"/>
          <p:cNvSpPr>
            <a:spLocks noChangeArrowheads="1"/>
          </p:cNvSpPr>
          <p:nvPr/>
        </p:nvSpPr>
        <p:spPr bwMode="auto">
          <a:xfrm>
            <a:off x="1728788" y="4987926"/>
            <a:ext cx="144463"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348DFA"/>
                </a:solidFill>
                <a:effectLst/>
                <a:latin typeface="Arial" panose="020B0604020202020204" pitchFamily="34" charset="0"/>
              </a:rPr>
              <a:t>t</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607" name="Rectangle 316"/>
          <p:cNvSpPr>
            <a:spLocks noChangeArrowheads="1"/>
          </p:cNvSpPr>
          <p:nvPr/>
        </p:nvSpPr>
        <p:spPr bwMode="auto">
          <a:xfrm>
            <a:off x="1785938" y="4987926"/>
            <a:ext cx="212725"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348DFA"/>
                </a:solidFill>
                <a:effectLst/>
                <a:latin typeface="Arial" panose="020B0604020202020204" pitchFamily="34" charset="0"/>
              </a:rPr>
              <a:t>ia</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608" name="Rectangle 317"/>
          <p:cNvSpPr>
            <a:spLocks noChangeArrowheads="1"/>
          </p:cNvSpPr>
          <p:nvPr/>
        </p:nvSpPr>
        <p:spPr bwMode="auto">
          <a:xfrm>
            <a:off x="1914525" y="4987926"/>
            <a:ext cx="127000"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348DFA"/>
                </a:solidFill>
                <a:effectLst/>
                <a:latin typeface="Arial" panose="020B0604020202020204" pitchFamily="34" charset="0"/>
              </a:rPr>
              <a:t>l</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609" name="Rectangle 318"/>
          <p:cNvSpPr>
            <a:spLocks noChangeArrowheads="1"/>
          </p:cNvSpPr>
          <p:nvPr/>
        </p:nvSpPr>
        <p:spPr bwMode="auto">
          <a:xfrm>
            <a:off x="2336800" y="5022851"/>
            <a:ext cx="1022350" cy="23813"/>
          </a:xfrm>
          <a:prstGeom prst="rect">
            <a:avLst/>
          </a:prstGeom>
          <a:solidFill>
            <a:srgbClr val="348DF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t-IT"/>
          </a:p>
        </p:txBody>
      </p:sp>
      <p:sp>
        <p:nvSpPr>
          <p:cNvPr id="610" name="Freeform 319"/>
          <p:cNvSpPr>
            <a:spLocks/>
          </p:cNvSpPr>
          <p:nvPr/>
        </p:nvSpPr>
        <p:spPr bwMode="auto">
          <a:xfrm>
            <a:off x="2336800" y="5022851"/>
            <a:ext cx="1022350" cy="23813"/>
          </a:xfrm>
          <a:custGeom>
            <a:avLst/>
            <a:gdLst>
              <a:gd name="T0" fmla="*/ 644 w 644"/>
              <a:gd name="T1" fmla="*/ 0 h 15"/>
              <a:gd name="T2" fmla="*/ 0 w 644"/>
              <a:gd name="T3" fmla="*/ 0 h 15"/>
              <a:gd name="T4" fmla="*/ 0 w 644"/>
              <a:gd name="T5" fmla="*/ 15 h 15"/>
              <a:gd name="T6" fmla="*/ 644 w 644"/>
              <a:gd name="T7" fmla="*/ 15 h 15"/>
            </a:gdLst>
            <a:ahLst/>
            <a:cxnLst>
              <a:cxn ang="0">
                <a:pos x="T0" y="T1"/>
              </a:cxn>
              <a:cxn ang="0">
                <a:pos x="T2" y="T3"/>
              </a:cxn>
              <a:cxn ang="0">
                <a:pos x="T4" y="T5"/>
              </a:cxn>
              <a:cxn ang="0">
                <a:pos x="T6" y="T7"/>
              </a:cxn>
            </a:cxnLst>
            <a:rect l="0" t="0" r="r" b="b"/>
            <a:pathLst>
              <a:path w="644" h="15">
                <a:moveTo>
                  <a:pt x="644" y="0"/>
                </a:moveTo>
                <a:lnTo>
                  <a:pt x="0" y="0"/>
                </a:lnTo>
                <a:lnTo>
                  <a:pt x="0" y="15"/>
                </a:lnTo>
                <a:lnTo>
                  <a:pt x="644" y="1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t-IT"/>
          </a:p>
        </p:txBody>
      </p:sp>
      <p:sp>
        <p:nvSpPr>
          <p:cNvPr id="611" name="Freeform 320"/>
          <p:cNvSpPr>
            <a:spLocks/>
          </p:cNvSpPr>
          <p:nvPr/>
        </p:nvSpPr>
        <p:spPr bwMode="auto">
          <a:xfrm>
            <a:off x="3311525" y="2979738"/>
            <a:ext cx="85725" cy="93663"/>
          </a:xfrm>
          <a:custGeom>
            <a:avLst/>
            <a:gdLst>
              <a:gd name="T0" fmla="*/ 0 w 54"/>
              <a:gd name="T1" fmla="*/ 59 h 59"/>
              <a:gd name="T2" fmla="*/ 30 w 54"/>
              <a:gd name="T3" fmla="*/ 30 h 59"/>
              <a:gd name="T4" fmla="*/ 0 w 54"/>
              <a:gd name="T5" fmla="*/ 0 h 59"/>
              <a:gd name="T6" fmla="*/ 24 w 54"/>
              <a:gd name="T7" fmla="*/ 0 h 59"/>
              <a:gd name="T8" fmla="*/ 54 w 54"/>
              <a:gd name="T9" fmla="*/ 30 h 59"/>
              <a:gd name="T10" fmla="*/ 24 w 54"/>
              <a:gd name="T11" fmla="*/ 59 h 59"/>
              <a:gd name="T12" fmla="*/ 0 w 54"/>
              <a:gd name="T13" fmla="*/ 59 h 59"/>
            </a:gdLst>
            <a:ahLst/>
            <a:cxnLst>
              <a:cxn ang="0">
                <a:pos x="T0" y="T1"/>
              </a:cxn>
              <a:cxn ang="0">
                <a:pos x="T2" y="T3"/>
              </a:cxn>
              <a:cxn ang="0">
                <a:pos x="T4" y="T5"/>
              </a:cxn>
              <a:cxn ang="0">
                <a:pos x="T6" y="T7"/>
              </a:cxn>
              <a:cxn ang="0">
                <a:pos x="T8" y="T9"/>
              </a:cxn>
              <a:cxn ang="0">
                <a:pos x="T10" y="T11"/>
              </a:cxn>
              <a:cxn ang="0">
                <a:pos x="T12" y="T13"/>
              </a:cxn>
            </a:cxnLst>
            <a:rect l="0" t="0" r="r" b="b"/>
            <a:pathLst>
              <a:path w="54" h="59">
                <a:moveTo>
                  <a:pt x="0" y="59"/>
                </a:moveTo>
                <a:lnTo>
                  <a:pt x="30" y="30"/>
                </a:lnTo>
                <a:lnTo>
                  <a:pt x="0" y="0"/>
                </a:lnTo>
                <a:lnTo>
                  <a:pt x="24" y="0"/>
                </a:lnTo>
                <a:lnTo>
                  <a:pt x="54" y="30"/>
                </a:lnTo>
                <a:lnTo>
                  <a:pt x="24" y="59"/>
                </a:lnTo>
                <a:lnTo>
                  <a:pt x="0" y="59"/>
                </a:lnTo>
                <a:close/>
              </a:path>
            </a:pathLst>
          </a:custGeom>
          <a:solidFill>
            <a:srgbClr val="139B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t-IT"/>
          </a:p>
        </p:txBody>
      </p:sp>
      <p:sp>
        <p:nvSpPr>
          <p:cNvPr id="612" name="Rectangle 321"/>
          <p:cNvSpPr>
            <a:spLocks noChangeArrowheads="1"/>
          </p:cNvSpPr>
          <p:nvPr/>
        </p:nvSpPr>
        <p:spPr bwMode="auto">
          <a:xfrm>
            <a:off x="2665413" y="3014663"/>
            <a:ext cx="693738" cy="23813"/>
          </a:xfrm>
          <a:prstGeom prst="rect">
            <a:avLst/>
          </a:prstGeom>
          <a:solidFill>
            <a:srgbClr val="139B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t-IT"/>
          </a:p>
        </p:txBody>
      </p:sp>
      <p:sp>
        <p:nvSpPr>
          <p:cNvPr id="613" name="Freeform 322"/>
          <p:cNvSpPr>
            <a:spLocks/>
          </p:cNvSpPr>
          <p:nvPr/>
        </p:nvSpPr>
        <p:spPr bwMode="auto">
          <a:xfrm>
            <a:off x="2665413" y="3014663"/>
            <a:ext cx="693738" cy="23813"/>
          </a:xfrm>
          <a:custGeom>
            <a:avLst/>
            <a:gdLst>
              <a:gd name="T0" fmla="*/ 437 w 437"/>
              <a:gd name="T1" fmla="*/ 0 h 15"/>
              <a:gd name="T2" fmla="*/ 0 w 437"/>
              <a:gd name="T3" fmla="*/ 0 h 15"/>
              <a:gd name="T4" fmla="*/ 0 w 437"/>
              <a:gd name="T5" fmla="*/ 15 h 15"/>
              <a:gd name="T6" fmla="*/ 437 w 437"/>
              <a:gd name="T7" fmla="*/ 15 h 15"/>
            </a:gdLst>
            <a:ahLst/>
            <a:cxnLst>
              <a:cxn ang="0">
                <a:pos x="T0" y="T1"/>
              </a:cxn>
              <a:cxn ang="0">
                <a:pos x="T2" y="T3"/>
              </a:cxn>
              <a:cxn ang="0">
                <a:pos x="T4" y="T5"/>
              </a:cxn>
              <a:cxn ang="0">
                <a:pos x="T6" y="T7"/>
              </a:cxn>
            </a:cxnLst>
            <a:rect l="0" t="0" r="r" b="b"/>
            <a:pathLst>
              <a:path w="437" h="15">
                <a:moveTo>
                  <a:pt x="437" y="0"/>
                </a:moveTo>
                <a:lnTo>
                  <a:pt x="0" y="0"/>
                </a:lnTo>
                <a:lnTo>
                  <a:pt x="0" y="15"/>
                </a:lnTo>
                <a:lnTo>
                  <a:pt x="437" y="1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t-IT"/>
          </a:p>
        </p:txBody>
      </p:sp>
      <p:sp>
        <p:nvSpPr>
          <p:cNvPr id="614" name="Freeform 323"/>
          <p:cNvSpPr>
            <a:spLocks/>
          </p:cNvSpPr>
          <p:nvPr/>
        </p:nvSpPr>
        <p:spPr bwMode="auto">
          <a:xfrm>
            <a:off x="2919413" y="1022351"/>
            <a:ext cx="223838" cy="223838"/>
          </a:xfrm>
          <a:custGeom>
            <a:avLst/>
            <a:gdLst>
              <a:gd name="T0" fmla="*/ 0 w 76"/>
              <a:gd name="T1" fmla="*/ 8 h 76"/>
              <a:gd name="T2" fmla="*/ 41 w 76"/>
              <a:gd name="T3" fmla="*/ 9 h 76"/>
              <a:gd name="T4" fmla="*/ 57 w 76"/>
              <a:gd name="T5" fmla="*/ 14 h 76"/>
              <a:gd name="T6" fmla="*/ 63 w 76"/>
              <a:gd name="T7" fmla="*/ 20 h 76"/>
              <a:gd name="T8" fmla="*/ 68 w 76"/>
              <a:gd name="T9" fmla="*/ 40 h 76"/>
              <a:gd name="T10" fmla="*/ 68 w 76"/>
              <a:gd name="T11" fmla="*/ 76 h 76"/>
              <a:gd name="T12" fmla="*/ 76 w 76"/>
              <a:gd name="T13" fmla="*/ 76 h 76"/>
              <a:gd name="T14" fmla="*/ 75 w 76"/>
              <a:gd name="T15" fmla="*/ 34 h 76"/>
              <a:gd name="T16" fmla="*/ 70 w 76"/>
              <a:gd name="T17" fmla="*/ 15 h 76"/>
              <a:gd name="T18" fmla="*/ 60 w 76"/>
              <a:gd name="T19" fmla="*/ 6 h 76"/>
              <a:gd name="T20" fmla="*/ 37 w 76"/>
              <a:gd name="T21" fmla="*/ 1 h 76"/>
              <a:gd name="T22" fmla="*/ 0 w 76"/>
              <a:gd name="T23" fmla="*/ 0 h 76"/>
              <a:gd name="T24" fmla="*/ 0 w 76"/>
              <a:gd name="T25" fmla="*/ 8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76">
                <a:moveTo>
                  <a:pt x="0" y="8"/>
                </a:moveTo>
                <a:cubicBezTo>
                  <a:pt x="18" y="8"/>
                  <a:pt x="32" y="8"/>
                  <a:pt x="41" y="9"/>
                </a:cubicBezTo>
                <a:cubicBezTo>
                  <a:pt x="49" y="10"/>
                  <a:pt x="54" y="12"/>
                  <a:pt x="57" y="14"/>
                </a:cubicBezTo>
                <a:cubicBezTo>
                  <a:pt x="60" y="15"/>
                  <a:pt x="62" y="17"/>
                  <a:pt x="63" y="20"/>
                </a:cubicBezTo>
                <a:cubicBezTo>
                  <a:pt x="66" y="24"/>
                  <a:pt x="67" y="31"/>
                  <a:pt x="68" y="40"/>
                </a:cubicBezTo>
                <a:cubicBezTo>
                  <a:pt x="68" y="49"/>
                  <a:pt x="68" y="61"/>
                  <a:pt x="68" y="76"/>
                </a:cubicBezTo>
                <a:cubicBezTo>
                  <a:pt x="76" y="76"/>
                  <a:pt x="76" y="76"/>
                  <a:pt x="76" y="76"/>
                </a:cubicBezTo>
                <a:cubicBezTo>
                  <a:pt x="76" y="58"/>
                  <a:pt x="76" y="45"/>
                  <a:pt x="75" y="34"/>
                </a:cubicBezTo>
                <a:cubicBezTo>
                  <a:pt x="74" y="26"/>
                  <a:pt x="73" y="20"/>
                  <a:pt x="70" y="15"/>
                </a:cubicBezTo>
                <a:cubicBezTo>
                  <a:pt x="67" y="11"/>
                  <a:pt x="64" y="8"/>
                  <a:pt x="60" y="6"/>
                </a:cubicBezTo>
                <a:cubicBezTo>
                  <a:pt x="54" y="3"/>
                  <a:pt x="47" y="2"/>
                  <a:pt x="37" y="1"/>
                </a:cubicBezTo>
                <a:cubicBezTo>
                  <a:pt x="27" y="0"/>
                  <a:pt x="15" y="0"/>
                  <a:pt x="0" y="0"/>
                </a:cubicBezTo>
                <a:cubicBezTo>
                  <a:pt x="0" y="8"/>
                  <a:pt x="0" y="8"/>
                  <a:pt x="0" y="8"/>
                </a:cubicBezTo>
                <a:close/>
              </a:path>
            </a:pathLst>
          </a:custGeom>
          <a:solidFill>
            <a:srgbClr val="348D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t-IT"/>
          </a:p>
        </p:txBody>
      </p:sp>
      <p:sp>
        <p:nvSpPr>
          <p:cNvPr id="615" name="Freeform 324"/>
          <p:cNvSpPr>
            <a:spLocks/>
          </p:cNvSpPr>
          <p:nvPr/>
        </p:nvSpPr>
        <p:spPr bwMode="auto">
          <a:xfrm>
            <a:off x="5308600" y="2038351"/>
            <a:ext cx="225425" cy="223838"/>
          </a:xfrm>
          <a:custGeom>
            <a:avLst/>
            <a:gdLst>
              <a:gd name="T0" fmla="*/ 0 w 76"/>
              <a:gd name="T1" fmla="*/ 8 h 76"/>
              <a:gd name="T2" fmla="*/ 41 w 76"/>
              <a:gd name="T3" fmla="*/ 9 h 76"/>
              <a:gd name="T4" fmla="*/ 57 w 76"/>
              <a:gd name="T5" fmla="*/ 14 h 76"/>
              <a:gd name="T6" fmla="*/ 63 w 76"/>
              <a:gd name="T7" fmla="*/ 20 h 76"/>
              <a:gd name="T8" fmla="*/ 67 w 76"/>
              <a:gd name="T9" fmla="*/ 40 h 76"/>
              <a:gd name="T10" fmla="*/ 68 w 76"/>
              <a:gd name="T11" fmla="*/ 76 h 76"/>
              <a:gd name="T12" fmla="*/ 76 w 76"/>
              <a:gd name="T13" fmla="*/ 76 h 76"/>
              <a:gd name="T14" fmla="*/ 75 w 76"/>
              <a:gd name="T15" fmla="*/ 34 h 76"/>
              <a:gd name="T16" fmla="*/ 69 w 76"/>
              <a:gd name="T17" fmla="*/ 15 h 76"/>
              <a:gd name="T18" fmla="*/ 60 w 76"/>
              <a:gd name="T19" fmla="*/ 6 h 76"/>
              <a:gd name="T20" fmla="*/ 37 w 76"/>
              <a:gd name="T21" fmla="*/ 1 h 76"/>
              <a:gd name="T22" fmla="*/ 0 w 76"/>
              <a:gd name="T23" fmla="*/ 0 h 76"/>
              <a:gd name="T24" fmla="*/ 0 w 76"/>
              <a:gd name="T25" fmla="*/ 8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76">
                <a:moveTo>
                  <a:pt x="0" y="8"/>
                </a:moveTo>
                <a:cubicBezTo>
                  <a:pt x="18" y="8"/>
                  <a:pt x="31" y="8"/>
                  <a:pt x="41" y="9"/>
                </a:cubicBezTo>
                <a:cubicBezTo>
                  <a:pt x="49" y="10"/>
                  <a:pt x="54" y="12"/>
                  <a:pt x="57" y="14"/>
                </a:cubicBezTo>
                <a:cubicBezTo>
                  <a:pt x="60" y="15"/>
                  <a:pt x="62" y="17"/>
                  <a:pt x="63" y="20"/>
                </a:cubicBezTo>
                <a:cubicBezTo>
                  <a:pt x="65" y="24"/>
                  <a:pt x="67" y="31"/>
                  <a:pt x="67" y="40"/>
                </a:cubicBezTo>
                <a:cubicBezTo>
                  <a:pt x="68" y="49"/>
                  <a:pt x="68" y="61"/>
                  <a:pt x="68" y="76"/>
                </a:cubicBezTo>
                <a:cubicBezTo>
                  <a:pt x="76" y="76"/>
                  <a:pt x="76" y="76"/>
                  <a:pt x="76" y="76"/>
                </a:cubicBezTo>
                <a:cubicBezTo>
                  <a:pt x="76" y="58"/>
                  <a:pt x="76" y="45"/>
                  <a:pt x="75" y="34"/>
                </a:cubicBezTo>
                <a:cubicBezTo>
                  <a:pt x="74" y="26"/>
                  <a:pt x="72" y="20"/>
                  <a:pt x="69" y="15"/>
                </a:cubicBezTo>
                <a:cubicBezTo>
                  <a:pt x="67" y="11"/>
                  <a:pt x="64" y="8"/>
                  <a:pt x="60" y="6"/>
                </a:cubicBezTo>
                <a:cubicBezTo>
                  <a:pt x="54" y="3"/>
                  <a:pt x="47" y="2"/>
                  <a:pt x="37" y="1"/>
                </a:cubicBezTo>
                <a:cubicBezTo>
                  <a:pt x="27" y="0"/>
                  <a:pt x="15" y="0"/>
                  <a:pt x="0" y="0"/>
                </a:cubicBezTo>
                <a:cubicBezTo>
                  <a:pt x="0" y="8"/>
                  <a:pt x="0" y="8"/>
                  <a:pt x="0" y="8"/>
                </a:cubicBezTo>
                <a:close/>
              </a:path>
            </a:pathLst>
          </a:custGeom>
          <a:solidFill>
            <a:srgbClr val="348D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t-IT"/>
          </a:p>
        </p:txBody>
      </p:sp>
      <p:sp>
        <p:nvSpPr>
          <p:cNvPr id="616" name="Freeform 325"/>
          <p:cNvSpPr>
            <a:spLocks/>
          </p:cNvSpPr>
          <p:nvPr/>
        </p:nvSpPr>
        <p:spPr bwMode="auto">
          <a:xfrm>
            <a:off x="5308600" y="1050926"/>
            <a:ext cx="225425" cy="225425"/>
          </a:xfrm>
          <a:custGeom>
            <a:avLst/>
            <a:gdLst>
              <a:gd name="T0" fmla="*/ 0 w 76"/>
              <a:gd name="T1" fmla="*/ 8 h 76"/>
              <a:gd name="T2" fmla="*/ 41 w 76"/>
              <a:gd name="T3" fmla="*/ 9 h 76"/>
              <a:gd name="T4" fmla="*/ 57 w 76"/>
              <a:gd name="T5" fmla="*/ 14 h 76"/>
              <a:gd name="T6" fmla="*/ 63 w 76"/>
              <a:gd name="T7" fmla="*/ 20 h 76"/>
              <a:gd name="T8" fmla="*/ 67 w 76"/>
              <a:gd name="T9" fmla="*/ 40 h 76"/>
              <a:gd name="T10" fmla="*/ 68 w 76"/>
              <a:gd name="T11" fmla="*/ 76 h 76"/>
              <a:gd name="T12" fmla="*/ 76 w 76"/>
              <a:gd name="T13" fmla="*/ 76 h 76"/>
              <a:gd name="T14" fmla="*/ 75 w 76"/>
              <a:gd name="T15" fmla="*/ 34 h 76"/>
              <a:gd name="T16" fmla="*/ 69 w 76"/>
              <a:gd name="T17" fmla="*/ 15 h 76"/>
              <a:gd name="T18" fmla="*/ 60 w 76"/>
              <a:gd name="T19" fmla="*/ 6 h 76"/>
              <a:gd name="T20" fmla="*/ 37 w 76"/>
              <a:gd name="T21" fmla="*/ 1 h 76"/>
              <a:gd name="T22" fmla="*/ 0 w 76"/>
              <a:gd name="T23" fmla="*/ 0 h 76"/>
              <a:gd name="T24" fmla="*/ 0 w 76"/>
              <a:gd name="T25" fmla="*/ 8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76">
                <a:moveTo>
                  <a:pt x="0" y="8"/>
                </a:moveTo>
                <a:cubicBezTo>
                  <a:pt x="18" y="8"/>
                  <a:pt x="31" y="8"/>
                  <a:pt x="41" y="9"/>
                </a:cubicBezTo>
                <a:cubicBezTo>
                  <a:pt x="49" y="10"/>
                  <a:pt x="54" y="12"/>
                  <a:pt x="57" y="14"/>
                </a:cubicBezTo>
                <a:cubicBezTo>
                  <a:pt x="60" y="15"/>
                  <a:pt x="62" y="17"/>
                  <a:pt x="63" y="20"/>
                </a:cubicBezTo>
                <a:cubicBezTo>
                  <a:pt x="65" y="24"/>
                  <a:pt x="67" y="31"/>
                  <a:pt x="67" y="40"/>
                </a:cubicBezTo>
                <a:cubicBezTo>
                  <a:pt x="68" y="49"/>
                  <a:pt x="68" y="61"/>
                  <a:pt x="68" y="76"/>
                </a:cubicBezTo>
                <a:cubicBezTo>
                  <a:pt x="76" y="76"/>
                  <a:pt x="76" y="76"/>
                  <a:pt x="76" y="76"/>
                </a:cubicBezTo>
                <a:cubicBezTo>
                  <a:pt x="76" y="58"/>
                  <a:pt x="76" y="45"/>
                  <a:pt x="75" y="34"/>
                </a:cubicBezTo>
                <a:cubicBezTo>
                  <a:pt x="74" y="26"/>
                  <a:pt x="72" y="20"/>
                  <a:pt x="69" y="15"/>
                </a:cubicBezTo>
                <a:cubicBezTo>
                  <a:pt x="67" y="11"/>
                  <a:pt x="64" y="8"/>
                  <a:pt x="60" y="6"/>
                </a:cubicBezTo>
                <a:cubicBezTo>
                  <a:pt x="54" y="3"/>
                  <a:pt x="47" y="2"/>
                  <a:pt x="37" y="1"/>
                </a:cubicBezTo>
                <a:cubicBezTo>
                  <a:pt x="27" y="0"/>
                  <a:pt x="15" y="0"/>
                  <a:pt x="0" y="0"/>
                </a:cubicBezTo>
                <a:cubicBezTo>
                  <a:pt x="0" y="8"/>
                  <a:pt x="0" y="8"/>
                  <a:pt x="0" y="8"/>
                </a:cubicBezTo>
                <a:close/>
              </a:path>
            </a:pathLst>
          </a:custGeom>
          <a:solidFill>
            <a:srgbClr val="348D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t-IT"/>
          </a:p>
        </p:txBody>
      </p:sp>
      <p:sp>
        <p:nvSpPr>
          <p:cNvPr id="617" name="Freeform 326"/>
          <p:cNvSpPr>
            <a:spLocks/>
          </p:cNvSpPr>
          <p:nvPr/>
        </p:nvSpPr>
        <p:spPr bwMode="auto">
          <a:xfrm>
            <a:off x="5308600" y="2897188"/>
            <a:ext cx="225425" cy="223838"/>
          </a:xfrm>
          <a:custGeom>
            <a:avLst/>
            <a:gdLst>
              <a:gd name="T0" fmla="*/ 0 w 76"/>
              <a:gd name="T1" fmla="*/ 8 h 76"/>
              <a:gd name="T2" fmla="*/ 41 w 76"/>
              <a:gd name="T3" fmla="*/ 9 h 76"/>
              <a:gd name="T4" fmla="*/ 57 w 76"/>
              <a:gd name="T5" fmla="*/ 14 h 76"/>
              <a:gd name="T6" fmla="*/ 63 w 76"/>
              <a:gd name="T7" fmla="*/ 20 h 76"/>
              <a:gd name="T8" fmla="*/ 67 w 76"/>
              <a:gd name="T9" fmla="*/ 40 h 76"/>
              <a:gd name="T10" fmla="*/ 68 w 76"/>
              <a:gd name="T11" fmla="*/ 76 h 76"/>
              <a:gd name="T12" fmla="*/ 76 w 76"/>
              <a:gd name="T13" fmla="*/ 76 h 76"/>
              <a:gd name="T14" fmla="*/ 75 w 76"/>
              <a:gd name="T15" fmla="*/ 34 h 76"/>
              <a:gd name="T16" fmla="*/ 69 w 76"/>
              <a:gd name="T17" fmla="*/ 15 h 76"/>
              <a:gd name="T18" fmla="*/ 60 w 76"/>
              <a:gd name="T19" fmla="*/ 6 h 76"/>
              <a:gd name="T20" fmla="*/ 37 w 76"/>
              <a:gd name="T21" fmla="*/ 1 h 76"/>
              <a:gd name="T22" fmla="*/ 0 w 76"/>
              <a:gd name="T23" fmla="*/ 0 h 76"/>
              <a:gd name="T24" fmla="*/ 0 w 76"/>
              <a:gd name="T25" fmla="*/ 8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76">
                <a:moveTo>
                  <a:pt x="0" y="8"/>
                </a:moveTo>
                <a:cubicBezTo>
                  <a:pt x="18" y="8"/>
                  <a:pt x="31" y="8"/>
                  <a:pt x="41" y="9"/>
                </a:cubicBezTo>
                <a:cubicBezTo>
                  <a:pt x="49" y="10"/>
                  <a:pt x="54" y="12"/>
                  <a:pt x="57" y="14"/>
                </a:cubicBezTo>
                <a:cubicBezTo>
                  <a:pt x="60" y="15"/>
                  <a:pt x="62" y="17"/>
                  <a:pt x="63" y="20"/>
                </a:cubicBezTo>
                <a:cubicBezTo>
                  <a:pt x="65" y="24"/>
                  <a:pt x="67" y="31"/>
                  <a:pt x="67" y="40"/>
                </a:cubicBezTo>
                <a:cubicBezTo>
                  <a:pt x="68" y="49"/>
                  <a:pt x="68" y="61"/>
                  <a:pt x="68" y="76"/>
                </a:cubicBezTo>
                <a:cubicBezTo>
                  <a:pt x="76" y="76"/>
                  <a:pt x="76" y="76"/>
                  <a:pt x="76" y="76"/>
                </a:cubicBezTo>
                <a:cubicBezTo>
                  <a:pt x="76" y="58"/>
                  <a:pt x="76" y="45"/>
                  <a:pt x="75" y="34"/>
                </a:cubicBezTo>
                <a:cubicBezTo>
                  <a:pt x="74" y="26"/>
                  <a:pt x="72" y="20"/>
                  <a:pt x="69" y="15"/>
                </a:cubicBezTo>
                <a:cubicBezTo>
                  <a:pt x="67" y="11"/>
                  <a:pt x="64" y="8"/>
                  <a:pt x="60" y="6"/>
                </a:cubicBezTo>
                <a:cubicBezTo>
                  <a:pt x="54" y="3"/>
                  <a:pt x="47" y="2"/>
                  <a:pt x="37" y="1"/>
                </a:cubicBezTo>
                <a:cubicBezTo>
                  <a:pt x="27" y="0"/>
                  <a:pt x="15" y="0"/>
                  <a:pt x="0" y="0"/>
                </a:cubicBezTo>
                <a:cubicBezTo>
                  <a:pt x="0" y="8"/>
                  <a:pt x="0" y="8"/>
                  <a:pt x="0" y="8"/>
                </a:cubicBezTo>
                <a:close/>
              </a:path>
            </a:pathLst>
          </a:custGeom>
          <a:solidFill>
            <a:srgbClr val="348D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t-IT"/>
          </a:p>
        </p:txBody>
      </p:sp>
      <p:sp>
        <p:nvSpPr>
          <p:cNvPr id="618" name="Freeform 327"/>
          <p:cNvSpPr>
            <a:spLocks/>
          </p:cNvSpPr>
          <p:nvPr/>
        </p:nvSpPr>
        <p:spPr bwMode="auto">
          <a:xfrm>
            <a:off x="5308600" y="3097213"/>
            <a:ext cx="225425" cy="225425"/>
          </a:xfrm>
          <a:custGeom>
            <a:avLst/>
            <a:gdLst>
              <a:gd name="T0" fmla="*/ 68 w 76"/>
              <a:gd name="T1" fmla="*/ 0 h 76"/>
              <a:gd name="T2" fmla="*/ 67 w 76"/>
              <a:gd name="T3" fmla="*/ 41 h 76"/>
              <a:gd name="T4" fmla="*/ 63 w 76"/>
              <a:gd name="T5" fmla="*/ 57 h 76"/>
              <a:gd name="T6" fmla="*/ 56 w 76"/>
              <a:gd name="T7" fmla="*/ 63 h 76"/>
              <a:gd name="T8" fmla="*/ 36 w 76"/>
              <a:gd name="T9" fmla="*/ 68 h 76"/>
              <a:gd name="T10" fmla="*/ 0 w 76"/>
              <a:gd name="T11" fmla="*/ 68 h 76"/>
              <a:gd name="T12" fmla="*/ 0 w 76"/>
              <a:gd name="T13" fmla="*/ 76 h 76"/>
              <a:gd name="T14" fmla="*/ 42 w 76"/>
              <a:gd name="T15" fmla="*/ 75 h 76"/>
              <a:gd name="T16" fmla="*/ 61 w 76"/>
              <a:gd name="T17" fmla="*/ 70 h 76"/>
              <a:gd name="T18" fmla="*/ 70 w 76"/>
              <a:gd name="T19" fmla="*/ 60 h 76"/>
              <a:gd name="T20" fmla="*/ 75 w 76"/>
              <a:gd name="T21" fmla="*/ 37 h 76"/>
              <a:gd name="T22" fmla="*/ 76 w 76"/>
              <a:gd name="T23" fmla="*/ 0 h 76"/>
              <a:gd name="T24" fmla="*/ 68 w 76"/>
              <a:gd name="T25"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76">
                <a:moveTo>
                  <a:pt x="68" y="0"/>
                </a:moveTo>
                <a:cubicBezTo>
                  <a:pt x="68" y="18"/>
                  <a:pt x="68" y="32"/>
                  <a:pt x="67" y="41"/>
                </a:cubicBezTo>
                <a:cubicBezTo>
                  <a:pt x="66" y="49"/>
                  <a:pt x="65" y="54"/>
                  <a:pt x="63" y="57"/>
                </a:cubicBezTo>
                <a:cubicBezTo>
                  <a:pt x="61" y="60"/>
                  <a:pt x="59" y="62"/>
                  <a:pt x="56" y="63"/>
                </a:cubicBezTo>
                <a:cubicBezTo>
                  <a:pt x="52" y="66"/>
                  <a:pt x="46" y="67"/>
                  <a:pt x="36" y="68"/>
                </a:cubicBezTo>
                <a:cubicBezTo>
                  <a:pt x="27" y="68"/>
                  <a:pt x="15" y="68"/>
                  <a:pt x="0" y="68"/>
                </a:cubicBezTo>
                <a:cubicBezTo>
                  <a:pt x="0" y="76"/>
                  <a:pt x="0" y="76"/>
                  <a:pt x="0" y="76"/>
                </a:cubicBezTo>
                <a:cubicBezTo>
                  <a:pt x="18" y="76"/>
                  <a:pt x="32" y="76"/>
                  <a:pt x="42" y="75"/>
                </a:cubicBezTo>
                <a:cubicBezTo>
                  <a:pt x="50" y="74"/>
                  <a:pt x="56" y="73"/>
                  <a:pt x="61" y="70"/>
                </a:cubicBezTo>
                <a:cubicBezTo>
                  <a:pt x="65" y="67"/>
                  <a:pt x="68" y="64"/>
                  <a:pt x="70" y="60"/>
                </a:cubicBezTo>
                <a:cubicBezTo>
                  <a:pt x="73" y="54"/>
                  <a:pt x="75" y="47"/>
                  <a:pt x="75" y="37"/>
                </a:cubicBezTo>
                <a:cubicBezTo>
                  <a:pt x="76" y="28"/>
                  <a:pt x="76" y="15"/>
                  <a:pt x="76" y="0"/>
                </a:cubicBezTo>
                <a:cubicBezTo>
                  <a:pt x="68" y="0"/>
                  <a:pt x="68" y="0"/>
                  <a:pt x="68" y="0"/>
                </a:cubicBezTo>
                <a:close/>
              </a:path>
            </a:pathLst>
          </a:custGeom>
          <a:solidFill>
            <a:srgbClr val="348D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t-IT"/>
          </a:p>
        </p:txBody>
      </p:sp>
      <p:sp>
        <p:nvSpPr>
          <p:cNvPr id="619" name="Freeform 328"/>
          <p:cNvSpPr>
            <a:spLocks/>
          </p:cNvSpPr>
          <p:nvPr/>
        </p:nvSpPr>
        <p:spPr bwMode="auto">
          <a:xfrm>
            <a:off x="3119438" y="1863726"/>
            <a:ext cx="244475" cy="223838"/>
          </a:xfrm>
          <a:custGeom>
            <a:avLst/>
            <a:gdLst>
              <a:gd name="T0" fmla="*/ 83 w 83"/>
              <a:gd name="T1" fmla="*/ 68 h 76"/>
              <a:gd name="T2" fmla="*/ 76 w 83"/>
              <a:gd name="T3" fmla="*/ 68 h 76"/>
              <a:gd name="T4" fmla="*/ 35 w 83"/>
              <a:gd name="T5" fmla="*/ 67 h 76"/>
              <a:gd name="T6" fmla="*/ 19 w 83"/>
              <a:gd name="T7" fmla="*/ 63 h 76"/>
              <a:gd name="T8" fmla="*/ 13 w 83"/>
              <a:gd name="T9" fmla="*/ 57 h 76"/>
              <a:gd name="T10" fmla="*/ 9 w 83"/>
              <a:gd name="T11" fmla="*/ 37 h 76"/>
              <a:gd name="T12" fmla="*/ 8 w 83"/>
              <a:gd name="T13" fmla="*/ 0 h 76"/>
              <a:gd name="T14" fmla="*/ 0 w 83"/>
              <a:gd name="T15" fmla="*/ 0 h 76"/>
              <a:gd name="T16" fmla="*/ 1 w 83"/>
              <a:gd name="T17" fmla="*/ 43 h 76"/>
              <a:gd name="T18" fmla="*/ 7 w 83"/>
              <a:gd name="T19" fmla="*/ 62 h 76"/>
              <a:gd name="T20" fmla="*/ 16 w 83"/>
              <a:gd name="T21" fmla="*/ 71 h 76"/>
              <a:gd name="T22" fmla="*/ 39 w 83"/>
              <a:gd name="T23" fmla="*/ 76 h 76"/>
              <a:gd name="T24" fmla="*/ 76 w 83"/>
              <a:gd name="T25" fmla="*/ 76 h 76"/>
              <a:gd name="T26" fmla="*/ 83 w 83"/>
              <a:gd name="T27" fmla="*/ 76 h 76"/>
              <a:gd name="T28" fmla="*/ 83 w 83"/>
              <a:gd name="T29" fmla="*/ 68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3" h="76">
                <a:moveTo>
                  <a:pt x="83" y="68"/>
                </a:moveTo>
                <a:cubicBezTo>
                  <a:pt x="76" y="68"/>
                  <a:pt x="76" y="68"/>
                  <a:pt x="76" y="68"/>
                </a:cubicBezTo>
                <a:cubicBezTo>
                  <a:pt x="58" y="68"/>
                  <a:pt x="45" y="68"/>
                  <a:pt x="35" y="67"/>
                </a:cubicBezTo>
                <a:cubicBezTo>
                  <a:pt x="28" y="67"/>
                  <a:pt x="23" y="65"/>
                  <a:pt x="19" y="63"/>
                </a:cubicBezTo>
                <a:cubicBezTo>
                  <a:pt x="16" y="61"/>
                  <a:pt x="15" y="59"/>
                  <a:pt x="13" y="57"/>
                </a:cubicBezTo>
                <a:cubicBezTo>
                  <a:pt x="11" y="52"/>
                  <a:pt x="10" y="46"/>
                  <a:pt x="9" y="37"/>
                </a:cubicBezTo>
                <a:cubicBezTo>
                  <a:pt x="8" y="28"/>
                  <a:pt x="8" y="16"/>
                  <a:pt x="8" y="0"/>
                </a:cubicBezTo>
                <a:cubicBezTo>
                  <a:pt x="0" y="0"/>
                  <a:pt x="0" y="0"/>
                  <a:pt x="0" y="0"/>
                </a:cubicBezTo>
                <a:cubicBezTo>
                  <a:pt x="0" y="18"/>
                  <a:pt x="0" y="32"/>
                  <a:pt x="1" y="43"/>
                </a:cubicBezTo>
                <a:cubicBezTo>
                  <a:pt x="2" y="50"/>
                  <a:pt x="4" y="57"/>
                  <a:pt x="7" y="62"/>
                </a:cubicBezTo>
                <a:cubicBezTo>
                  <a:pt x="9" y="65"/>
                  <a:pt x="12" y="68"/>
                  <a:pt x="16" y="71"/>
                </a:cubicBezTo>
                <a:cubicBezTo>
                  <a:pt x="22" y="74"/>
                  <a:pt x="30" y="75"/>
                  <a:pt x="39" y="76"/>
                </a:cubicBezTo>
                <a:cubicBezTo>
                  <a:pt x="49" y="76"/>
                  <a:pt x="61" y="76"/>
                  <a:pt x="76" y="76"/>
                </a:cubicBezTo>
                <a:cubicBezTo>
                  <a:pt x="83" y="76"/>
                  <a:pt x="83" y="76"/>
                  <a:pt x="83" y="76"/>
                </a:cubicBezTo>
                <a:cubicBezTo>
                  <a:pt x="83" y="68"/>
                  <a:pt x="83" y="68"/>
                  <a:pt x="83" y="68"/>
                </a:cubicBezTo>
                <a:close/>
              </a:path>
            </a:pathLst>
          </a:custGeom>
          <a:solidFill>
            <a:srgbClr val="348D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t-IT"/>
          </a:p>
        </p:txBody>
      </p:sp>
      <p:sp>
        <p:nvSpPr>
          <p:cNvPr id="620" name="Freeform 329"/>
          <p:cNvSpPr>
            <a:spLocks/>
          </p:cNvSpPr>
          <p:nvPr/>
        </p:nvSpPr>
        <p:spPr bwMode="auto">
          <a:xfrm>
            <a:off x="3311525" y="2798763"/>
            <a:ext cx="85725" cy="95250"/>
          </a:xfrm>
          <a:custGeom>
            <a:avLst/>
            <a:gdLst>
              <a:gd name="T0" fmla="*/ 0 w 54"/>
              <a:gd name="T1" fmla="*/ 60 h 60"/>
              <a:gd name="T2" fmla="*/ 30 w 54"/>
              <a:gd name="T3" fmla="*/ 30 h 60"/>
              <a:gd name="T4" fmla="*/ 0 w 54"/>
              <a:gd name="T5" fmla="*/ 0 h 60"/>
              <a:gd name="T6" fmla="*/ 24 w 54"/>
              <a:gd name="T7" fmla="*/ 0 h 60"/>
              <a:gd name="T8" fmla="*/ 54 w 54"/>
              <a:gd name="T9" fmla="*/ 30 h 60"/>
              <a:gd name="T10" fmla="*/ 24 w 54"/>
              <a:gd name="T11" fmla="*/ 60 h 60"/>
              <a:gd name="T12" fmla="*/ 0 w 54"/>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54" h="60">
                <a:moveTo>
                  <a:pt x="0" y="60"/>
                </a:moveTo>
                <a:lnTo>
                  <a:pt x="30" y="30"/>
                </a:lnTo>
                <a:lnTo>
                  <a:pt x="0" y="0"/>
                </a:lnTo>
                <a:lnTo>
                  <a:pt x="24" y="0"/>
                </a:lnTo>
                <a:lnTo>
                  <a:pt x="54" y="30"/>
                </a:lnTo>
                <a:lnTo>
                  <a:pt x="24" y="60"/>
                </a:lnTo>
                <a:lnTo>
                  <a:pt x="0" y="60"/>
                </a:lnTo>
                <a:close/>
              </a:path>
            </a:pathLst>
          </a:custGeom>
          <a:solidFill>
            <a:srgbClr val="348D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t-IT"/>
          </a:p>
        </p:txBody>
      </p:sp>
      <p:sp>
        <p:nvSpPr>
          <p:cNvPr id="621" name="Freeform 330"/>
          <p:cNvSpPr>
            <a:spLocks/>
          </p:cNvSpPr>
          <p:nvPr/>
        </p:nvSpPr>
        <p:spPr bwMode="auto">
          <a:xfrm>
            <a:off x="3119438" y="2633663"/>
            <a:ext cx="244475" cy="225425"/>
          </a:xfrm>
          <a:custGeom>
            <a:avLst/>
            <a:gdLst>
              <a:gd name="T0" fmla="*/ 83 w 83"/>
              <a:gd name="T1" fmla="*/ 68 h 76"/>
              <a:gd name="T2" fmla="*/ 76 w 83"/>
              <a:gd name="T3" fmla="*/ 68 h 76"/>
              <a:gd name="T4" fmla="*/ 35 w 83"/>
              <a:gd name="T5" fmla="*/ 67 h 76"/>
              <a:gd name="T6" fmla="*/ 19 w 83"/>
              <a:gd name="T7" fmla="*/ 63 h 76"/>
              <a:gd name="T8" fmla="*/ 13 w 83"/>
              <a:gd name="T9" fmla="*/ 57 h 76"/>
              <a:gd name="T10" fmla="*/ 9 w 83"/>
              <a:gd name="T11" fmla="*/ 37 h 76"/>
              <a:gd name="T12" fmla="*/ 8 w 83"/>
              <a:gd name="T13" fmla="*/ 0 h 76"/>
              <a:gd name="T14" fmla="*/ 0 w 83"/>
              <a:gd name="T15" fmla="*/ 0 h 76"/>
              <a:gd name="T16" fmla="*/ 1 w 83"/>
              <a:gd name="T17" fmla="*/ 42 h 76"/>
              <a:gd name="T18" fmla="*/ 7 w 83"/>
              <a:gd name="T19" fmla="*/ 62 h 76"/>
              <a:gd name="T20" fmla="*/ 16 w 83"/>
              <a:gd name="T21" fmla="*/ 70 h 76"/>
              <a:gd name="T22" fmla="*/ 39 w 83"/>
              <a:gd name="T23" fmla="*/ 76 h 76"/>
              <a:gd name="T24" fmla="*/ 76 w 83"/>
              <a:gd name="T25" fmla="*/ 76 h 76"/>
              <a:gd name="T26" fmla="*/ 83 w 83"/>
              <a:gd name="T27" fmla="*/ 76 h 76"/>
              <a:gd name="T28" fmla="*/ 83 w 83"/>
              <a:gd name="T29" fmla="*/ 68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3" h="76">
                <a:moveTo>
                  <a:pt x="83" y="68"/>
                </a:moveTo>
                <a:cubicBezTo>
                  <a:pt x="76" y="68"/>
                  <a:pt x="76" y="68"/>
                  <a:pt x="76" y="68"/>
                </a:cubicBezTo>
                <a:cubicBezTo>
                  <a:pt x="58" y="68"/>
                  <a:pt x="45" y="68"/>
                  <a:pt x="35" y="67"/>
                </a:cubicBezTo>
                <a:cubicBezTo>
                  <a:pt x="28" y="66"/>
                  <a:pt x="23" y="65"/>
                  <a:pt x="19" y="63"/>
                </a:cubicBezTo>
                <a:cubicBezTo>
                  <a:pt x="16" y="61"/>
                  <a:pt x="15" y="59"/>
                  <a:pt x="13" y="57"/>
                </a:cubicBezTo>
                <a:cubicBezTo>
                  <a:pt x="11" y="52"/>
                  <a:pt x="10" y="46"/>
                  <a:pt x="9" y="37"/>
                </a:cubicBezTo>
                <a:cubicBezTo>
                  <a:pt x="8" y="27"/>
                  <a:pt x="8" y="16"/>
                  <a:pt x="8" y="0"/>
                </a:cubicBezTo>
                <a:cubicBezTo>
                  <a:pt x="0" y="0"/>
                  <a:pt x="0" y="0"/>
                  <a:pt x="0" y="0"/>
                </a:cubicBezTo>
                <a:cubicBezTo>
                  <a:pt x="0" y="18"/>
                  <a:pt x="0" y="32"/>
                  <a:pt x="1" y="42"/>
                </a:cubicBezTo>
                <a:cubicBezTo>
                  <a:pt x="2" y="50"/>
                  <a:pt x="4" y="57"/>
                  <a:pt x="7" y="62"/>
                </a:cubicBezTo>
                <a:cubicBezTo>
                  <a:pt x="9" y="65"/>
                  <a:pt x="12" y="68"/>
                  <a:pt x="16" y="70"/>
                </a:cubicBezTo>
                <a:cubicBezTo>
                  <a:pt x="22" y="74"/>
                  <a:pt x="30" y="75"/>
                  <a:pt x="39" y="76"/>
                </a:cubicBezTo>
                <a:cubicBezTo>
                  <a:pt x="49" y="76"/>
                  <a:pt x="61" y="76"/>
                  <a:pt x="76" y="76"/>
                </a:cubicBezTo>
                <a:cubicBezTo>
                  <a:pt x="83" y="76"/>
                  <a:pt x="83" y="76"/>
                  <a:pt x="83" y="76"/>
                </a:cubicBezTo>
                <a:cubicBezTo>
                  <a:pt x="83" y="68"/>
                  <a:pt x="83" y="68"/>
                  <a:pt x="83" y="68"/>
                </a:cubicBezTo>
                <a:close/>
              </a:path>
            </a:pathLst>
          </a:custGeom>
          <a:solidFill>
            <a:srgbClr val="348D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t-IT"/>
          </a:p>
        </p:txBody>
      </p:sp>
      <p:sp>
        <p:nvSpPr>
          <p:cNvPr id="622" name="Rectangle 331"/>
          <p:cNvSpPr>
            <a:spLocks noChangeArrowheads="1"/>
          </p:cNvSpPr>
          <p:nvPr/>
        </p:nvSpPr>
        <p:spPr bwMode="auto">
          <a:xfrm>
            <a:off x="3119438" y="1246188"/>
            <a:ext cx="23813" cy="1387475"/>
          </a:xfrm>
          <a:prstGeom prst="rect">
            <a:avLst/>
          </a:prstGeom>
          <a:solidFill>
            <a:srgbClr val="348DF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t-IT"/>
          </a:p>
        </p:txBody>
      </p:sp>
      <p:sp>
        <p:nvSpPr>
          <p:cNvPr id="623" name="Freeform 332"/>
          <p:cNvSpPr>
            <a:spLocks/>
          </p:cNvSpPr>
          <p:nvPr/>
        </p:nvSpPr>
        <p:spPr bwMode="auto">
          <a:xfrm>
            <a:off x="3119438" y="1246188"/>
            <a:ext cx="23813" cy="1387475"/>
          </a:xfrm>
          <a:custGeom>
            <a:avLst/>
            <a:gdLst>
              <a:gd name="T0" fmla="*/ 0 w 15"/>
              <a:gd name="T1" fmla="*/ 0 h 874"/>
              <a:gd name="T2" fmla="*/ 0 w 15"/>
              <a:gd name="T3" fmla="*/ 874 h 874"/>
              <a:gd name="T4" fmla="*/ 15 w 15"/>
              <a:gd name="T5" fmla="*/ 874 h 874"/>
              <a:gd name="T6" fmla="*/ 15 w 15"/>
              <a:gd name="T7" fmla="*/ 0 h 874"/>
            </a:gdLst>
            <a:ahLst/>
            <a:cxnLst>
              <a:cxn ang="0">
                <a:pos x="T0" y="T1"/>
              </a:cxn>
              <a:cxn ang="0">
                <a:pos x="T2" y="T3"/>
              </a:cxn>
              <a:cxn ang="0">
                <a:pos x="T4" y="T5"/>
              </a:cxn>
              <a:cxn ang="0">
                <a:pos x="T6" y="T7"/>
              </a:cxn>
            </a:cxnLst>
            <a:rect l="0" t="0" r="r" b="b"/>
            <a:pathLst>
              <a:path w="15" h="874">
                <a:moveTo>
                  <a:pt x="0" y="0"/>
                </a:moveTo>
                <a:lnTo>
                  <a:pt x="0" y="874"/>
                </a:lnTo>
                <a:lnTo>
                  <a:pt x="15" y="874"/>
                </a:lnTo>
                <a:lnTo>
                  <a:pt x="1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t-IT"/>
          </a:p>
        </p:txBody>
      </p:sp>
      <p:sp>
        <p:nvSpPr>
          <p:cNvPr id="624" name="Rectangle 333"/>
          <p:cNvSpPr>
            <a:spLocks noChangeArrowheads="1"/>
          </p:cNvSpPr>
          <p:nvPr/>
        </p:nvSpPr>
        <p:spPr bwMode="auto">
          <a:xfrm>
            <a:off x="5510213" y="1276351"/>
            <a:ext cx="23813" cy="1820863"/>
          </a:xfrm>
          <a:prstGeom prst="rect">
            <a:avLst/>
          </a:prstGeom>
          <a:solidFill>
            <a:srgbClr val="348DF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t-IT"/>
          </a:p>
        </p:txBody>
      </p:sp>
      <p:sp>
        <p:nvSpPr>
          <p:cNvPr id="625" name="Freeform 334"/>
          <p:cNvSpPr>
            <a:spLocks/>
          </p:cNvSpPr>
          <p:nvPr/>
        </p:nvSpPr>
        <p:spPr bwMode="auto">
          <a:xfrm>
            <a:off x="5510213" y="1276351"/>
            <a:ext cx="23813" cy="1820863"/>
          </a:xfrm>
          <a:custGeom>
            <a:avLst/>
            <a:gdLst>
              <a:gd name="T0" fmla="*/ 0 w 15"/>
              <a:gd name="T1" fmla="*/ 0 h 1147"/>
              <a:gd name="T2" fmla="*/ 0 w 15"/>
              <a:gd name="T3" fmla="*/ 1147 h 1147"/>
              <a:gd name="T4" fmla="*/ 15 w 15"/>
              <a:gd name="T5" fmla="*/ 1147 h 1147"/>
              <a:gd name="T6" fmla="*/ 15 w 15"/>
              <a:gd name="T7" fmla="*/ 0 h 1147"/>
            </a:gdLst>
            <a:ahLst/>
            <a:cxnLst>
              <a:cxn ang="0">
                <a:pos x="T0" y="T1"/>
              </a:cxn>
              <a:cxn ang="0">
                <a:pos x="T2" y="T3"/>
              </a:cxn>
              <a:cxn ang="0">
                <a:pos x="T4" y="T5"/>
              </a:cxn>
              <a:cxn ang="0">
                <a:pos x="T6" y="T7"/>
              </a:cxn>
            </a:cxnLst>
            <a:rect l="0" t="0" r="r" b="b"/>
            <a:pathLst>
              <a:path w="15" h="1147">
                <a:moveTo>
                  <a:pt x="0" y="0"/>
                </a:moveTo>
                <a:lnTo>
                  <a:pt x="0" y="1147"/>
                </a:lnTo>
                <a:lnTo>
                  <a:pt x="15" y="1147"/>
                </a:lnTo>
                <a:lnTo>
                  <a:pt x="1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t-IT"/>
          </a:p>
        </p:txBody>
      </p:sp>
      <p:sp>
        <p:nvSpPr>
          <p:cNvPr id="626" name="Rectangle 335"/>
          <p:cNvSpPr>
            <a:spLocks noChangeArrowheads="1"/>
          </p:cNvSpPr>
          <p:nvPr/>
        </p:nvSpPr>
        <p:spPr bwMode="auto">
          <a:xfrm>
            <a:off x="2378075" y="3298826"/>
            <a:ext cx="2930525" cy="23813"/>
          </a:xfrm>
          <a:prstGeom prst="rect">
            <a:avLst/>
          </a:prstGeom>
          <a:solidFill>
            <a:srgbClr val="348DF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t-IT"/>
          </a:p>
        </p:txBody>
      </p:sp>
      <p:sp>
        <p:nvSpPr>
          <p:cNvPr id="627" name="Freeform 336"/>
          <p:cNvSpPr>
            <a:spLocks/>
          </p:cNvSpPr>
          <p:nvPr/>
        </p:nvSpPr>
        <p:spPr bwMode="auto">
          <a:xfrm>
            <a:off x="2378075" y="3298826"/>
            <a:ext cx="2930525" cy="23813"/>
          </a:xfrm>
          <a:custGeom>
            <a:avLst/>
            <a:gdLst>
              <a:gd name="T0" fmla="*/ 1846 w 1846"/>
              <a:gd name="T1" fmla="*/ 0 h 15"/>
              <a:gd name="T2" fmla="*/ 0 w 1846"/>
              <a:gd name="T3" fmla="*/ 0 h 15"/>
              <a:gd name="T4" fmla="*/ 0 w 1846"/>
              <a:gd name="T5" fmla="*/ 15 h 15"/>
              <a:gd name="T6" fmla="*/ 1846 w 1846"/>
              <a:gd name="T7" fmla="*/ 15 h 15"/>
            </a:gdLst>
            <a:ahLst/>
            <a:cxnLst>
              <a:cxn ang="0">
                <a:pos x="T0" y="T1"/>
              </a:cxn>
              <a:cxn ang="0">
                <a:pos x="T2" y="T3"/>
              </a:cxn>
              <a:cxn ang="0">
                <a:pos x="T4" y="T5"/>
              </a:cxn>
              <a:cxn ang="0">
                <a:pos x="T6" y="T7"/>
              </a:cxn>
            </a:cxnLst>
            <a:rect l="0" t="0" r="r" b="b"/>
            <a:pathLst>
              <a:path w="1846" h="15">
                <a:moveTo>
                  <a:pt x="1846" y="0"/>
                </a:moveTo>
                <a:lnTo>
                  <a:pt x="0" y="0"/>
                </a:lnTo>
                <a:lnTo>
                  <a:pt x="0" y="15"/>
                </a:lnTo>
                <a:lnTo>
                  <a:pt x="1846" y="1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t-IT"/>
          </a:p>
        </p:txBody>
      </p:sp>
      <p:sp>
        <p:nvSpPr>
          <p:cNvPr id="639" name="Freeform 348"/>
          <p:cNvSpPr>
            <a:spLocks/>
          </p:cNvSpPr>
          <p:nvPr/>
        </p:nvSpPr>
        <p:spPr bwMode="auto">
          <a:xfrm>
            <a:off x="3627438" y="2838451"/>
            <a:ext cx="258763" cy="250825"/>
          </a:xfrm>
          <a:custGeom>
            <a:avLst/>
            <a:gdLst>
              <a:gd name="T0" fmla="*/ 163 w 163"/>
              <a:gd name="T1" fmla="*/ 16 h 158"/>
              <a:gd name="T2" fmla="*/ 148 w 163"/>
              <a:gd name="T3" fmla="*/ 0 h 158"/>
              <a:gd name="T4" fmla="*/ 113 w 163"/>
              <a:gd name="T5" fmla="*/ 22 h 158"/>
              <a:gd name="T6" fmla="*/ 89 w 163"/>
              <a:gd name="T7" fmla="*/ 57 h 158"/>
              <a:gd name="T8" fmla="*/ 67 w 163"/>
              <a:gd name="T9" fmla="*/ 66 h 158"/>
              <a:gd name="T10" fmla="*/ 74 w 163"/>
              <a:gd name="T11" fmla="*/ 48 h 158"/>
              <a:gd name="T12" fmla="*/ 67 w 163"/>
              <a:gd name="T13" fmla="*/ 18 h 158"/>
              <a:gd name="T14" fmla="*/ 50 w 163"/>
              <a:gd name="T15" fmla="*/ 24 h 158"/>
              <a:gd name="T16" fmla="*/ 52 w 163"/>
              <a:gd name="T17" fmla="*/ 44 h 158"/>
              <a:gd name="T18" fmla="*/ 41 w 163"/>
              <a:gd name="T19" fmla="*/ 76 h 158"/>
              <a:gd name="T20" fmla="*/ 28 w 163"/>
              <a:gd name="T21" fmla="*/ 81 h 158"/>
              <a:gd name="T22" fmla="*/ 0 w 163"/>
              <a:gd name="T23" fmla="*/ 139 h 158"/>
              <a:gd name="T24" fmla="*/ 18 w 163"/>
              <a:gd name="T25" fmla="*/ 158 h 158"/>
              <a:gd name="T26" fmla="*/ 46 w 163"/>
              <a:gd name="T27" fmla="*/ 100 h 158"/>
              <a:gd name="T28" fmla="*/ 104 w 163"/>
              <a:gd name="T29" fmla="*/ 72 h 158"/>
              <a:gd name="T30" fmla="*/ 152 w 163"/>
              <a:gd name="T31" fmla="*/ 72 h 158"/>
              <a:gd name="T32" fmla="*/ 152 w 163"/>
              <a:gd name="T33" fmla="*/ 55 h 158"/>
              <a:gd name="T34" fmla="*/ 115 w 163"/>
              <a:gd name="T35" fmla="*/ 55 h 158"/>
              <a:gd name="T36" fmla="*/ 128 w 163"/>
              <a:gd name="T37" fmla="*/ 37 h 158"/>
              <a:gd name="T38" fmla="*/ 163 w 163"/>
              <a:gd name="T39" fmla="*/ 1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63" h="158">
                <a:moveTo>
                  <a:pt x="163" y="16"/>
                </a:moveTo>
                <a:lnTo>
                  <a:pt x="148" y="0"/>
                </a:lnTo>
                <a:lnTo>
                  <a:pt x="113" y="22"/>
                </a:lnTo>
                <a:lnTo>
                  <a:pt x="89" y="57"/>
                </a:lnTo>
                <a:lnTo>
                  <a:pt x="67" y="66"/>
                </a:lnTo>
                <a:lnTo>
                  <a:pt x="74" y="48"/>
                </a:lnTo>
                <a:lnTo>
                  <a:pt x="67" y="18"/>
                </a:lnTo>
                <a:lnTo>
                  <a:pt x="50" y="24"/>
                </a:lnTo>
                <a:lnTo>
                  <a:pt x="52" y="44"/>
                </a:lnTo>
                <a:lnTo>
                  <a:pt x="41" y="76"/>
                </a:lnTo>
                <a:lnTo>
                  <a:pt x="28" y="81"/>
                </a:lnTo>
                <a:lnTo>
                  <a:pt x="0" y="139"/>
                </a:lnTo>
                <a:lnTo>
                  <a:pt x="18" y="158"/>
                </a:lnTo>
                <a:lnTo>
                  <a:pt x="46" y="100"/>
                </a:lnTo>
                <a:lnTo>
                  <a:pt x="104" y="72"/>
                </a:lnTo>
                <a:lnTo>
                  <a:pt x="152" y="72"/>
                </a:lnTo>
                <a:lnTo>
                  <a:pt x="152" y="55"/>
                </a:lnTo>
                <a:lnTo>
                  <a:pt x="115" y="55"/>
                </a:lnTo>
                <a:lnTo>
                  <a:pt x="128" y="37"/>
                </a:lnTo>
                <a:lnTo>
                  <a:pt x="163" y="16"/>
                </a:lnTo>
                <a:close/>
              </a:path>
            </a:pathLst>
          </a:custGeom>
          <a:solidFill>
            <a:srgbClr val="FF1F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t-IT"/>
          </a:p>
        </p:txBody>
      </p:sp>
      <p:sp>
        <p:nvSpPr>
          <p:cNvPr id="640" name="Freeform 349"/>
          <p:cNvSpPr>
            <a:spLocks/>
          </p:cNvSpPr>
          <p:nvPr/>
        </p:nvSpPr>
        <p:spPr bwMode="auto">
          <a:xfrm>
            <a:off x="3803650" y="2987676"/>
            <a:ext cx="136525" cy="122238"/>
          </a:xfrm>
          <a:custGeom>
            <a:avLst/>
            <a:gdLst>
              <a:gd name="T0" fmla="*/ 19 w 46"/>
              <a:gd name="T1" fmla="*/ 5 h 41"/>
              <a:gd name="T2" fmla="*/ 23 w 46"/>
              <a:gd name="T3" fmla="*/ 0 h 41"/>
              <a:gd name="T4" fmla="*/ 28 w 46"/>
              <a:gd name="T5" fmla="*/ 5 h 41"/>
              <a:gd name="T6" fmla="*/ 23 w 46"/>
              <a:gd name="T7" fmla="*/ 41 h 41"/>
              <a:gd name="T8" fmla="*/ 19 w 46"/>
              <a:gd name="T9" fmla="*/ 5 h 41"/>
            </a:gdLst>
            <a:ahLst/>
            <a:cxnLst>
              <a:cxn ang="0">
                <a:pos x="T0" y="T1"/>
              </a:cxn>
              <a:cxn ang="0">
                <a:pos x="T2" y="T3"/>
              </a:cxn>
              <a:cxn ang="0">
                <a:pos x="T4" y="T5"/>
              </a:cxn>
              <a:cxn ang="0">
                <a:pos x="T6" y="T7"/>
              </a:cxn>
              <a:cxn ang="0">
                <a:pos x="T8" y="T9"/>
              </a:cxn>
            </a:cxnLst>
            <a:rect l="0" t="0" r="r" b="b"/>
            <a:pathLst>
              <a:path w="46" h="41">
                <a:moveTo>
                  <a:pt x="19" y="5"/>
                </a:moveTo>
                <a:cubicBezTo>
                  <a:pt x="23" y="0"/>
                  <a:pt x="23" y="0"/>
                  <a:pt x="23" y="0"/>
                </a:cubicBezTo>
                <a:cubicBezTo>
                  <a:pt x="28" y="5"/>
                  <a:pt x="28" y="5"/>
                  <a:pt x="28" y="5"/>
                </a:cubicBezTo>
                <a:cubicBezTo>
                  <a:pt x="46" y="25"/>
                  <a:pt x="23" y="41"/>
                  <a:pt x="23" y="41"/>
                </a:cubicBezTo>
                <a:cubicBezTo>
                  <a:pt x="23" y="41"/>
                  <a:pt x="0" y="25"/>
                  <a:pt x="19" y="5"/>
                </a:cubicBezTo>
                <a:close/>
              </a:path>
            </a:pathLst>
          </a:custGeom>
          <a:solidFill>
            <a:srgbClr val="FF1F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t-IT"/>
          </a:p>
        </p:txBody>
      </p:sp>
      <p:sp>
        <p:nvSpPr>
          <p:cNvPr id="641" name="Freeform 350"/>
          <p:cNvSpPr>
            <a:spLocks/>
          </p:cNvSpPr>
          <p:nvPr/>
        </p:nvSpPr>
        <p:spPr bwMode="auto">
          <a:xfrm>
            <a:off x="3948113" y="2967038"/>
            <a:ext cx="58738" cy="41275"/>
          </a:xfrm>
          <a:custGeom>
            <a:avLst/>
            <a:gdLst>
              <a:gd name="T0" fmla="*/ 0 w 20"/>
              <a:gd name="T1" fmla="*/ 7 h 14"/>
              <a:gd name="T2" fmla="*/ 4 w 20"/>
              <a:gd name="T3" fmla="*/ 4 h 14"/>
              <a:gd name="T4" fmla="*/ 16 w 20"/>
              <a:gd name="T5" fmla="*/ 4 h 14"/>
              <a:gd name="T6" fmla="*/ 20 w 20"/>
              <a:gd name="T7" fmla="*/ 7 h 14"/>
              <a:gd name="T8" fmla="*/ 16 w 20"/>
              <a:gd name="T9" fmla="*/ 11 h 14"/>
              <a:gd name="T10" fmla="*/ 4 w 20"/>
              <a:gd name="T11" fmla="*/ 11 h 14"/>
              <a:gd name="T12" fmla="*/ 0 w 20"/>
              <a:gd name="T13" fmla="*/ 7 h 14"/>
            </a:gdLst>
            <a:ahLst/>
            <a:cxnLst>
              <a:cxn ang="0">
                <a:pos x="T0" y="T1"/>
              </a:cxn>
              <a:cxn ang="0">
                <a:pos x="T2" y="T3"/>
              </a:cxn>
              <a:cxn ang="0">
                <a:pos x="T4" y="T5"/>
              </a:cxn>
              <a:cxn ang="0">
                <a:pos x="T6" y="T7"/>
              </a:cxn>
              <a:cxn ang="0">
                <a:pos x="T8" y="T9"/>
              </a:cxn>
              <a:cxn ang="0">
                <a:pos x="T10" y="T11"/>
              </a:cxn>
              <a:cxn ang="0">
                <a:pos x="T12" y="T13"/>
              </a:cxn>
            </a:cxnLst>
            <a:rect l="0" t="0" r="r" b="b"/>
            <a:pathLst>
              <a:path w="20" h="14">
                <a:moveTo>
                  <a:pt x="0" y="7"/>
                </a:moveTo>
                <a:cubicBezTo>
                  <a:pt x="4" y="4"/>
                  <a:pt x="4" y="4"/>
                  <a:pt x="4" y="4"/>
                </a:cubicBezTo>
                <a:cubicBezTo>
                  <a:pt x="7" y="0"/>
                  <a:pt x="13" y="0"/>
                  <a:pt x="16" y="4"/>
                </a:cubicBezTo>
                <a:cubicBezTo>
                  <a:pt x="20" y="7"/>
                  <a:pt x="20" y="7"/>
                  <a:pt x="20" y="7"/>
                </a:cubicBezTo>
                <a:cubicBezTo>
                  <a:pt x="16" y="11"/>
                  <a:pt x="16" y="11"/>
                  <a:pt x="16" y="11"/>
                </a:cubicBezTo>
                <a:cubicBezTo>
                  <a:pt x="13" y="14"/>
                  <a:pt x="7" y="14"/>
                  <a:pt x="4" y="11"/>
                </a:cubicBezTo>
                <a:lnTo>
                  <a:pt x="0" y="7"/>
                </a:lnTo>
                <a:close/>
              </a:path>
            </a:pathLst>
          </a:custGeom>
          <a:solidFill>
            <a:srgbClr val="FF1F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t-IT"/>
          </a:p>
        </p:txBody>
      </p:sp>
      <p:sp>
        <p:nvSpPr>
          <p:cNvPr id="642" name="Freeform 351"/>
          <p:cNvSpPr>
            <a:spLocks/>
          </p:cNvSpPr>
          <p:nvPr/>
        </p:nvSpPr>
        <p:spPr bwMode="auto">
          <a:xfrm>
            <a:off x="3862388" y="2819401"/>
            <a:ext cx="98425" cy="68263"/>
          </a:xfrm>
          <a:custGeom>
            <a:avLst/>
            <a:gdLst>
              <a:gd name="T0" fmla="*/ 0 w 33"/>
              <a:gd name="T1" fmla="*/ 11 h 23"/>
              <a:gd name="T2" fmla="*/ 5 w 33"/>
              <a:gd name="T3" fmla="*/ 6 h 23"/>
              <a:gd name="T4" fmla="*/ 28 w 33"/>
              <a:gd name="T5" fmla="*/ 7 h 23"/>
              <a:gd name="T6" fmla="*/ 33 w 33"/>
              <a:gd name="T7" fmla="*/ 12 h 23"/>
              <a:gd name="T8" fmla="*/ 28 w 33"/>
              <a:gd name="T9" fmla="*/ 16 h 23"/>
              <a:gd name="T10" fmla="*/ 5 w 33"/>
              <a:gd name="T11" fmla="*/ 16 h 23"/>
              <a:gd name="T12" fmla="*/ 0 w 33"/>
              <a:gd name="T13" fmla="*/ 11 h 23"/>
            </a:gdLst>
            <a:ahLst/>
            <a:cxnLst>
              <a:cxn ang="0">
                <a:pos x="T0" y="T1"/>
              </a:cxn>
              <a:cxn ang="0">
                <a:pos x="T2" y="T3"/>
              </a:cxn>
              <a:cxn ang="0">
                <a:pos x="T4" y="T5"/>
              </a:cxn>
              <a:cxn ang="0">
                <a:pos x="T6" y="T7"/>
              </a:cxn>
              <a:cxn ang="0">
                <a:pos x="T8" y="T9"/>
              </a:cxn>
              <a:cxn ang="0">
                <a:pos x="T10" y="T11"/>
              </a:cxn>
              <a:cxn ang="0">
                <a:pos x="T12" y="T13"/>
              </a:cxn>
            </a:cxnLst>
            <a:rect l="0" t="0" r="r" b="b"/>
            <a:pathLst>
              <a:path w="33" h="23">
                <a:moveTo>
                  <a:pt x="0" y="11"/>
                </a:moveTo>
                <a:cubicBezTo>
                  <a:pt x="5" y="6"/>
                  <a:pt x="5" y="6"/>
                  <a:pt x="5" y="6"/>
                </a:cubicBezTo>
                <a:cubicBezTo>
                  <a:pt x="12" y="0"/>
                  <a:pt x="22" y="0"/>
                  <a:pt x="28" y="7"/>
                </a:cubicBezTo>
                <a:cubicBezTo>
                  <a:pt x="33" y="12"/>
                  <a:pt x="33" y="12"/>
                  <a:pt x="33" y="12"/>
                </a:cubicBezTo>
                <a:cubicBezTo>
                  <a:pt x="28" y="16"/>
                  <a:pt x="28" y="16"/>
                  <a:pt x="28" y="16"/>
                </a:cubicBezTo>
                <a:cubicBezTo>
                  <a:pt x="22" y="23"/>
                  <a:pt x="12" y="23"/>
                  <a:pt x="5" y="16"/>
                </a:cubicBezTo>
                <a:lnTo>
                  <a:pt x="0" y="11"/>
                </a:lnTo>
                <a:close/>
              </a:path>
            </a:pathLst>
          </a:custGeom>
          <a:solidFill>
            <a:srgbClr val="FF1F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t-IT"/>
          </a:p>
        </p:txBody>
      </p:sp>
      <p:sp>
        <p:nvSpPr>
          <p:cNvPr id="643" name="Freeform 352"/>
          <p:cNvSpPr>
            <a:spLocks/>
          </p:cNvSpPr>
          <p:nvPr/>
        </p:nvSpPr>
        <p:spPr bwMode="auto">
          <a:xfrm>
            <a:off x="3824288" y="2736851"/>
            <a:ext cx="79375" cy="115888"/>
          </a:xfrm>
          <a:custGeom>
            <a:avLst/>
            <a:gdLst>
              <a:gd name="T0" fmla="*/ 7 w 27"/>
              <a:gd name="T1" fmla="*/ 7 h 39"/>
              <a:gd name="T2" fmla="*/ 14 w 27"/>
              <a:gd name="T3" fmla="*/ 0 h 39"/>
              <a:gd name="T4" fmla="*/ 20 w 27"/>
              <a:gd name="T5" fmla="*/ 7 h 39"/>
              <a:gd name="T6" fmla="*/ 20 w 27"/>
              <a:gd name="T7" fmla="*/ 33 h 39"/>
              <a:gd name="T8" fmla="*/ 13 w 27"/>
              <a:gd name="T9" fmla="*/ 39 h 39"/>
              <a:gd name="T10" fmla="*/ 7 w 27"/>
              <a:gd name="T11" fmla="*/ 33 h 39"/>
              <a:gd name="T12" fmla="*/ 7 w 27"/>
              <a:gd name="T13" fmla="*/ 7 h 39"/>
            </a:gdLst>
            <a:ahLst/>
            <a:cxnLst>
              <a:cxn ang="0">
                <a:pos x="T0" y="T1"/>
              </a:cxn>
              <a:cxn ang="0">
                <a:pos x="T2" y="T3"/>
              </a:cxn>
              <a:cxn ang="0">
                <a:pos x="T4" y="T5"/>
              </a:cxn>
              <a:cxn ang="0">
                <a:pos x="T6" y="T7"/>
              </a:cxn>
              <a:cxn ang="0">
                <a:pos x="T8" y="T9"/>
              </a:cxn>
              <a:cxn ang="0">
                <a:pos x="T10" y="T11"/>
              </a:cxn>
              <a:cxn ang="0">
                <a:pos x="T12" y="T13"/>
              </a:cxn>
            </a:cxnLst>
            <a:rect l="0" t="0" r="r" b="b"/>
            <a:pathLst>
              <a:path w="27" h="39">
                <a:moveTo>
                  <a:pt x="7" y="7"/>
                </a:moveTo>
                <a:cubicBezTo>
                  <a:pt x="14" y="0"/>
                  <a:pt x="14" y="0"/>
                  <a:pt x="14" y="0"/>
                </a:cubicBezTo>
                <a:cubicBezTo>
                  <a:pt x="20" y="7"/>
                  <a:pt x="20" y="7"/>
                  <a:pt x="20" y="7"/>
                </a:cubicBezTo>
                <a:cubicBezTo>
                  <a:pt x="27" y="14"/>
                  <a:pt x="27" y="26"/>
                  <a:pt x="20" y="33"/>
                </a:cubicBezTo>
                <a:cubicBezTo>
                  <a:pt x="13" y="39"/>
                  <a:pt x="13" y="39"/>
                  <a:pt x="13" y="39"/>
                </a:cubicBezTo>
                <a:cubicBezTo>
                  <a:pt x="7" y="33"/>
                  <a:pt x="7" y="33"/>
                  <a:pt x="7" y="33"/>
                </a:cubicBezTo>
                <a:cubicBezTo>
                  <a:pt x="0" y="26"/>
                  <a:pt x="0" y="14"/>
                  <a:pt x="7" y="7"/>
                </a:cubicBezTo>
                <a:close/>
              </a:path>
            </a:pathLst>
          </a:custGeom>
          <a:solidFill>
            <a:srgbClr val="FF1F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t-IT"/>
          </a:p>
        </p:txBody>
      </p:sp>
      <p:grpSp>
        <p:nvGrpSpPr>
          <p:cNvPr id="5" name="Group 4"/>
          <p:cNvGrpSpPr/>
          <p:nvPr/>
        </p:nvGrpSpPr>
        <p:grpSpPr>
          <a:xfrm>
            <a:off x="5675313" y="414338"/>
            <a:ext cx="4668838" cy="4957763"/>
            <a:chOff x="5675313" y="414338"/>
            <a:chExt cx="4668838" cy="4957763"/>
          </a:xfrm>
        </p:grpSpPr>
        <p:sp>
          <p:nvSpPr>
            <p:cNvPr id="697" name="Freeform 5"/>
            <p:cNvSpPr>
              <a:spLocks/>
            </p:cNvSpPr>
            <p:nvPr/>
          </p:nvSpPr>
          <p:spPr bwMode="auto">
            <a:xfrm>
              <a:off x="8637588" y="1246188"/>
              <a:ext cx="1700213" cy="3124200"/>
            </a:xfrm>
            <a:custGeom>
              <a:avLst/>
              <a:gdLst>
                <a:gd name="T0" fmla="*/ 552 w 576"/>
                <a:gd name="T1" fmla="*/ 0 h 1058"/>
                <a:gd name="T2" fmla="*/ 24 w 576"/>
                <a:gd name="T3" fmla="*/ 0 h 1058"/>
                <a:gd name="T4" fmla="*/ 0 w 576"/>
                <a:gd name="T5" fmla="*/ 24 h 1058"/>
                <a:gd name="T6" fmla="*/ 0 w 576"/>
                <a:gd name="T7" fmla="*/ 1034 h 1058"/>
                <a:gd name="T8" fmla="*/ 24 w 576"/>
                <a:gd name="T9" fmla="*/ 1058 h 1058"/>
                <a:gd name="T10" fmla="*/ 552 w 576"/>
                <a:gd name="T11" fmla="*/ 1058 h 1058"/>
                <a:gd name="T12" fmla="*/ 576 w 576"/>
                <a:gd name="T13" fmla="*/ 1034 h 1058"/>
                <a:gd name="T14" fmla="*/ 576 w 576"/>
                <a:gd name="T15" fmla="*/ 24 h 1058"/>
                <a:gd name="T16" fmla="*/ 552 w 576"/>
                <a:gd name="T17" fmla="*/ 0 h 10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6" h="1058">
                  <a:moveTo>
                    <a:pt x="552" y="0"/>
                  </a:moveTo>
                  <a:cubicBezTo>
                    <a:pt x="24" y="0"/>
                    <a:pt x="24" y="0"/>
                    <a:pt x="24" y="0"/>
                  </a:cubicBezTo>
                  <a:cubicBezTo>
                    <a:pt x="11" y="0"/>
                    <a:pt x="0" y="11"/>
                    <a:pt x="0" y="24"/>
                  </a:cubicBezTo>
                  <a:cubicBezTo>
                    <a:pt x="0" y="1034"/>
                    <a:pt x="0" y="1034"/>
                    <a:pt x="0" y="1034"/>
                  </a:cubicBezTo>
                  <a:cubicBezTo>
                    <a:pt x="0" y="1047"/>
                    <a:pt x="11" y="1058"/>
                    <a:pt x="24" y="1058"/>
                  </a:cubicBezTo>
                  <a:cubicBezTo>
                    <a:pt x="552" y="1058"/>
                    <a:pt x="552" y="1058"/>
                    <a:pt x="552" y="1058"/>
                  </a:cubicBezTo>
                  <a:cubicBezTo>
                    <a:pt x="565" y="1058"/>
                    <a:pt x="576" y="1047"/>
                    <a:pt x="576" y="1034"/>
                  </a:cubicBezTo>
                  <a:cubicBezTo>
                    <a:pt x="576" y="24"/>
                    <a:pt x="576" y="24"/>
                    <a:pt x="576" y="24"/>
                  </a:cubicBezTo>
                  <a:cubicBezTo>
                    <a:pt x="576" y="11"/>
                    <a:pt x="565" y="0"/>
                    <a:pt x="552" y="0"/>
                  </a:cubicBezTo>
                </a:path>
              </a:pathLst>
            </a:custGeom>
            <a:solidFill>
              <a:srgbClr val="FFE8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t-IT"/>
            </a:p>
          </p:txBody>
        </p:sp>
        <p:sp>
          <p:nvSpPr>
            <p:cNvPr id="698" name="Rectangle 6"/>
            <p:cNvSpPr>
              <a:spLocks noChangeArrowheads="1"/>
            </p:cNvSpPr>
            <p:nvPr/>
          </p:nvSpPr>
          <p:spPr bwMode="auto">
            <a:xfrm>
              <a:off x="8677276" y="414338"/>
              <a:ext cx="185738"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1" i="0" u="none" strike="noStrike" cap="none" normalizeH="0" baseline="0">
                  <a:ln>
                    <a:noFill/>
                  </a:ln>
                  <a:solidFill>
                    <a:srgbClr val="FF1F45"/>
                  </a:solidFill>
                  <a:effectLst/>
                  <a:latin typeface="Leelawadee" charset="-34"/>
                </a:rPr>
                <a:t>E</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699" name="Rectangle 7"/>
            <p:cNvSpPr>
              <a:spLocks noChangeArrowheads="1"/>
            </p:cNvSpPr>
            <p:nvPr/>
          </p:nvSpPr>
          <p:spPr bwMode="auto">
            <a:xfrm>
              <a:off x="8766176" y="414338"/>
              <a:ext cx="144463"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1" i="0" u="none" strike="noStrike" cap="none" normalizeH="0" baseline="0">
                  <a:ln>
                    <a:noFill/>
                  </a:ln>
                  <a:solidFill>
                    <a:srgbClr val="FF1F45"/>
                  </a:solidFill>
                  <a:effectLst/>
                  <a:latin typeface="Arial" panose="020B0604020202020204" pitchFamily="34" charset="0"/>
                </a:rPr>
                <a:t>l</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700" name="Rectangle 8"/>
            <p:cNvSpPr>
              <a:spLocks noChangeArrowheads="1"/>
            </p:cNvSpPr>
            <p:nvPr/>
          </p:nvSpPr>
          <p:spPr bwMode="auto">
            <a:xfrm>
              <a:off x="8821738" y="414338"/>
              <a:ext cx="330200"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1" i="0" u="none" strike="noStrike" cap="none" normalizeH="0" baseline="0">
                  <a:ln>
                    <a:noFill/>
                  </a:ln>
                  <a:solidFill>
                    <a:srgbClr val="FF1F45"/>
                  </a:solidFill>
                  <a:effectLst/>
                  <a:latin typeface="Arial" panose="020B0604020202020204" pitchFamily="34" charset="0"/>
                </a:rPr>
                <a:t>ect</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701" name="Rectangle 9"/>
            <p:cNvSpPr>
              <a:spLocks noChangeArrowheads="1"/>
            </p:cNvSpPr>
            <p:nvPr/>
          </p:nvSpPr>
          <p:spPr bwMode="auto">
            <a:xfrm>
              <a:off x="9059863" y="414338"/>
              <a:ext cx="161925"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1" i="0" u="none" strike="noStrike" cap="none" normalizeH="0" baseline="0">
                  <a:ln>
                    <a:noFill/>
                  </a:ln>
                  <a:solidFill>
                    <a:srgbClr val="FF1F45"/>
                  </a:solidFill>
                  <a:effectLst/>
                  <a:latin typeface="Arial" panose="020B0604020202020204" pitchFamily="34" charset="0"/>
                </a:rPr>
                <a:t>r</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702" name="Rectangle 10"/>
            <p:cNvSpPr>
              <a:spLocks noChangeArrowheads="1"/>
            </p:cNvSpPr>
            <p:nvPr/>
          </p:nvSpPr>
          <p:spPr bwMode="auto">
            <a:xfrm>
              <a:off x="9126538" y="414338"/>
              <a:ext cx="225425"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1" i="0" u="none" strike="noStrike" cap="none" normalizeH="0" baseline="0">
                  <a:ln>
                    <a:noFill/>
                  </a:ln>
                  <a:solidFill>
                    <a:srgbClr val="FF1F45"/>
                  </a:solidFill>
                  <a:effectLst/>
                  <a:latin typeface="Arial" panose="020B0604020202020204" pitchFamily="34" charset="0"/>
                </a:rPr>
                <a:t>ic</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703" name="Rectangle 11"/>
            <p:cNvSpPr>
              <a:spLocks noChangeArrowheads="1"/>
            </p:cNvSpPr>
            <p:nvPr/>
          </p:nvSpPr>
          <p:spPr bwMode="auto">
            <a:xfrm>
              <a:off x="9263063" y="414338"/>
              <a:ext cx="144463"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1" i="0" u="none" strike="noStrike" cap="none" normalizeH="0" baseline="0">
                  <a:ln>
                    <a:noFill/>
                  </a:ln>
                  <a:solidFill>
                    <a:srgbClr val="FF1F45"/>
                  </a:solidFill>
                  <a:effectLst/>
                  <a:latin typeface="Arial" panose="020B0604020202020204" pitchFamily="34" charset="0"/>
                </a:rPr>
                <a:t>i</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704" name="Rectangle 12"/>
            <p:cNvSpPr>
              <a:spLocks noChangeArrowheads="1"/>
            </p:cNvSpPr>
            <p:nvPr/>
          </p:nvSpPr>
          <p:spPr bwMode="auto">
            <a:xfrm>
              <a:off x="9317038" y="414338"/>
              <a:ext cx="250825"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1" i="0" u="none" strike="noStrike" cap="none" normalizeH="0" baseline="0">
                  <a:ln>
                    <a:noFill/>
                  </a:ln>
                  <a:solidFill>
                    <a:srgbClr val="FF1F45"/>
                  </a:solidFill>
                  <a:effectLst/>
                  <a:latin typeface="Arial" panose="020B0604020202020204" pitchFamily="34" charset="0"/>
                </a:rPr>
                <a:t>ty</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705" name="Rectangle 13"/>
            <p:cNvSpPr>
              <a:spLocks noChangeArrowheads="1"/>
            </p:cNvSpPr>
            <p:nvPr/>
          </p:nvSpPr>
          <p:spPr bwMode="auto">
            <a:xfrm>
              <a:off x="9520238" y="414338"/>
              <a:ext cx="198438"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1" i="0" u="none" strike="noStrike" cap="none" normalizeH="0" baseline="0">
                  <a:ln>
                    <a:noFill/>
                  </a:ln>
                  <a:solidFill>
                    <a:srgbClr val="FF1F45"/>
                  </a:solidFill>
                  <a:effectLst/>
                  <a:latin typeface="Arial" panose="020B0604020202020204" pitchFamily="34" charset="0"/>
                </a:rPr>
                <a:t>d</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706" name="Rectangle 14"/>
            <p:cNvSpPr>
              <a:spLocks noChangeArrowheads="1"/>
            </p:cNvSpPr>
            <p:nvPr/>
          </p:nvSpPr>
          <p:spPr bwMode="auto">
            <a:xfrm>
              <a:off x="9625013" y="414338"/>
              <a:ext cx="423863"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1" i="0" u="none" strike="noStrike" cap="none" normalizeH="0" baseline="0">
                  <a:ln>
                    <a:noFill/>
                  </a:ln>
                  <a:solidFill>
                    <a:srgbClr val="FF1F45"/>
                  </a:solidFill>
                  <a:effectLst/>
                  <a:latin typeface="Arial" panose="020B0604020202020204" pitchFamily="34" charset="0"/>
                </a:rPr>
                <a:t>ema</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707" name="Rectangle 15"/>
            <p:cNvSpPr>
              <a:spLocks noChangeArrowheads="1"/>
            </p:cNvSpPr>
            <p:nvPr/>
          </p:nvSpPr>
          <p:spPr bwMode="auto">
            <a:xfrm>
              <a:off x="9958388" y="414338"/>
              <a:ext cx="198438"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1" i="0" u="none" strike="noStrike" cap="none" normalizeH="0" baseline="0">
                  <a:ln>
                    <a:noFill/>
                  </a:ln>
                  <a:solidFill>
                    <a:srgbClr val="FF1F45"/>
                  </a:solidFill>
                  <a:effectLst/>
                  <a:latin typeface="Arial" panose="020B0604020202020204" pitchFamily="34" charset="0"/>
                </a:rPr>
                <a:t>n</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708" name="Rectangle 16"/>
            <p:cNvSpPr>
              <a:spLocks noChangeArrowheads="1"/>
            </p:cNvSpPr>
            <p:nvPr/>
          </p:nvSpPr>
          <p:spPr bwMode="auto">
            <a:xfrm>
              <a:off x="10059988" y="414338"/>
              <a:ext cx="198438"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1" i="0" u="none" strike="noStrike" cap="none" normalizeH="0" baseline="0">
                  <a:ln>
                    <a:noFill/>
                  </a:ln>
                  <a:solidFill>
                    <a:srgbClr val="FF1F45"/>
                  </a:solidFill>
                  <a:effectLst/>
                  <a:latin typeface="Arial" panose="020B0604020202020204" pitchFamily="34" charset="0"/>
                </a:rPr>
                <a:t>d</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709" name="Freeform 17"/>
            <p:cNvSpPr>
              <a:spLocks/>
            </p:cNvSpPr>
            <p:nvPr/>
          </p:nvSpPr>
          <p:spPr bwMode="auto">
            <a:xfrm>
              <a:off x="8631238" y="1239838"/>
              <a:ext cx="1712913" cy="3135313"/>
            </a:xfrm>
            <a:custGeom>
              <a:avLst/>
              <a:gdLst>
                <a:gd name="T0" fmla="*/ 2 w 580"/>
                <a:gd name="T1" fmla="*/ 1036 h 1062"/>
                <a:gd name="T2" fmla="*/ 0 w 580"/>
                <a:gd name="T3" fmla="*/ 1036 h 1062"/>
                <a:gd name="T4" fmla="*/ 26 w 580"/>
                <a:gd name="T5" fmla="*/ 1062 h 1062"/>
                <a:gd name="T6" fmla="*/ 554 w 580"/>
                <a:gd name="T7" fmla="*/ 1062 h 1062"/>
                <a:gd name="T8" fmla="*/ 580 w 580"/>
                <a:gd name="T9" fmla="*/ 1036 h 1062"/>
                <a:gd name="T10" fmla="*/ 580 w 580"/>
                <a:gd name="T11" fmla="*/ 26 h 1062"/>
                <a:gd name="T12" fmla="*/ 554 w 580"/>
                <a:gd name="T13" fmla="*/ 0 h 1062"/>
                <a:gd name="T14" fmla="*/ 26 w 580"/>
                <a:gd name="T15" fmla="*/ 0 h 1062"/>
                <a:gd name="T16" fmla="*/ 0 w 580"/>
                <a:gd name="T17" fmla="*/ 26 h 1062"/>
                <a:gd name="T18" fmla="*/ 0 w 580"/>
                <a:gd name="T19" fmla="*/ 1036 h 1062"/>
                <a:gd name="T20" fmla="*/ 2 w 580"/>
                <a:gd name="T21" fmla="*/ 1036 h 1062"/>
                <a:gd name="T22" fmla="*/ 4 w 580"/>
                <a:gd name="T23" fmla="*/ 1036 h 1062"/>
                <a:gd name="T24" fmla="*/ 4 w 580"/>
                <a:gd name="T25" fmla="*/ 26 h 1062"/>
                <a:gd name="T26" fmla="*/ 10 w 580"/>
                <a:gd name="T27" fmla="*/ 10 h 1062"/>
                <a:gd name="T28" fmla="*/ 26 w 580"/>
                <a:gd name="T29" fmla="*/ 4 h 1062"/>
                <a:gd name="T30" fmla="*/ 554 w 580"/>
                <a:gd name="T31" fmla="*/ 4 h 1062"/>
                <a:gd name="T32" fmla="*/ 570 w 580"/>
                <a:gd name="T33" fmla="*/ 10 h 1062"/>
                <a:gd name="T34" fmla="*/ 576 w 580"/>
                <a:gd name="T35" fmla="*/ 26 h 1062"/>
                <a:gd name="T36" fmla="*/ 576 w 580"/>
                <a:gd name="T37" fmla="*/ 1036 h 1062"/>
                <a:gd name="T38" fmla="*/ 570 w 580"/>
                <a:gd name="T39" fmla="*/ 1052 h 1062"/>
                <a:gd name="T40" fmla="*/ 554 w 580"/>
                <a:gd name="T41" fmla="*/ 1058 h 1062"/>
                <a:gd name="T42" fmla="*/ 26 w 580"/>
                <a:gd name="T43" fmla="*/ 1058 h 1062"/>
                <a:gd name="T44" fmla="*/ 10 w 580"/>
                <a:gd name="T45" fmla="*/ 1052 h 1062"/>
                <a:gd name="T46" fmla="*/ 4 w 580"/>
                <a:gd name="T47" fmla="*/ 1036 h 1062"/>
                <a:gd name="T48" fmla="*/ 2 w 580"/>
                <a:gd name="T49" fmla="*/ 1036 h 10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80" h="1062">
                  <a:moveTo>
                    <a:pt x="2" y="1036"/>
                  </a:moveTo>
                  <a:cubicBezTo>
                    <a:pt x="0" y="1036"/>
                    <a:pt x="0" y="1036"/>
                    <a:pt x="0" y="1036"/>
                  </a:cubicBezTo>
                  <a:cubicBezTo>
                    <a:pt x="0" y="1051"/>
                    <a:pt x="12" y="1062"/>
                    <a:pt x="26" y="1062"/>
                  </a:cubicBezTo>
                  <a:cubicBezTo>
                    <a:pt x="554" y="1062"/>
                    <a:pt x="554" y="1062"/>
                    <a:pt x="554" y="1062"/>
                  </a:cubicBezTo>
                  <a:cubicBezTo>
                    <a:pt x="568" y="1062"/>
                    <a:pt x="580" y="1051"/>
                    <a:pt x="580" y="1036"/>
                  </a:cubicBezTo>
                  <a:cubicBezTo>
                    <a:pt x="580" y="26"/>
                    <a:pt x="580" y="26"/>
                    <a:pt x="580" y="26"/>
                  </a:cubicBezTo>
                  <a:cubicBezTo>
                    <a:pt x="580" y="12"/>
                    <a:pt x="568" y="0"/>
                    <a:pt x="554" y="0"/>
                  </a:cubicBezTo>
                  <a:cubicBezTo>
                    <a:pt x="26" y="0"/>
                    <a:pt x="26" y="0"/>
                    <a:pt x="26" y="0"/>
                  </a:cubicBezTo>
                  <a:cubicBezTo>
                    <a:pt x="12" y="0"/>
                    <a:pt x="0" y="12"/>
                    <a:pt x="0" y="26"/>
                  </a:cubicBezTo>
                  <a:cubicBezTo>
                    <a:pt x="0" y="1036"/>
                    <a:pt x="0" y="1036"/>
                    <a:pt x="0" y="1036"/>
                  </a:cubicBezTo>
                  <a:cubicBezTo>
                    <a:pt x="2" y="1036"/>
                    <a:pt x="2" y="1036"/>
                    <a:pt x="2" y="1036"/>
                  </a:cubicBezTo>
                  <a:cubicBezTo>
                    <a:pt x="4" y="1036"/>
                    <a:pt x="4" y="1036"/>
                    <a:pt x="4" y="1036"/>
                  </a:cubicBezTo>
                  <a:cubicBezTo>
                    <a:pt x="4" y="26"/>
                    <a:pt x="4" y="26"/>
                    <a:pt x="4" y="26"/>
                  </a:cubicBezTo>
                  <a:cubicBezTo>
                    <a:pt x="4" y="20"/>
                    <a:pt x="6" y="14"/>
                    <a:pt x="10" y="10"/>
                  </a:cubicBezTo>
                  <a:cubicBezTo>
                    <a:pt x="14" y="6"/>
                    <a:pt x="20" y="4"/>
                    <a:pt x="26" y="4"/>
                  </a:cubicBezTo>
                  <a:cubicBezTo>
                    <a:pt x="554" y="4"/>
                    <a:pt x="554" y="4"/>
                    <a:pt x="554" y="4"/>
                  </a:cubicBezTo>
                  <a:cubicBezTo>
                    <a:pt x="560" y="4"/>
                    <a:pt x="566" y="6"/>
                    <a:pt x="570" y="10"/>
                  </a:cubicBezTo>
                  <a:cubicBezTo>
                    <a:pt x="574" y="14"/>
                    <a:pt x="576" y="20"/>
                    <a:pt x="576" y="26"/>
                  </a:cubicBezTo>
                  <a:cubicBezTo>
                    <a:pt x="576" y="1036"/>
                    <a:pt x="576" y="1036"/>
                    <a:pt x="576" y="1036"/>
                  </a:cubicBezTo>
                  <a:cubicBezTo>
                    <a:pt x="576" y="1042"/>
                    <a:pt x="574" y="1048"/>
                    <a:pt x="570" y="1052"/>
                  </a:cubicBezTo>
                  <a:cubicBezTo>
                    <a:pt x="566" y="1056"/>
                    <a:pt x="560" y="1058"/>
                    <a:pt x="554" y="1058"/>
                  </a:cubicBezTo>
                  <a:cubicBezTo>
                    <a:pt x="26" y="1058"/>
                    <a:pt x="26" y="1058"/>
                    <a:pt x="26" y="1058"/>
                  </a:cubicBezTo>
                  <a:cubicBezTo>
                    <a:pt x="20" y="1058"/>
                    <a:pt x="14" y="1056"/>
                    <a:pt x="10" y="1052"/>
                  </a:cubicBezTo>
                  <a:cubicBezTo>
                    <a:pt x="6" y="1048"/>
                    <a:pt x="4" y="1042"/>
                    <a:pt x="4" y="1036"/>
                  </a:cubicBezTo>
                  <a:lnTo>
                    <a:pt x="2" y="1036"/>
                  </a:lnTo>
                  <a:close/>
                </a:path>
              </a:pathLst>
            </a:custGeom>
            <a:solidFill>
              <a:srgbClr val="FF1F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t-IT"/>
            </a:p>
          </p:txBody>
        </p:sp>
        <p:sp>
          <p:nvSpPr>
            <p:cNvPr id="710" name="Freeform 18"/>
            <p:cNvSpPr>
              <a:spLocks/>
            </p:cNvSpPr>
            <p:nvPr/>
          </p:nvSpPr>
          <p:spPr bwMode="auto">
            <a:xfrm>
              <a:off x="8696326" y="957263"/>
              <a:ext cx="77788" cy="144463"/>
            </a:xfrm>
            <a:custGeom>
              <a:avLst/>
              <a:gdLst>
                <a:gd name="T0" fmla="*/ 0 w 26"/>
                <a:gd name="T1" fmla="*/ 20 h 49"/>
                <a:gd name="T2" fmla="*/ 0 w 26"/>
                <a:gd name="T3" fmla="*/ 46 h 49"/>
                <a:gd name="T4" fmla="*/ 3 w 26"/>
                <a:gd name="T5" fmla="*/ 49 h 49"/>
                <a:gd name="T6" fmla="*/ 23 w 26"/>
                <a:gd name="T7" fmla="*/ 49 h 49"/>
                <a:gd name="T8" fmla="*/ 26 w 26"/>
                <a:gd name="T9" fmla="*/ 46 h 49"/>
                <a:gd name="T10" fmla="*/ 26 w 26"/>
                <a:gd name="T11" fmla="*/ 0 h 49"/>
                <a:gd name="T12" fmla="*/ 11 w 26"/>
                <a:gd name="T13" fmla="*/ 15 h 49"/>
                <a:gd name="T14" fmla="*/ 0 w 26"/>
                <a:gd name="T15" fmla="*/ 20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49">
                  <a:moveTo>
                    <a:pt x="0" y="20"/>
                  </a:moveTo>
                  <a:cubicBezTo>
                    <a:pt x="0" y="46"/>
                    <a:pt x="0" y="46"/>
                    <a:pt x="0" y="46"/>
                  </a:cubicBezTo>
                  <a:cubicBezTo>
                    <a:pt x="0" y="48"/>
                    <a:pt x="1" y="49"/>
                    <a:pt x="3" y="49"/>
                  </a:cubicBezTo>
                  <a:cubicBezTo>
                    <a:pt x="23" y="49"/>
                    <a:pt x="23" y="49"/>
                    <a:pt x="23" y="49"/>
                  </a:cubicBezTo>
                  <a:cubicBezTo>
                    <a:pt x="25" y="49"/>
                    <a:pt x="26" y="48"/>
                    <a:pt x="26" y="46"/>
                  </a:cubicBezTo>
                  <a:cubicBezTo>
                    <a:pt x="26" y="0"/>
                    <a:pt x="26" y="0"/>
                    <a:pt x="26" y="0"/>
                  </a:cubicBezTo>
                  <a:cubicBezTo>
                    <a:pt x="11" y="15"/>
                    <a:pt x="11" y="15"/>
                    <a:pt x="11" y="15"/>
                  </a:cubicBezTo>
                  <a:cubicBezTo>
                    <a:pt x="8" y="18"/>
                    <a:pt x="4" y="20"/>
                    <a:pt x="0" y="20"/>
                  </a:cubicBezTo>
                  <a:close/>
                </a:path>
              </a:pathLst>
            </a:custGeom>
            <a:solidFill>
              <a:srgbClr val="FF1F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t-IT"/>
            </a:p>
          </p:txBody>
        </p:sp>
        <p:sp>
          <p:nvSpPr>
            <p:cNvPr id="711" name="Freeform 19"/>
            <p:cNvSpPr>
              <a:spLocks/>
            </p:cNvSpPr>
            <p:nvPr/>
          </p:nvSpPr>
          <p:spPr bwMode="auto">
            <a:xfrm>
              <a:off x="8802688" y="957263"/>
              <a:ext cx="76200" cy="144463"/>
            </a:xfrm>
            <a:custGeom>
              <a:avLst/>
              <a:gdLst>
                <a:gd name="T0" fmla="*/ 0 w 26"/>
                <a:gd name="T1" fmla="*/ 0 h 49"/>
                <a:gd name="T2" fmla="*/ 0 w 26"/>
                <a:gd name="T3" fmla="*/ 46 h 49"/>
                <a:gd name="T4" fmla="*/ 3 w 26"/>
                <a:gd name="T5" fmla="*/ 49 h 49"/>
                <a:gd name="T6" fmla="*/ 24 w 26"/>
                <a:gd name="T7" fmla="*/ 49 h 49"/>
                <a:gd name="T8" fmla="*/ 26 w 26"/>
                <a:gd name="T9" fmla="*/ 46 h 49"/>
                <a:gd name="T10" fmla="*/ 26 w 26"/>
                <a:gd name="T11" fmla="*/ 19 h 49"/>
                <a:gd name="T12" fmla="*/ 14 w 26"/>
                <a:gd name="T13" fmla="*/ 14 h 49"/>
                <a:gd name="T14" fmla="*/ 0 w 26"/>
                <a:gd name="T15" fmla="*/ 0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49">
                  <a:moveTo>
                    <a:pt x="0" y="0"/>
                  </a:moveTo>
                  <a:cubicBezTo>
                    <a:pt x="0" y="46"/>
                    <a:pt x="0" y="46"/>
                    <a:pt x="0" y="46"/>
                  </a:cubicBezTo>
                  <a:cubicBezTo>
                    <a:pt x="0" y="48"/>
                    <a:pt x="2" y="49"/>
                    <a:pt x="3" y="49"/>
                  </a:cubicBezTo>
                  <a:cubicBezTo>
                    <a:pt x="24" y="49"/>
                    <a:pt x="24" y="49"/>
                    <a:pt x="24" y="49"/>
                  </a:cubicBezTo>
                  <a:cubicBezTo>
                    <a:pt x="25" y="49"/>
                    <a:pt x="26" y="48"/>
                    <a:pt x="26" y="46"/>
                  </a:cubicBezTo>
                  <a:cubicBezTo>
                    <a:pt x="26" y="19"/>
                    <a:pt x="26" y="19"/>
                    <a:pt x="26" y="19"/>
                  </a:cubicBezTo>
                  <a:cubicBezTo>
                    <a:pt x="22" y="19"/>
                    <a:pt x="17" y="17"/>
                    <a:pt x="14" y="14"/>
                  </a:cubicBezTo>
                  <a:lnTo>
                    <a:pt x="0" y="0"/>
                  </a:lnTo>
                  <a:close/>
                </a:path>
              </a:pathLst>
            </a:custGeom>
            <a:solidFill>
              <a:srgbClr val="FF1F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t-IT"/>
            </a:p>
          </p:txBody>
        </p:sp>
        <p:sp>
          <p:nvSpPr>
            <p:cNvPr id="712" name="Freeform 20"/>
            <p:cNvSpPr>
              <a:spLocks/>
            </p:cNvSpPr>
            <p:nvPr/>
          </p:nvSpPr>
          <p:spPr bwMode="auto">
            <a:xfrm>
              <a:off x="8912226" y="927101"/>
              <a:ext cx="76200" cy="174625"/>
            </a:xfrm>
            <a:custGeom>
              <a:avLst/>
              <a:gdLst>
                <a:gd name="T0" fmla="*/ 0 w 26"/>
                <a:gd name="T1" fmla="*/ 26 h 59"/>
                <a:gd name="T2" fmla="*/ 0 w 26"/>
                <a:gd name="T3" fmla="*/ 56 h 59"/>
                <a:gd name="T4" fmla="*/ 3 w 26"/>
                <a:gd name="T5" fmla="*/ 59 h 59"/>
                <a:gd name="T6" fmla="*/ 23 w 26"/>
                <a:gd name="T7" fmla="*/ 59 h 59"/>
                <a:gd name="T8" fmla="*/ 26 w 26"/>
                <a:gd name="T9" fmla="*/ 56 h 59"/>
                <a:gd name="T10" fmla="*/ 26 w 26"/>
                <a:gd name="T11" fmla="*/ 0 h 59"/>
                <a:gd name="T12" fmla="*/ 3 w 26"/>
                <a:gd name="T13" fmla="*/ 24 h 59"/>
                <a:gd name="T14" fmla="*/ 0 w 26"/>
                <a:gd name="T15" fmla="*/ 26 h 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59">
                  <a:moveTo>
                    <a:pt x="0" y="26"/>
                  </a:moveTo>
                  <a:cubicBezTo>
                    <a:pt x="0" y="56"/>
                    <a:pt x="0" y="56"/>
                    <a:pt x="0" y="56"/>
                  </a:cubicBezTo>
                  <a:cubicBezTo>
                    <a:pt x="0" y="58"/>
                    <a:pt x="1" y="59"/>
                    <a:pt x="3" y="59"/>
                  </a:cubicBezTo>
                  <a:cubicBezTo>
                    <a:pt x="23" y="59"/>
                    <a:pt x="23" y="59"/>
                    <a:pt x="23" y="59"/>
                  </a:cubicBezTo>
                  <a:cubicBezTo>
                    <a:pt x="25" y="59"/>
                    <a:pt x="26" y="58"/>
                    <a:pt x="26" y="56"/>
                  </a:cubicBezTo>
                  <a:cubicBezTo>
                    <a:pt x="26" y="0"/>
                    <a:pt x="26" y="0"/>
                    <a:pt x="26" y="0"/>
                  </a:cubicBezTo>
                  <a:cubicBezTo>
                    <a:pt x="3" y="24"/>
                    <a:pt x="3" y="24"/>
                    <a:pt x="3" y="24"/>
                  </a:cubicBezTo>
                  <a:cubicBezTo>
                    <a:pt x="2" y="24"/>
                    <a:pt x="1" y="25"/>
                    <a:pt x="0" y="26"/>
                  </a:cubicBezTo>
                  <a:close/>
                </a:path>
              </a:pathLst>
            </a:custGeom>
            <a:solidFill>
              <a:srgbClr val="FF1F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t-IT"/>
            </a:p>
          </p:txBody>
        </p:sp>
        <p:sp>
          <p:nvSpPr>
            <p:cNvPr id="713" name="Freeform 21"/>
            <p:cNvSpPr>
              <a:spLocks/>
            </p:cNvSpPr>
            <p:nvPr/>
          </p:nvSpPr>
          <p:spPr bwMode="auto">
            <a:xfrm>
              <a:off x="9018588" y="827088"/>
              <a:ext cx="76200" cy="274638"/>
            </a:xfrm>
            <a:custGeom>
              <a:avLst/>
              <a:gdLst>
                <a:gd name="T0" fmla="*/ 24 w 26"/>
                <a:gd name="T1" fmla="*/ 0 h 93"/>
                <a:gd name="T2" fmla="*/ 0 w 26"/>
                <a:gd name="T3" fmla="*/ 24 h 93"/>
                <a:gd name="T4" fmla="*/ 0 w 26"/>
                <a:gd name="T5" fmla="*/ 90 h 93"/>
                <a:gd name="T6" fmla="*/ 3 w 26"/>
                <a:gd name="T7" fmla="*/ 93 h 93"/>
                <a:gd name="T8" fmla="*/ 23 w 26"/>
                <a:gd name="T9" fmla="*/ 93 h 93"/>
                <a:gd name="T10" fmla="*/ 26 w 26"/>
                <a:gd name="T11" fmla="*/ 90 h 93"/>
                <a:gd name="T12" fmla="*/ 26 w 26"/>
                <a:gd name="T13" fmla="*/ 2 h 93"/>
                <a:gd name="T14" fmla="*/ 25 w 26"/>
                <a:gd name="T15" fmla="*/ 0 h 93"/>
                <a:gd name="T16" fmla="*/ 24 w 26"/>
                <a:gd name="T17" fmla="*/ 0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93">
                  <a:moveTo>
                    <a:pt x="24" y="0"/>
                  </a:moveTo>
                  <a:cubicBezTo>
                    <a:pt x="0" y="24"/>
                    <a:pt x="0" y="24"/>
                    <a:pt x="0" y="24"/>
                  </a:cubicBezTo>
                  <a:cubicBezTo>
                    <a:pt x="0" y="90"/>
                    <a:pt x="0" y="90"/>
                    <a:pt x="0" y="90"/>
                  </a:cubicBezTo>
                  <a:cubicBezTo>
                    <a:pt x="0" y="92"/>
                    <a:pt x="1" y="93"/>
                    <a:pt x="3" y="93"/>
                  </a:cubicBezTo>
                  <a:cubicBezTo>
                    <a:pt x="23" y="93"/>
                    <a:pt x="23" y="93"/>
                    <a:pt x="23" y="93"/>
                  </a:cubicBezTo>
                  <a:cubicBezTo>
                    <a:pt x="25" y="93"/>
                    <a:pt x="26" y="92"/>
                    <a:pt x="26" y="90"/>
                  </a:cubicBezTo>
                  <a:cubicBezTo>
                    <a:pt x="26" y="2"/>
                    <a:pt x="26" y="2"/>
                    <a:pt x="26" y="2"/>
                  </a:cubicBezTo>
                  <a:cubicBezTo>
                    <a:pt x="26" y="1"/>
                    <a:pt x="25" y="1"/>
                    <a:pt x="25" y="0"/>
                  </a:cubicBezTo>
                  <a:lnTo>
                    <a:pt x="24" y="0"/>
                  </a:lnTo>
                  <a:close/>
                </a:path>
              </a:pathLst>
            </a:custGeom>
            <a:solidFill>
              <a:srgbClr val="FF1F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t-IT"/>
            </a:p>
          </p:txBody>
        </p:sp>
        <p:sp>
          <p:nvSpPr>
            <p:cNvPr id="714" name="Freeform 22"/>
            <p:cNvSpPr>
              <a:spLocks/>
            </p:cNvSpPr>
            <p:nvPr/>
          </p:nvSpPr>
          <p:spPr bwMode="auto">
            <a:xfrm>
              <a:off x="8661401" y="693738"/>
              <a:ext cx="481013" cy="292100"/>
            </a:xfrm>
            <a:custGeom>
              <a:avLst/>
              <a:gdLst>
                <a:gd name="T0" fmla="*/ 162 w 163"/>
                <a:gd name="T1" fmla="*/ 2 h 99"/>
                <a:gd name="T2" fmla="*/ 158 w 163"/>
                <a:gd name="T3" fmla="*/ 0 h 99"/>
                <a:gd name="T4" fmla="*/ 157 w 163"/>
                <a:gd name="T5" fmla="*/ 0 h 99"/>
                <a:gd name="T6" fmla="*/ 129 w 163"/>
                <a:gd name="T7" fmla="*/ 2 h 99"/>
                <a:gd name="T8" fmla="*/ 124 w 163"/>
                <a:gd name="T9" fmla="*/ 3 h 99"/>
                <a:gd name="T10" fmla="*/ 123 w 163"/>
                <a:gd name="T11" fmla="*/ 5 h 99"/>
                <a:gd name="T12" fmla="*/ 125 w 163"/>
                <a:gd name="T13" fmla="*/ 11 h 99"/>
                <a:gd name="T14" fmla="*/ 127 w 163"/>
                <a:gd name="T15" fmla="*/ 13 h 99"/>
                <a:gd name="T16" fmla="*/ 132 w 163"/>
                <a:gd name="T17" fmla="*/ 18 h 99"/>
                <a:gd name="T18" fmla="*/ 75 w 163"/>
                <a:gd name="T19" fmla="*/ 75 h 99"/>
                <a:gd name="T20" fmla="*/ 49 w 163"/>
                <a:gd name="T21" fmla="*/ 49 h 99"/>
                <a:gd name="T22" fmla="*/ 43 w 163"/>
                <a:gd name="T23" fmla="*/ 47 h 99"/>
                <a:gd name="T24" fmla="*/ 38 w 163"/>
                <a:gd name="T25" fmla="*/ 49 h 99"/>
                <a:gd name="T26" fmla="*/ 3 w 163"/>
                <a:gd name="T27" fmla="*/ 84 h 99"/>
                <a:gd name="T28" fmla="*/ 3 w 163"/>
                <a:gd name="T29" fmla="*/ 95 h 99"/>
                <a:gd name="T30" fmla="*/ 5 w 163"/>
                <a:gd name="T31" fmla="*/ 97 h 99"/>
                <a:gd name="T32" fmla="*/ 11 w 163"/>
                <a:gd name="T33" fmla="*/ 99 h 99"/>
                <a:gd name="T34" fmla="*/ 16 w 163"/>
                <a:gd name="T35" fmla="*/ 97 h 99"/>
                <a:gd name="T36" fmla="*/ 43 w 163"/>
                <a:gd name="T37" fmla="*/ 70 h 99"/>
                <a:gd name="T38" fmla="*/ 69 w 163"/>
                <a:gd name="T39" fmla="*/ 96 h 99"/>
                <a:gd name="T40" fmla="*/ 75 w 163"/>
                <a:gd name="T41" fmla="*/ 98 h 99"/>
                <a:gd name="T42" fmla="*/ 81 w 163"/>
                <a:gd name="T43" fmla="*/ 96 h 99"/>
                <a:gd name="T44" fmla="*/ 145 w 163"/>
                <a:gd name="T45" fmla="*/ 31 h 99"/>
                <a:gd name="T46" fmla="*/ 153 w 163"/>
                <a:gd name="T47" fmla="*/ 38 h 99"/>
                <a:gd name="T48" fmla="*/ 156 w 163"/>
                <a:gd name="T49" fmla="*/ 40 h 99"/>
                <a:gd name="T50" fmla="*/ 159 w 163"/>
                <a:gd name="T51" fmla="*/ 40 h 99"/>
                <a:gd name="T52" fmla="*/ 160 w 163"/>
                <a:gd name="T53" fmla="*/ 39 h 99"/>
                <a:gd name="T54" fmla="*/ 162 w 163"/>
                <a:gd name="T55" fmla="*/ 34 h 99"/>
                <a:gd name="T56" fmla="*/ 163 w 163"/>
                <a:gd name="T57" fmla="*/ 16 h 99"/>
                <a:gd name="T58" fmla="*/ 163 w 163"/>
                <a:gd name="T59" fmla="*/ 6 h 99"/>
                <a:gd name="T60" fmla="*/ 162 w 163"/>
                <a:gd name="T61" fmla="*/ 2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63" h="99">
                  <a:moveTo>
                    <a:pt x="162" y="2"/>
                  </a:moveTo>
                  <a:cubicBezTo>
                    <a:pt x="161" y="1"/>
                    <a:pt x="159" y="0"/>
                    <a:pt x="158" y="0"/>
                  </a:cubicBezTo>
                  <a:cubicBezTo>
                    <a:pt x="157" y="0"/>
                    <a:pt x="157" y="0"/>
                    <a:pt x="157" y="0"/>
                  </a:cubicBezTo>
                  <a:cubicBezTo>
                    <a:pt x="148" y="1"/>
                    <a:pt x="138" y="1"/>
                    <a:pt x="129" y="2"/>
                  </a:cubicBezTo>
                  <a:cubicBezTo>
                    <a:pt x="127" y="2"/>
                    <a:pt x="126" y="2"/>
                    <a:pt x="124" y="3"/>
                  </a:cubicBezTo>
                  <a:cubicBezTo>
                    <a:pt x="124" y="3"/>
                    <a:pt x="124" y="4"/>
                    <a:pt x="123" y="5"/>
                  </a:cubicBezTo>
                  <a:cubicBezTo>
                    <a:pt x="122" y="8"/>
                    <a:pt x="124" y="10"/>
                    <a:pt x="125" y="11"/>
                  </a:cubicBezTo>
                  <a:cubicBezTo>
                    <a:pt x="127" y="13"/>
                    <a:pt x="127" y="13"/>
                    <a:pt x="127" y="13"/>
                  </a:cubicBezTo>
                  <a:cubicBezTo>
                    <a:pt x="129" y="15"/>
                    <a:pt x="130" y="16"/>
                    <a:pt x="132" y="18"/>
                  </a:cubicBezTo>
                  <a:cubicBezTo>
                    <a:pt x="75" y="75"/>
                    <a:pt x="75" y="75"/>
                    <a:pt x="75" y="75"/>
                  </a:cubicBezTo>
                  <a:cubicBezTo>
                    <a:pt x="49" y="49"/>
                    <a:pt x="49" y="49"/>
                    <a:pt x="49" y="49"/>
                  </a:cubicBezTo>
                  <a:cubicBezTo>
                    <a:pt x="48" y="48"/>
                    <a:pt x="45" y="47"/>
                    <a:pt x="43" y="47"/>
                  </a:cubicBezTo>
                  <a:cubicBezTo>
                    <a:pt x="41" y="47"/>
                    <a:pt x="39" y="48"/>
                    <a:pt x="38" y="49"/>
                  </a:cubicBezTo>
                  <a:cubicBezTo>
                    <a:pt x="3" y="84"/>
                    <a:pt x="3" y="84"/>
                    <a:pt x="3" y="84"/>
                  </a:cubicBezTo>
                  <a:cubicBezTo>
                    <a:pt x="0" y="87"/>
                    <a:pt x="0" y="92"/>
                    <a:pt x="3" y="95"/>
                  </a:cubicBezTo>
                  <a:cubicBezTo>
                    <a:pt x="5" y="97"/>
                    <a:pt x="5" y="97"/>
                    <a:pt x="5" y="97"/>
                  </a:cubicBezTo>
                  <a:cubicBezTo>
                    <a:pt x="6" y="98"/>
                    <a:pt x="8" y="99"/>
                    <a:pt x="11" y="99"/>
                  </a:cubicBezTo>
                  <a:cubicBezTo>
                    <a:pt x="13" y="99"/>
                    <a:pt x="15" y="98"/>
                    <a:pt x="16" y="97"/>
                  </a:cubicBezTo>
                  <a:cubicBezTo>
                    <a:pt x="43" y="70"/>
                    <a:pt x="43" y="70"/>
                    <a:pt x="43" y="70"/>
                  </a:cubicBezTo>
                  <a:cubicBezTo>
                    <a:pt x="69" y="96"/>
                    <a:pt x="69" y="96"/>
                    <a:pt x="69" y="96"/>
                  </a:cubicBezTo>
                  <a:cubicBezTo>
                    <a:pt x="71" y="97"/>
                    <a:pt x="73" y="98"/>
                    <a:pt x="75" y="98"/>
                  </a:cubicBezTo>
                  <a:cubicBezTo>
                    <a:pt x="77" y="98"/>
                    <a:pt x="79" y="97"/>
                    <a:pt x="81" y="96"/>
                  </a:cubicBezTo>
                  <a:cubicBezTo>
                    <a:pt x="145" y="31"/>
                    <a:pt x="145" y="31"/>
                    <a:pt x="145" y="31"/>
                  </a:cubicBezTo>
                  <a:cubicBezTo>
                    <a:pt x="153" y="38"/>
                    <a:pt x="153" y="38"/>
                    <a:pt x="153" y="38"/>
                  </a:cubicBezTo>
                  <a:cubicBezTo>
                    <a:pt x="153" y="39"/>
                    <a:pt x="155" y="40"/>
                    <a:pt x="156" y="40"/>
                  </a:cubicBezTo>
                  <a:cubicBezTo>
                    <a:pt x="157" y="40"/>
                    <a:pt x="158" y="40"/>
                    <a:pt x="159" y="40"/>
                  </a:cubicBezTo>
                  <a:cubicBezTo>
                    <a:pt x="159" y="39"/>
                    <a:pt x="160" y="39"/>
                    <a:pt x="160" y="39"/>
                  </a:cubicBezTo>
                  <a:cubicBezTo>
                    <a:pt x="162" y="37"/>
                    <a:pt x="162" y="35"/>
                    <a:pt x="162" y="34"/>
                  </a:cubicBezTo>
                  <a:cubicBezTo>
                    <a:pt x="162" y="28"/>
                    <a:pt x="163" y="22"/>
                    <a:pt x="163" y="16"/>
                  </a:cubicBezTo>
                  <a:cubicBezTo>
                    <a:pt x="163" y="6"/>
                    <a:pt x="163" y="6"/>
                    <a:pt x="163" y="6"/>
                  </a:cubicBezTo>
                  <a:cubicBezTo>
                    <a:pt x="163" y="4"/>
                    <a:pt x="163" y="3"/>
                    <a:pt x="162" y="2"/>
                  </a:cubicBezTo>
                  <a:close/>
                </a:path>
              </a:pathLst>
            </a:custGeom>
            <a:solidFill>
              <a:srgbClr val="FF1F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t-IT"/>
            </a:p>
          </p:txBody>
        </p:sp>
        <p:sp>
          <p:nvSpPr>
            <p:cNvPr id="715" name="Rectangle 23"/>
            <p:cNvSpPr>
              <a:spLocks noChangeArrowheads="1"/>
            </p:cNvSpPr>
            <p:nvPr/>
          </p:nvSpPr>
          <p:spPr bwMode="auto">
            <a:xfrm>
              <a:off x="8791576" y="1333501"/>
              <a:ext cx="214313"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1" i="0" u="none" strike="noStrike" cap="none" normalizeH="0" baseline="0">
                  <a:ln>
                    <a:noFill/>
                  </a:ln>
                  <a:solidFill>
                    <a:srgbClr val="FF1F45"/>
                  </a:solidFill>
                  <a:effectLst/>
                  <a:latin typeface="Arial" panose="020B0604020202020204" pitchFamily="34" charset="0"/>
                </a:rPr>
                <a:t>U</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716" name="Rectangle 24"/>
            <p:cNvSpPr>
              <a:spLocks noChangeArrowheads="1"/>
            </p:cNvSpPr>
            <p:nvPr/>
          </p:nvSpPr>
          <p:spPr bwMode="auto">
            <a:xfrm>
              <a:off x="8912226" y="1333501"/>
              <a:ext cx="161925"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1" i="0" u="none" strike="noStrike" cap="none" normalizeH="0" baseline="0">
                  <a:ln>
                    <a:noFill/>
                  </a:ln>
                  <a:solidFill>
                    <a:srgbClr val="FF1F45"/>
                  </a:solidFill>
                  <a:effectLst/>
                  <a:latin typeface="Arial" panose="020B0604020202020204" pitchFamily="34" charset="0"/>
                </a:rPr>
                <a:t>r</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717" name="Rectangle 25"/>
            <p:cNvSpPr>
              <a:spLocks noChangeArrowheads="1"/>
            </p:cNvSpPr>
            <p:nvPr/>
          </p:nvSpPr>
          <p:spPr bwMode="auto">
            <a:xfrm>
              <a:off x="8978901" y="1333501"/>
              <a:ext cx="201613"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1" i="0" u="none" strike="noStrike" cap="none" normalizeH="0" baseline="0">
                  <a:ln>
                    <a:noFill/>
                  </a:ln>
                  <a:solidFill>
                    <a:srgbClr val="FF1F45"/>
                  </a:solidFill>
                  <a:effectLst/>
                  <a:latin typeface="Arial" panose="020B0604020202020204" pitchFamily="34" charset="0"/>
                </a:rPr>
                <a:t>b</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718" name="Rectangle 26"/>
            <p:cNvSpPr>
              <a:spLocks noChangeArrowheads="1"/>
            </p:cNvSpPr>
            <p:nvPr/>
          </p:nvSpPr>
          <p:spPr bwMode="auto">
            <a:xfrm>
              <a:off x="9082088" y="1333501"/>
              <a:ext cx="285750"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1" i="0" u="none" strike="noStrike" cap="none" normalizeH="0" baseline="0">
                  <a:ln>
                    <a:noFill/>
                  </a:ln>
                  <a:solidFill>
                    <a:srgbClr val="FF1F45"/>
                  </a:solidFill>
                  <a:effectLst/>
                  <a:latin typeface="Arial" panose="020B0604020202020204" pitchFamily="34" charset="0"/>
                </a:rPr>
                <a:t>an</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719" name="Rectangle 27"/>
            <p:cNvSpPr>
              <a:spLocks noChangeArrowheads="1"/>
            </p:cNvSpPr>
            <p:nvPr/>
          </p:nvSpPr>
          <p:spPr bwMode="auto">
            <a:xfrm>
              <a:off x="9274176" y="1333501"/>
              <a:ext cx="171450"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1" i="0" u="none" strike="noStrike" cap="none" normalizeH="0" baseline="0">
                  <a:ln>
                    <a:noFill/>
                  </a:ln>
                  <a:solidFill>
                    <a:srgbClr val="FF1F45"/>
                  </a:solidFill>
                  <a:effectLst/>
                  <a:latin typeface="Arial" panose="020B0604020202020204" pitchFamily="34" charset="0"/>
                </a:rPr>
                <a:t>*</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720" name="Rectangle 28"/>
            <p:cNvSpPr>
              <a:spLocks noChangeArrowheads="1"/>
            </p:cNvSpPr>
            <p:nvPr/>
          </p:nvSpPr>
          <p:spPr bwMode="auto">
            <a:xfrm>
              <a:off x="9398001" y="1333501"/>
              <a:ext cx="139700"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FF1F45"/>
                  </a:solidFill>
                  <a:effectLst/>
                  <a:latin typeface="Arial" panose="020B0604020202020204" pitchFamily="34" charset="0"/>
                </a:rPr>
                <a:t>(</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721" name="Rectangle 29"/>
            <p:cNvSpPr>
              <a:spLocks noChangeArrowheads="1"/>
            </p:cNvSpPr>
            <p:nvPr/>
          </p:nvSpPr>
          <p:spPr bwMode="auto">
            <a:xfrm>
              <a:off x="9450388" y="1333501"/>
              <a:ext cx="173038"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FF1F45"/>
                  </a:solidFill>
                  <a:effectLst/>
                  <a:latin typeface="Arial" panose="020B0604020202020204" pitchFamily="34" charset="0"/>
                </a:rPr>
                <a:t>a</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722" name="Rectangle 30"/>
            <p:cNvSpPr>
              <a:spLocks noChangeArrowheads="1"/>
            </p:cNvSpPr>
            <p:nvPr/>
          </p:nvSpPr>
          <p:spPr bwMode="auto">
            <a:xfrm>
              <a:off x="9534526" y="1333501"/>
              <a:ext cx="280988"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FF1F45"/>
                  </a:solidFill>
                  <a:effectLst/>
                  <a:latin typeface="Arial" panose="020B0604020202020204" pitchFamily="34" charset="0"/>
                </a:rPr>
                <a:t>nd</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723" name="Rectangle 31"/>
            <p:cNvSpPr>
              <a:spLocks noChangeArrowheads="1"/>
            </p:cNvSpPr>
            <p:nvPr/>
          </p:nvSpPr>
          <p:spPr bwMode="auto">
            <a:xfrm>
              <a:off x="8791576" y="1498601"/>
              <a:ext cx="127000"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FF1F45"/>
                  </a:solidFill>
                  <a:effectLst/>
                  <a:latin typeface="Arial" panose="020B0604020202020204" pitchFamily="34" charset="0"/>
                </a:rPr>
                <a:t>i</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724" name="Rectangle 32"/>
            <p:cNvSpPr>
              <a:spLocks noChangeArrowheads="1"/>
            </p:cNvSpPr>
            <p:nvPr/>
          </p:nvSpPr>
          <p:spPr bwMode="auto">
            <a:xfrm>
              <a:off x="8834438" y="1498601"/>
              <a:ext cx="182563"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FF1F45"/>
                  </a:solidFill>
                  <a:effectLst/>
                  <a:latin typeface="Arial" panose="020B0604020202020204" pitchFamily="34" charset="0"/>
                </a:rPr>
                <a:t>n</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725" name="Rectangle 33"/>
            <p:cNvSpPr>
              <a:spLocks noChangeArrowheads="1"/>
            </p:cNvSpPr>
            <p:nvPr/>
          </p:nvSpPr>
          <p:spPr bwMode="auto">
            <a:xfrm>
              <a:off x="8929688" y="1498601"/>
              <a:ext cx="347663"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FF1F45"/>
                  </a:solidFill>
                  <a:effectLst/>
                  <a:latin typeface="Arial" panose="020B0604020202020204" pitchFamily="34" charset="0"/>
                </a:rPr>
                <a:t>dus</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726" name="Rectangle 34"/>
            <p:cNvSpPr>
              <a:spLocks noChangeArrowheads="1"/>
            </p:cNvSpPr>
            <p:nvPr/>
          </p:nvSpPr>
          <p:spPr bwMode="auto">
            <a:xfrm>
              <a:off x="9194801" y="1498601"/>
              <a:ext cx="146050"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FF1F45"/>
                  </a:solidFill>
                  <a:effectLst/>
                  <a:latin typeface="Arial" panose="020B0604020202020204" pitchFamily="34" charset="0"/>
                </a:rPr>
                <a:t>t</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727" name="Rectangle 35"/>
            <p:cNvSpPr>
              <a:spLocks noChangeArrowheads="1"/>
            </p:cNvSpPr>
            <p:nvPr/>
          </p:nvSpPr>
          <p:spPr bwMode="auto">
            <a:xfrm>
              <a:off x="9253538" y="1498601"/>
              <a:ext cx="185738"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FF1F45"/>
                  </a:solidFill>
                  <a:effectLst/>
                  <a:latin typeface="Arial" panose="020B0604020202020204" pitchFamily="34" charset="0"/>
                </a:rPr>
                <a:t>ri</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728" name="Rectangle 36"/>
            <p:cNvSpPr>
              <a:spLocks noChangeArrowheads="1"/>
            </p:cNvSpPr>
            <p:nvPr/>
          </p:nvSpPr>
          <p:spPr bwMode="auto">
            <a:xfrm>
              <a:off x="9355138" y="1498601"/>
              <a:ext cx="174625"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FF1F45"/>
                  </a:solidFill>
                  <a:effectLst/>
                  <a:latin typeface="Arial" panose="020B0604020202020204" pitchFamily="34" charset="0"/>
                </a:rPr>
                <a:t>a</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729" name="Rectangle 37"/>
            <p:cNvSpPr>
              <a:spLocks noChangeArrowheads="1"/>
            </p:cNvSpPr>
            <p:nvPr/>
          </p:nvSpPr>
          <p:spPr bwMode="auto">
            <a:xfrm>
              <a:off x="9440863" y="1498601"/>
              <a:ext cx="127000"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FF1F45"/>
                  </a:solidFill>
                  <a:effectLst/>
                  <a:latin typeface="Arial" panose="020B0604020202020204" pitchFamily="34" charset="0"/>
                </a:rPr>
                <a:t>l</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730" name="Rectangle 38"/>
            <p:cNvSpPr>
              <a:spLocks noChangeArrowheads="1"/>
            </p:cNvSpPr>
            <p:nvPr/>
          </p:nvSpPr>
          <p:spPr bwMode="auto">
            <a:xfrm>
              <a:off x="9485313" y="1498601"/>
              <a:ext cx="138113"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FF1F45"/>
                  </a:solidFill>
                  <a:effectLst/>
                  <a:latin typeface="Arial" panose="020B0604020202020204" pitchFamily="34" charset="0"/>
                </a:rPr>
                <a:t>)</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731" name="Rectangle 39"/>
            <p:cNvSpPr>
              <a:spLocks noChangeArrowheads="1"/>
            </p:cNvSpPr>
            <p:nvPr/>
          </p:nvSpPr>
          <p:spPr bwMode="auto">
            <a:xfrm>
              <a:off x="8791576" y="2162176"/>
              <a:ext cx="206375"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1" i="0" u="none" strike="noStrike" cap="none" normalizeH="0" baseline="0">
                  <a:ln>
                    <a:noFill/>
                  </a:ln>
                  <a:solidFill>
                    <a:srgbClr val="FF1F45"/>
                  </a:solidFill>
                  <a:effectLst/>
                  <a:latin typeface="Arial" panose="020B0604020202020204" pitchFamily="34" charset="0"/>
                </a:rPr>
                <a:t>R</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732" name="Rectangle 40"/>
            <p:cNvSpPr>
              <a:spLocks noChangeArrowheads="1"/>
            </p:cNvSpPr>
            <p:nvPr/>
          </p:nvSpPr>
          <p:spPr bwMode="auto">
            <a:xfrm>
              <a:off x="8901113" y="2162176"/>
              <a:ext cx="196850"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1" i="0" u="none" strike="noStrike" cap="none" normalizeH="0" baseline="0">
                  <a:ln>
                    <a:noFill/>
                  </a:ln>
                  <a:solidFill>
                    <a:srgbClr val="FF1F45"/>
                  </a:solidFill>
                  <a:effectLst/>
                  <a:latin typeface="Arial" panose="020B0604020202020204" pitchFamily="34" charset="0"/>
                </a:rPr>
                <a:t>u</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733" name="Rectangle 41"/>
            <p:cNvSpPr>
              <a:spLocks noChangeArrowheads="1"/>
            </p:cNvSpPr>
            <p:nvPr/>
          </p:nvSpPr>
          <p:spPr bwMode="auto">
            <a:xfrm>
              <a:off x="9002713" y="2162176"/>
              <a:ext cx="296863"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1" i="0" u="none" strike="noStrike" cap="none" normalizeH="0" baseline="0">
                  <a:ln>
                    <a:noFill/>
                  </a:ln>
                  <a:solidFill>
                    <a:srgbClr val="FF1F45"/>
                  </a:solidFill>
                  <a:effectLst/>
                  <a:latin typeface="Arial" panose="020B0604020202020204" pitchFamily="34" charset="0"/>
                </a:rPr>
                <a:t>ral</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734" name="Rectangle 42"/>
            <p:cNvSpPr>
              <a:spLocks noChangeArrowheads="1"/>
            </p:cNvSpPr>
            <p:nvPr/>
          </p:nvSpPr>
          <p:spPr bwMode="auto">
            <a:xfrm>
              <a:off x="9215438" y="2162176"/>
              <a:ext cx="169863"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1" i="0" u="none" strike="noStrike" cap="none" normalizeH="0" baseline="0">
                  <a:ln>
                    <a:noFill/>
                  </a:ln>
                  <a:solidFill>
                    <a:srgbClr val="FF1F45"/>
                  </a:solidFill>
                  <a:effectLst/>
                  <a:latin typeface="Arial" panose="020B0604020202020204" pitchFamily="34" charset="0"/>
                </a:rPr>
                <a:t>*</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735" name="Rectangle 43"/>
            <p:cNvSpPr>
              <a:spLocks noChangeArrowheads="1"/>
            </p:cNvSpPr>
            <p:nvPr/>
          </p:nvSpPr>
          <p:spPr bwMode="auto">
            <a:xfrm>
              <a:off x="8791576" y="2989263"/>
              <a:ext cx="261938"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1" i="0" u="none" strike="noStrike" cap="none" normalizeH="0" baseline="0">
                  <a:ln>
                    <a:noFill/>
                  </a:ln>
                  <a:solidFill>
                    <a:srgbClr val="348DFA"/>
                  </a:solidFill>
                  <a:effectLst/>
                  <a:latin typeface="Arial" panose="020B0604020202020204" pitchFamily="34" charset="0"/>
                </a:rPr>
                <a:t>W</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736" name="Rectangle 44"/>
            <p:cNvSpPr>
              <a:spLocks noChangeArrowheads="1"/>
            </p:cNvSpPr>
            <p:nvPr/>
          </p:nvSpPr>
          <p:spPr bwMode="auto">
            <a:xfrm>
              <a:off x="8951913" y="2989263"/>
              <a:ext cx="185738"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1" i="0" u="none" strike="noStrike" cap="none" normalizeH="0" baseline="0">
                  <a:ln>
                    <a:noFill/>
                  </a:ln>
                  <a:solidFill>
                    <a:srgbClr val="348DFA"/>
                  </a:solidFill>
                  <a:effectLst/>
                  <a:latin typeface="Arial" panose="020B0604020202020204" pitchFamily="34" charset="0"/>
                </a:rPr>
                <a:t>a</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737" name="Rectangle 45"/>
            <p:cNvSpPr>
              <a:spLocks noChangeArrowheads="1"/>
            </p:cNvSpPr>
            <p:nvPr/>
          </p:nvSpPr>
          <p:spPr bwMode="auto">
            <a:xfrm>
              <a:off x="9042401" y="2989263"/>
              <a:ext cx="161925"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1" i="0" u="none" strike="noStrike" cap="none" normalizeH="0" baseline="0">
                  <a:ln>
                    <a:noFill/>
                  </a:ln>
                  <a:solidFill>
                    <a:srgbClr val="348DFA"/>
                  </a:solidFill>
                  <a:effectLst/>
                  <a:latin typeface="Arial" panose="020B0604020202020204" pitchFamily="34" charset="0"/>
                </a:rPr>
                <a:t>t</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738" name="Rectangle 46"/>
            <p:cNvSpPr>
              <a:spLocks noChangeArrowheads="1"/>
            </p:cNvSpPr>
            <p:nvPr/>
          </p:nvSpPr>
          <p:spPr bwMode="auto">
            <a:xfrm>
              <a:off x="9107488" y="2989263"/>
              <a:ext cx="250825"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1" i="0" u="none" strike="noStrike" cap="none" normalizeH="0" baseline="0">
                  <a:ln>
                    <a:noFill/>
                  </a:ln>
                  <a:solidFill>
                    <a:srgbClr val="348DFA"/>
                  </a:solidFill>
                  <a:effectLst/>
                  <a:latin typeface="Arial" panose="020B0604020202020204" pitchFamily="34" charset="0"/>
                </a:rPr>
                <a:t>er</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739" name="Rectangle 47"/>
            <p:cNvSpPr>
              <a:spLocks noChangeArrowheads="1"/>
            </p:cNvSpPr>
            <p:nvPr/>
          </p:nvSpPr>
          <p:spPr bwMode="auto">
            <a:xfrm>
              <a:off x="9313863" y="2989263"/>
              <a:ext cx="258763"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1" i="0" u="none" strike="noStrike" cap="none" normalizeH="0" baseline="0">
                  <a:ln>
                    <a:noFill/>
                  </a:ln>
                  <a:solidFill>
                    <a:srgbClr val="348DFA"/>
                  </a:solidFill>
                  <a:effectLst/>
                  <a:latin typeface="Arial" panose="020B0604020202020204" pitchFamily="34" charset="0"/>
                </a:rPr>
                <a:t>se</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740" name="Rectangle 48"/>
            <p:cNvSpPr>
              <a:spLocks noChangeArrowheads="1"/>
            </p:cNvSpPr>
            <p:nvPr/>
          </p:nvSpPr>
          <p:spPr bwMode="auto">
            <a:xfrm>
              <a:off x="9478963" y="2989263"/>
              <a:ext cx="176213"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1" i="0" u="none" strike="noStrike" cap="none" normalizeH="0" baseline="0">
                  <a:ln>
                    <a:noFill/>
                  </a:ln>
                  <a:solidFill>
                    <a:srgbClr val="348DFA"/>
                  </a:solidFill>
                  <a:effectLst/>
                  <a:latin typeface="Arial" panose="020B0604020202020204" pitchFamily="34" charset="0"/>
                </a:rPr>
                <a:t>c</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741" name="Rectangle 49"/>
            <p:cNvSpPr>
              <a:spLocks noChangeArrowheads="1"/>
            </p:cNvSpPr>
            <p:nvPr/>
          </p:nvSpPr>
          <p:spPr bwMode="auto">
            <a:xfrm>
              <a:off x="9559926" y="2989263"/>
              <a:ext cx="161925"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1" i="0" u="none" strike="noStrike" cap="none" normalizeH="0" baseline="0">
                  <a:ln>
                    <a:noFill/>
                  </a:ln>
                  <a:solidFill>
                    <a:srgbClr val="348DFA"/>
                  </a:solidFill>
                  <a:effectLst/>
                  <a:latin typeface="Arial" panose="020B0604020202020204" pitchFamily="34" charset="0"/>
                </a:rPr>
                <a:t>t</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742" name="Rectangle 50"/>
            <p:cNvSpPr>
              <a:spLocks noChangeArrowheads="1"/>
            </p:cNvSpPr>
            <p:nvPr/>
          </p:nvSpPr>
          <p:spPr bwMode="auto">
            <a:xfrm>
              <a:off x="9625013" y="2989263"/>
              <a:ext cx="196850"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1" i="0" u="none" strike="noStrike" cap="none" normalizeH="0" baseline="0">
                  <a:ln>
                    <a:noFill/>
                  </a:ln>
                  <a:solidFill>
                    <a:srgbClr val="348DFA"/>
                  </a:solidFill>
                  <a:effectLst/>
                  <a:latin typeface="Arial" panose="020B0604020202020204" pitchFamily="34" charset="0"/>
                </a:rPr>
                <a:t>o</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743" name="Rectangle 51"/>
            <p:cNvSpPr>
              <a:spLocks noChangeArrowheads="1"/>
            </p:cNvSpPr>
            <p:nvPr/>
          </p:nvSpPr>
          <p:spPr bwMode="auto">
            <a:xfrm>
              <a:off x="9726613" y="2989263"/>
              <a:ext cx="163513"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1" i="0" u="none" strike="noStrike" cap="none" normalizeH="0" baseline="0">
                  <a:ln>
                    <a:noFill/>
                  </a:ln>
                  <a:solidFill>
                    <a:srgbClr val="348DFA"/>
                  </a:solidFill>
                  <a:effectLst/>
                  <a:latin typeface="Arial" panose="020B0604020202020204" pitchFamily="34" charset="0"/>
                </a:rPr>
                <a:t>r</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744" name="Rectangle 52"/>
            <p:cNvSpPr>
              <a:spLocks noChangeArrowheads="1"/>
            </p:cNvSpPr>
            <p:nvPr/>
          </p:nvSpPr>
          <p:spPr bwMode="auto">
            <a:xfrm>
              <a:off x="8791576" y="3813176"/>
              <a:ext cx="182563"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1" i="0" u="none" strike="noStrike" cap="none" normalizeH="0" baseline="0">
                  <a:ln>
                    <a:noFill/>
                  </a:ln>
                  <a:solidFill>
                    <a:srgbClr val="139B29"/>
                  </a:solidFill>
                  <a:effectLst/>
                  <a:latin typeface="Arial" panose="020B0604020202020204" pitchFamily="34" charset="0"/>
                </a:rPr>
                <a:t>L</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745" name="Rectangle 53"/>
            <p:cNvSpPr>
              <a:spLocks noChangeArrowheads="1"/>
            </p:cNvSpPr>
            <p:nvPr/>
          </p:nvSpPr>
          <p:spPr bwMode="auto">
            <a:xfrm>
              <a:off x="8877301" y="3813176"/>
              <a:ext cx="185738"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1" i="0" u="none" strike="noStrike" cap="none" normalizeH="0" baseline="0">
                  <a:ln>
                    <a:noFill/>
                  </a:ln>
                  <a:solidFill>
                    <a:srgbClr val="139B29"/>
                  </a:solidFill>
                  <a:effectLst/>
                  <a:latin typeface="Arial" panose="020B0604020202020204" pitchFamily="34" charset="0"/>
                </a:rPr>
                <a:t>a</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746" name="Rectangle 54"/>
            <p:cNvSpPr>
              <a:spLocks noChangeArrowheads="1"/>
            </p:cNvSpPr>
            <p:nvPr/>
          </p:nvSpPr>
          <p:spPr bwMode="auto">
            <a:xfrm>
              <a:off x="8967788" y="3813176"/>
              <a:ext cx="298450"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1" i="0" u="none" strike="noStrike" cap="none" normalizeH="0" baseline="0">
                  <a:ln>
                    <a:noFill/>
                  </a:ln>
                  <a:solidFill>
                    <a:srgbClr val="139B29"/>
                  </a:solidFill>
                  <a:effectLst/>
                  <a:latin typeface="Arial" panose="020B0604020202020204" pitchFamily="34" charset="0"/>
                </a:rPr>
                <a:t>nd</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747" name="Rectangle 55"/>
            <p:cNvSpPr>
              <a:spLocks noChangeArrowheads="1"/>
            </p:cNvSpPr>
            <p:nvPr/>
          </p:nvSpPr>
          <p:spPr bwMode="auto">
            <a:xfrm>
              <a:off x="9220201" y="3813176"/>
              <a:ext cx="171450"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1" i="0" u="none" strike="noStrike" cap="none" normalizeH="0" baseline="0">
                  <a:ln>
                    <a:noFill/>
                  </a:ln>
                  <a:solidFill>
                    <a:srgbClr val="139B29"/>
                  </a:solidFill>
                  <a:effectLst/>
                  <a:latin typeface="Arial" panose="020B0604020202020204" pitchFamily="34" charset="0"/>
                </a:rPr>
                <a:t>s</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748" name="Rectangle 56"/>
            <p:cNvSpPr>
              <a:spLocks noChangeArrowheads="1"/>
            </p:cNvSpPr>
            <p:nvPr/>
          </p:nvSpPr>
          <p:spPr bwMode="auto">
            <a:xfrm>
              <a:off x="9294813" y="3813176"/>
              <a:ext cx="265113"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1" i="0" u="none" strike="noStrike" cap="none" normalizeH="0" baseline="0">
                  <a:ln>
                    <a:noFill/>
                  </a:ln>
                  <a:solidFill>
                    <a:srgbClr val="139B29"/>
                  </a:solidFill>
                  <a:effectLst/>
                  <a:latin typeface="Arial" panose="020B0604020202020204" pitchFamily="34" charset="0"/>
                </a:rPr>
                <a:t>ec</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749" name="Rectangle 57"/>
            <p:cNvSpPr>
              <a:spLocks noChangeArrowheads="1"/>
            </p:cNvSpPr>
            <p:nvPr/>
          </p:nvSpPr>
          <p:spPr bwMode="auto">
            <a:xfrm>
              <a:off x="9466263" y="3813176"/>
              <a:ext cx="161925"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1" i="0" u="none" strike="noStrike" cap="none" normalizeH="0" baseline="0">
                  <a:ln>
                    <a:noFill/>
                  </a:ln>
                  <a:solidFill>
                    <a:srgbClr val="139B29"/>
                  </a:solidFill>
                  <a:effectLst/>
                  <a:latin typeface="Arial" panose="020B0604020202020204" pitchFamily="34" charset="0"/>
                </a:rPr>
                <a:t>t</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750" name="Rectangle 58"/>
            <p:cNvSpPr>
              <a:spLocks noChangeArrowheads="1"/>
            </p:cNvSpPr>
            <p:nvPr/>
          </p:nvSpPr>
          <p:spPr bwMode="auto">
            <a:xfrm>
              <a:off x="9531351" y="3813176"/>
              <a:ext cx="198438"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1" i="0" u="none" strike="noStrike" cap="none" normalizeH="0" baseline="0">
                  <a:ln>
                    <a:noFill/>
                  </a:ln>
                  <a:solidFill>
                    <a:srgbClr val="139B29"/>
                  </a:solidFill>
                  <a:effectLst/>
                  <a:latin typeface="Arial" panose="020B0604020202020204" pitchFamily="34" charset="0"/>
                </a:rPr>
                <a:t>o</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751" name="Rectangle 59"/>
            <p:cNvSpPr>
              <a:spLocks noChangeArrowheads="1"/>
            </p:cNvSpPr>
            <p:nvPr/>
          </p:nvSpPr>
          <p:spPr bwMode="auto">
            <a:xfrm>
              <a:off x="9634538" y="3813176"/>
              <a:ext cx="161925"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1" i="0" u="none" strike="noStrike" cap="none" normalizeH="0" baseline="0">
                  <a:ln>
                    <a:noFill/>
                  </a:ln>
                  <a:solidFill>
                    <a:srgbClr val="139B29"/>
                  </a:solidFill>
                  <a:effectLst/>
                  <a:latin typeface="Arial" panose="020B0604020202020204" pitchFamily="34" charset="0"/>
                </a:rPr>
                <a:t>r</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752" name="Freeform 60"/>
            <p:cNvSpPr>
              <a:spLocks/>
            </p:cNvSpPr>
            <p:nvPr/>
          </p:nvSpPr>
          <p:spPr bwMode="auto">
            <a:xfrm>
              <a:off x="6300788" y="1358901"/>
              <a:ext cx="1700213" cy="1184275"/>
            </a:xfrm>
            <a:custGeom>
              <a:avLst/>
              <a:gdLst>
                <a:gd name="T0" fmla="*/ 552 w 576"/>
                <a:gd name="T1" fmla="*/ 0 h 401"/>
                <a:gd name="T2" fmla="*/ 24 w 576"/>
                <a:gd name="T3" fmla="*/ 0 h 401"/>
                <a:gd name="T4" fmla="*/ 0 w 576"/>
                <a:gd name="T5" fmla="*/ 24 h 401"/>
                <a:gd name="T6" fmla="*/ 0 w 576"/>
                <a:gd name="T7" fmla="*/ 377 h 401"/>
                <a:gd name="T8" fmla="*/ 24 w 576"/>
                <a:gd name="T9" fmla="*/ 401 h 401"/>
                <a:gd name="T10" fmla="*/ 552 w 576"/>
                <a:gd name="T11" fmla="*/ 401 h 401"/>
                <a:gd name="T12" fmla="*/ 576 w 576"/>
                <a:gd name="T13" fmla="*/ 377 h 401"/>
                <a:gd name="T14" fmla="*/ 576 w 576"/>
                <a:gd name="T15" fmla="*/ 24 h 401"/>
                <a:gd name="T16" fmla="*/ 552 w 576"/>
                <a:gd name="T17" fmla="*/ 0 h 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6" h="401">
                  <a:moveTo>
                    <a:pt x="552" y="0"/>
                  </a:moveTo>
                  <a:cubicBezTo>
                    <a:pt x="24" y="0"/>
                    <a:pt x="24" y="0"/>
                    <a:pt x="24" y="0"/>
                  </a:cubicBezTo>
                  <a:cubicBezTo>
                    <a:pt x="11" y="0"/>
                    <a:pt x="0" y="11"/>
                    <a:pt x="0" y="24"/>
                  </a:cubicBezTo>
                  <a:cubicBezTo>
                    <a:pt x="0" y="377"/>
                    <a:pt x="0" y="377"/>
                    <a:pt x="0" y="377"/>
                  </a:cubicBezTo>
                  <a:cubicBezTo>
                    <a:pt x="0" y="390"/>
                    <a:pt x="11" y="401"/>
                    <a:pt x="24" y="401"/>
                  </a:cubicBezTo>
                  <a:cubicBezTo>
                    <a:pt x="552" y="401"/>
                    <a:pt x="552" y="401"/>
                    <a:pt x="552" y="401"/>
                  </a:cubicBezTo>
                  <a:cubicBezTo>
                    <a:pt x="565" y="401"/>
                    <a:pt x="576" y="390"/>
                    <a:pt x="576" y="377"/>
                  </a:cubicBezTo>
                  <a:cubicBezTo>
                    <a:pt x="576" y="24"/>
                    <a:pt x="576" y="24"/>
                    <a:pt x="576" y="24"/>
                  </a:cubicBezTo>
                  <a:cubicBezTo>
                    <a:pt x="576" y="11"/>
                    <a:pt x="565" y="0"/>
                    <a:pt x="552" y="0"/>
                  </a:cubicBezTo>
                </a:path>
              </a:pathLst>
            </a:custGeom>
            <a:solidFill>
              <a:srgbClr val="FFE8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t-IT"/>
            </a:p>
          </p:txBody>
        </p:sp>
        <p:sp>
          <p:nvSpPr>
            <p:cNvPr id="753" name="Rectangle 61"/>
            <p:cNvSpPr>
              <a:spLocks noChangeArrowheads="1"/>
            </p:cNvSpPr>
            <p:nvPr/>
          </p:nvSpPr>
          <p:spPr bwMode="auto">
            <a:xfrm>
              <a:off x="6340476" y="414338"/>
              <a:ext cx="196850"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1" i="0" u="none" strike="noStrike" cap="none" normalizeH="0" baseline="0">
                  <a:ln>
                    <a:noFill/>
                  </a:ln>
                  <a:solidFill>
                    <a:srgbClr val="FF1F45"/>
                  </a:solidFill>
                  <a:effectLst/>
                  <a:latin typeface="Arial" panose="020B0604020202020204" pitchFamily="34" charset="0"/>
                </a:rPr>
                <a:t>P</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754" name="Rectangle 62"/>
            <p:cNvSpPr>
              <a:spLocks noChangeArrowheads="1"/>
            </p:cNvSpPr>
            <p:nvPr/>
          </p:nvSpPr>
          <p:spPr bwMode="auto">
            <a:xfrm>
              <a:off x="6438901" y="414338"/>
              <a:ext cx="196850"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1" i="0" u="none" strike="noStrike" cap="none" normalizeH="0" baseline="0">
                  <a:ln>
                    <a:noFill/>
                  </a:ln>
                  <a:solidFill>
                    <a:srgbClr val="FF1F45"/>
                  </a:solidFill>
                  <a:effectLst/>
                  <a:latin typeface="Arial" panose="020B0604020202020204" pitchFamily="34" charset="0"/>
                </a:rPr>
                <a:t>o</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755" name="Rectangle 63"/>
            <p:cNvSpPr>
              <a:spLocks noChangeArrowheads="1"/>
            </p:cNvSpPr>
            <p:nvPr/>
          </p:nvSpPr>
          <p:spPr bwMode="auto">
            <a:xfrm>
              <a:off x="6540501" y="414338"/>
              <a:ext cx="230188"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1" i="0" u="none" strike="noStrike" cap="none" normalizeH="0" baseline="0">
                  <a:ln>
                    <a:noFill/>
                  </a:ln>
                  <a:solidFill>
                    <a:srgbClr val="FF1F45"/>
                  </a:solidFill>
                  <a:effectLst/>
                  <a:latin typeface="Arial" panose="020B0604020202020204" pitchFamily="34" charset="0"/>
                </a:rPr>
                <a:t>w</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756" name="Rectangle 64"/>
            <p:cNvSpPr>
              <a:spLocks noChangeArrowheads="1"/>
            </p:cNvSpPr>
            <p:nvPr/>
          </p:nvSpPr>
          <p:spPr bwMode="auto">
            <a:xfrm>
              <a:off x="6673851" y="414338"/>
              <a:ext cx="250825"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1" i="0" u="none" strike="noStrike" cap="none" normalizeH="0" baseline="0">
                  <a:ln>
                    <a:noFill/>
                  </a:ln>
                  <a:solidFill>
                    <a:srgbClr val="FF1F45"/>
                  </a:solidFill>
                  <a:effectLst/>
                  <a:latin typeface="Arial" panose="020B0604020202020204" pitchFamily="34" charset="0"/>
                </a:rPr>
                <a:t>er</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757" name="Rectangle 65"/>
            <p:cNvSpPr>
              <a:spLocks noChangeArrowheads="1"/>
            </p:cNvSpPr>
            <p:nvPr/>
          </p:nvSpPr>
          <p:spPr bwMode="auto">
            <a:xfrm>
              <a:off x="6878638" y="414338"/>
              <a:ext cx="227013"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1" i="0" u="none" strike="noStrike" cap="none" normalizeH="0" baseline="0">
                  <a:ln>
                    <a:noFill/>
                  </a:ln>
                  <a:solidFill>
                    <a:srgbClr val="FF1F45"/>
                  </a:solidFill>
                  <a:effectLst/>
                  <a:latin typeface="Arial" panose="020B0604020202020204" pitchFamily="34" charset="0"/>
                </a:rPr>
                <a:t>tr</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758" name="Rectangle 66"/>
            <p:cNvSpPr>
              <a:spLocks noChangeArrowheads="1"/>
            </p:cNvSpPr>
            <p:nvPr/>
          </p:nvSpPr>
          <p:spPr bwMode="auto">
            <a:xfrm>
              <a:off x="7011988" y="414338"/>
              <a:ext cx="185738"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1" i="0" u="none" strike="noStrike" cap="none" normalizeH="0" baseline="0">
                  <a:ln>
                    <a:noFill/>
                  </a:ln>
                  <a:solidFill>
                    <a:srgbClr val="FF1F45"/>
                  </a:solidFill>
                  <a:effectLst/>
                  <a:latin typeface="Arial" panose="020B0604020202020204" pitchFamily="34" charset="0"/>
                </a:rPr>
                <a:t>a</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759" name="Rectangle 67"/>
            <p:cNvSpPr>
              <a:spLocks noChangeArrowheads="1"/>
            </p:cNvSpPr>
            <p:nvPr/>
          </p:nvSpPr>
          <p:spPr bwMode="auto">
            <a:xfrm>
              <a:off x="7102476" y="414338"/>
              <a:ext cx="422275"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1" i="0" u="none" strike="noStrike" cap="none" normalizeH="0" baseline="0">
                  <a:ln>
                    <a:noFill/>
                  </a:ln>
                  <a:solidFill>
                    <a:srgbClr val="FF1F45"/>
                  </a:solidFill>
                  <a:effectLst/>
                  <a:latin typeface="Arial" panose="020B0604020202020204" pitchFamily="34" charset="0"/>
                </a:rPr>
                <a:t>nsm</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760" name="Rectangle 68"/>
            <p:cNvSpPr>
              <a:spLocks noChangeArrowheads="1"/>
            </p:cNvSpPr>
            <p:nvPr/>
          </p:nvSpPr>
          <p:spPr bwMode="auto">
            <a:xfrm>
              <a:off x="7431088" y="414338"/>
              <a:ext cx="144463"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1" i="0" u="none" strike="noStrike" cap="none" normalizeH="0" baseline="0">
                  <a:ln>
                    <a:noFill/>
                  </a:ln>
                  <a:solidFill>
                    <a:srgbClr val="FF1F45"/>
                  </a:solidFill>
                  <a:effectLst/>
                  <a:latin typeface="Arial" panose="020B0604020202020204" pitchFamily="34" charset="0"/>
                </a:rPr>
                <a:t>i</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761" name="Rectangle 69"/>
            <p:cNvSpPr>
              <a:spLocks noChangeArrowheads="1"/>
            </p:cNvSpPr>
            <p:nvPr/>
          </p:nvSpPr>
          <p:spPr bwMode="auto">
            <a:xfrm>
              <a:off x="7486651" y="414338"/>
              <a:ext cx="292100"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1" i="0" u="none" strike="noStrike" cap="none" normalizeH="0" baseline="0">
                  <a:ln>
                    <a:noFill/>
                  </a:ln>
                  <a:solidFill>
                    <a:srgbClr val="FF1F45"/>
                  </a:solidFill>
                  <a:effectLst/>
                  <a:latin typeface="Arial" panose="020B0604020202020204" pitchFamily="34" charset="0"/>
                </a:rPr>
                <a:t>ssi</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762" name="Rectangle 70"/>
            <p:cNvSpPr>
              <a:spLocks noChangeArrowheads="1"/>
            </p:cNvSpPr>
            <p:nvPr/>
          </p:nvSpPr>
          <p:spPr bwMode="auto">
            <a:xfrm>
              <a:off x="7689851" y="414338"/>
              <a:ext cx="196850"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1" i="0" u="none" strike="noStrike" cap="none" normalizeH="0" baseline="0">
                  <a:ln>
                    <a:noFill/>
                  </a:ln>
                  <a:solidFill>
                    <a:srgbClr val="FF1F45"/>
                  </a:solidFill>
                  <a:effectLst/>
                  <a:latin typeface="Arial" panose="020B0604020202020204" pitchFamily="34" charset="0"/>
                </a:rPr>
                <a:t>o</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763" name="Rectangle 71"/>
            <p:cNvSpPr>
              <a:spLocks noChangeArrowheads="1"/>
            </p:cNvSpPr>
            <p:nvPr/>
          </p:nvSpPr>
          <p:spPr bwMode="auto">
            <a:xfrm>
              <a:off x="7791451" y="414338"/>
              <a:ext cx="198438"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1" i="0" u="none" strike="noStrike" cap="none" normalizeH="0" baseline="0">
                  <a:ln>
                    <a:noFill/>
                  </a:ln>
                  <a:solidFill>
                    <a:srgbClr val="FF1F45"/>
                  </a:solidFill>
                  <a:effectLst/>
                  <a:latin typeface="Arial" panose="020B0604020202020204" pitchFamily="34" charset="0"/>
                </a:rPr>
                <a:t>n</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764" name="Freeform 72"/>
            <p:cNvSpPr>
              <a:spLocks/>
            </p:cNvSpPr>
            <p:nvPr/>
          </p:nvSpPr>
          <p:spPr bwMode="auto">
            <a:xfrm>
              <a:off x="6294438" y="1352551"/>
              <a:ext cx="1711325" cy="1195388"/>
            </a:xfrm>
            <a:custGeom>
              <a:avLst/>
              <a:gdLst>
                <a:gd name="T0" fmla="*/ 2 w 580"/>
                <a:gd name="T1" fmla="*/ 379 h 405"/>
                <a:gd name="T2" fmla="*/ 0 w 580"/>
                <a:gd name="T3" fmla="*/ 379 h 405"/>
                <a:gd name="T4" fmla="*/ 26 w 580"/>
                <a:gd name="T5" fmla="*/ 405 h 405"/>
                <a:gd name="T6" fmla="*/ 554 w 580"/>
                <a:gd name="T7" fmla="*/ 405 h 405"/>
                <a:gd name="T8" fmla="*/ 580 w 580"/>
                <a:gd name="T9" fmla="*/ 379 h 405"/>
                <a:gd name="T10" fmla="*/ 580 w 580"/>
                <a:gd name="T11" fmla="*/ 26 h 405"/>
                <a:gd name="T12" fmla="*/ 554 w 580"/>
                <a:gd name="T13" fmla="*/ 0 h 405"/>
                <a:gd name="T14" fmla="*/ 26 w 580"/>
                <a:gd name="T15" fmla="*/ 0 h 405"/>
                <a:gd name="T16" fmla="*/ 0 w 580"/>
                <a:gd name="T17" fmla="*/ 26 h 405"/>
                <a:gd name="T18" fmla="*/ 0 w 580"/>
                <a:gd name="T19" fmla="*/ 379 h 405"/>
                <a:gd name="T20" fmla="*/ 2 w 580"/>
                <a:gd name="T21" fmla="*/ 379 h 405"/>
                <a:gd name="T22" fmla="*/ 4 w 580"/>
                <a:gd name="T23" fmla="*/ 379 h 405"/>
                <a:gd name="T24" fmla="*/ 4 w 580"/>
                <a:gd name="T25" fmla="*/ 26 h 405"/>
                <a:gd name="T26" fmla="*/ 10 w 580"/>
                <a:gd name="T27" fmla="*/ 11 h 405"/>
                <a:gd name="T28" fmla="*/ 26 w 580"/>
                <a:gd name="T29" fmla="*/ 4 h 405"/>
                <a:gd name="T30" fmla="*/ 554 w 580"/>
                <a:gd name="T31" fmla="*/ 4 h 405"/>
                <a:gd name="T32" fmla="*/ 570 w 580"/>
                <a:gd name="T33" fmla="*/ 11 h 405"/>
                <a:gd name="T34" fmla="*/ 576 w 580"/>
                <a:gd name="T35" fmla="*/ 26 h 405"/>
                <a:gd name="T36" fmla="*/ 576 w 580"/>
                <a:gd name="T37" fmla="*/ 379 h 405"/>
                <a:gd name="T38" fmla="*/ 570 w 580"/>
                <a:gd name="T39" fmla="*/ 395 h 405"/>
                <a:gd name="T40" fmla="*/ 554 w 580"/>
                <a:gd name="T41" fmla="*/ 401 h 405"/>
                <a:gd name="T42" fmla="*/ 26 w 580"/>
                <a:gd name="T43" fmla="*/ 401 h 405"/>
                <a:gd name="T44" fmla="*/ 10 w 580"/>
                <a:gd name="T45" fmla="*/ 395 h 405"/>
                <a:gd name="T46" fmla="*/ 4 w 580"/>
                <a:gd name="T47" fmla="*/ 379 h 405"/>
                <a:gd name="T48" fmla="*/ 2 w 580"/>
                <a:gd name="T49" fmla="*/ 379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80" h="405">
                  <a:moveTo>
                    <a:pt x="2" y="379"/>
                  </a:moveTo>
                  <a:cubicBezTo>
                    <a:pt x="0" y="379"/>
                    <a:pt x="0" y="379"/>
                    <a:pt x="0" y="379"/>
                  </a:cubicBezTo>
                  <a:cubicBezTo>
                    <a:pt x="0" y="393"/>
                    <a:pt x="12" y="405"/>
                    <a:pt x="26" y="405"/>
                  </a:cubicBezTo>
                  <a:cubicBezTo>
                    <a:pt x="554" y="405"/>
                    <a:pt x="554" y="405"/>
                    <a:pt x="554" y="405"/>
                  </a:cubicBezTo>
                  <a:cubicBezTo>
                    <a:pt x="568" y="405"/>
                    <a:pt x="580" y="393"/>
                    <a:pt x="580" y="379"/>
                  </a:cubicBezTo>
                  <a:cubicBezTo>
                    <a:pt x="580" y="26"/>
                    <a:pt x="580" y="26"/>
                    <a:pt x="580" y="26"/>
                  </a:cubicBezTo>
                  <a:cubicBezTo>
                    <a:pt x="580" y="12"/>
                    <a:pt x="568" y="0"/>
                    <a:pt x="554" y="0"/>
                  </a:cubicBezTo>
                  <a:cubicBezTo>
                    <a:pt x="26" y="0"/>
                    <a:pt x="26" y="0"/>
                    <a:pt x="26" y="0"/>
                  </a:cubicBezTo>
                  <a:cubicBezTo>
                    <a:pt x="12" y="0"/>
                    <a:pt x="0" y="12"/>
                    <a:pt x="0" y="26"/>
                  </a:cubicBezTo>
                  <a:cubicBezTo>
                    <a:pt x="0" y="379"/>
                    <a:pt x="0" y="379"/>
                    <a:pt x="0" y="379"/>
                  </a:cubicBezTo>
                  <a:cubicBezTo>
                    <a:pt x="2" y="379"/>
                    <a:pt x="2" y="379"/>
                    <a:pt x="2" y="379"/>
                  </a:cubicBezTo>
                  <a:cubicBezTo>
                    <a:pt x="4" y="379"/>
                    <a:pt x="4" y="379"/>
                    <a:pt x="4" y="379"/>
                  </a:cubicBezTo>
                  <a:cubicBezTo>
                    <a:pt x="4" y="26"/>
                    <a:pt x="4" y="26"/>
                    <a:pt x="4" y="26"/>
                  </a:cubicBezTo>
                  <a:cubicBezTo>
                    <a:pt x="4" y="20"/>
                    <a:pt x="6" y="15"/>
                    <a:pt x="10" y="11"/>
                  </a:cubicBezTo>
                  <a:cubicBezTo>
                    <a:pt x="14" y="7"/>
                    <a:pt x="20" y="4"/>
                    <a:pt x="26" y="4"/>
                  </a:cubicBezTo>
                  <a:cubicBezTo>
                    <a:pt x="554" y="4"/>
                    <a:pt x="554" y="4"/>
                    <a:pt x="554" y="4"/>
                  </a:cubicBezTo>
                  <a:cubicBezTo>
                    <a:pt x="560" y="4"/>
                    <a:pt x="566" y="7"/>
                    <a:pt x="570" y="11"/>
                  </a:cubicBezTo>
                  <a:cubicBezTo>
                    <a:pt x="574" y="15"/>
                    <a:pt x="576" y="20"/>
                    <a:pt x="576" y="26"/>
                  </a:cubicBezTo>
                  <a:cubicBezTo>
                    <a:pt x="576" y="379"/>
                    <a:pt x="576" y="379"/>
                    <a:pt x="576" y="379"/>
                  </a:cubicBezTo>
                  <a:cubicBezTo>
                    <a:pt x="576" y="385"/>
                    <a:pt x="574" y="391"/>
                    <a:pt x="570" y="395"/>
                  </a:cubicBezTo>
                  <a:cubicBezTo>
                    <a:pt x="566" y="399"/>
                    <a:pt x="560" y="401"/>
                    <a:pt x="554" y="401"/>
                  </a:cubicBezTo>
                  <a:cubicBezTo>
                    <a:pt x="26" y="401"/>
                    <a:pt x="26" y="401"/>
                    <a:pt x="26" y="401"/>
                  </a:cubicBezTo>
                  <a:cubicBezTo>
                    <a:pt x="20" y="401"/>
                    <a:pt x="14" y="399"/>
                    <a:pt x="10" y="395"/>
                  </a:cubicBezTo>
                  <a:cubicBezTo>
                    <a:pt x="6" y="391"/>
                    <a:pt x="4" y="385"/>
                    <a:pt x="4" y="379"/>
                  </a:cubicBezTo>
                  <a:lnTo>
                    <a:pt x="2" y="379"/>
                  </a:lnTo>
                  <a:close/>
                </a:path>
              </a:pathLst>
            </a:custGeom>
            <a:solidFill>
              <a:srgbClr val="FF1F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t-IT"/>
            </a:p>
          </p:txBody>
        </p:sp>
        <p:sp>
          <p:nvSpPr>
            <p:cNvPr id="765" name="Rectangle 73"/>
            <p:cNvSpPr>
              <a:spLocks noChangeArrowheads="1"/>
            </p:cNvSpPr>
            <p:nvPr/>
          </p:nvSpPr>
          <p:spPr bwMode="auto">
            <a:xfrm>
              <a:off x="6453188" y="1430338"/>
              <a:ext cx="195263"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1" i="0" u="none" strike="noStrike" cap="none" normalizeH="0" baseline="0">
                  <a:ln>
                    <a:noFill/>
                  </a:ln>
                  <a:solidFill>
                    <a:srgbClr val="FF1F45"/>
                  </a:solidFill>
                  <a:effectLst/>
                  <a:latin typeface="Arial" panose="020B0604020202020204" pitchFamily="34" charset="0"/>
                </a:rPr>
                <a:t>T</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766" name="Rectangle 74"/>
            <p:cNvSpPr>
              <a:spLocks noChangeArrowheads="1"/>
            </p:cNvSpPr>
            <p:nvPr/>
          </p:nvSpPr>
          <p:spPr bwMode="auto">
            <a:xfrm>
              <a:off x="6540501" y="1430338"/>
              <a:ext cx="161925"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1" i="0" u="none" strike="noStrike" cap="none" normalizeH="0" baseline="0">
                  <a:ln>
                    <a:noFill/>
                  </a:ln>
                  <a:solidFill>
                    <a:srgbClr val="FF1F45"/>
                  </a:solidFill>
                  <a:effectLst/>
                  <a:latin typeface="Arial" panose="020B0604020202020204" pitchFamily="34" charset="0"/>
                </a:rPr>
                <a:t>r</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767" name="Rectangle 75"/>
            <p:cNvSpPr>
              <a:spLocks noChangeArrowheads="1"/>
            </p:cNvSpPr>
            <p:nvPr/>
          </p:nvSpPr>
          <p:spPr bwMode="auto">
            <a:xfrm>
              <a:off x="6607176" y="1430338"/>
              <a:ext cx="360363"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1" i="0" u="none" strike="noStrike" cap="none" normalizeH="0" baseline="0">
                  <a:ln>
                    <a:noFill/>
                  </a:ln>
                  <a:solidFill>
                    <a:srgbClr val="FF1F45"/>
                  </a:solidFill>
                  <a:effectLst/>
                  <a:latin typeface="Arial" panose="020B0604020202020204" pitchFamily="34" charset="0"/>
                </a:rPr>
                <a:t>ans</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768" name="Rectangle 76"/>
            <p:cNvSpPr>
              <a:spLocks noChangeArrowheads="1"/>
            </p:cNvSpPr>
            <p:nvPr/>
          </p:nvSpPr>
          <p:spPr bwMode="auto">
            <a:xfrm>
              <a:off x="6873876" y="1430338"/>
              <a:ext cx="247650"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1" i="0" u="none" strike="noStrike" cap="none" normalizeH="0" baseline="0">
                  <a:ln>
                    <a:noFill/>
                  </a:ln>
                  <a:solidFill>
                    <a:srgbClr val="FF1F45"/>
                  </a:solidFill>
                  <a:effectLst/>
                  <a:latin typeface="Arial" panose="020B0604020202020204" pitchFamily="34" charset="0"/>
                </a:rPr>
                <a:t>m</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769" name="Rectangle 77"/>
            <p:cNvSpPr>
              <a:spLocks noChangeArrowheads="1"/>
            </p:cNvSpPr>
            <p:nvPr/>
          </p:nvSpPr>
          <p:spPr bwMode="auto">
            <a:xfrm>
              <a:off x="7026276" y="1430338"/>
              <a:ext cx="219075"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1" i="0" u="none" strike="noStrike" cap="none" normalizeH="0" baseline="0">
                  <a:ln>
                    <a:noFill/>
                  </a:ln>
                  <a:solidFill>
                    <a:srgbClr val="FF1F45"/>
                  </a:solidFill>
                  <a:effectLst/>
                  <a:latin typeface="Arial" panose="020B0604020202020204" pitchFamily="34" charset="0"/>
                </a:rPr>
                <a:t>is</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770" name="Rectangle 78"/>
            <p:cNvSpPr>
              <a:spLocks noChangeArrowheads="1"/>
            </p:cNvSpPr>
            <p:nvPr/>
          </p:nvSpPr>
          <p:spPr bwMode="auto">
            <a:xfrm>
              <a:off x="7156451" y="1430338"/>
              <a:ext cx="169863"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1" i="0" u="none" strike="noStrike" cap="none" normalizeH="0" baseline="0">
                  <a:ln>
                    <a:noFill/>
                  </a:ln>
                  <a:solidFill>
                    <a:srgbClr val="FF1F45"/>
                  </a:solidFill>
                  <a:effectLst/>
                  <a:latin typeface="Arial" panose="020B0604020202020204" pitchFamily="34" charset="0"/>
                </a:rPr>
                <a:t>s</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771" name="Rectangle 79"/>
            <p:cNvSpPr>
              <a:spLocks noChangeArrowheads="1"/>
            </p:cNvSpPr>
            <p:nvPr/>
          </p:nvSpPr>
          <p:spPr bwMode="auto">
            <a:xfrm>
              <a:off x="7229476" y="1430338"/>
              <a:ext cx="346075"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1" i="0" u="none" strike="noStrike" cap="none" normalizeH="0" baseline="0">
                  <a:ln>
                    <a:noFill/>
                  </a:ln>
                  <a:solidFill>
                    <a:srgbClr val="FF1F45"/>
                  </a:solidFill>
                  <a:effectLst/>
                  <a:latin typeface="Arial" panose="020B0604020202020204" pitchFamily="34" charset="0"/>
                </a:rPr>
                <a:t>ion</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772" name="Rectangle 80"/>
            <p:cNvSpPr>
              <a:spLocks noChangeArrowheads="1"/>
            </p:cNvSpPr>
            <p:nvPr/>
          </p:nvSpPr>
          <p:spPr bwMode="auto">
            <a:xfrm>
              <a:off x="7535863" y="1430338"/>
              <a:ext cx="223838"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1" i="0" u="none" strike="noStrike" cap="none" normalizeH="0" baseline="0">
                  <a:ln>
                    <a:noFill/>
                  </a:ln>
                  <a:solidFill>
                    <a:srgbClr val="FF1F45"/>
                  </a:solidFill>
                  <a:effectLst/>
                  <a:latin typeface="Arial" panose="020B0604020202020204" pitchFamily="34" charset="0"/>
                </a:rPr>
                <a:t>H</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773" name="Rectangle 81"/>
            <p:cNvSpPr>
              <a:spLocks noChangeArrowheads="1"/>
            </p:cNvSpPr>
            <p:nvPr/>
          </p:nvSpPr>
          <p:spPr bwMode="auto">
            <a:xfrm>
              <a:off x="7664451" y="1430338"/>
              <a:ext cx="206375"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1" i="0" u="none" strike="noStrike" cap="none" normalizeH="0" baseline="0">
                  <a:ln>
                    <a:noFill/>
                  </a:ln>
                  <a:solidFill>
                    <a:srgbClr val="FF1F45"/>
                  </a:solidFill>
                  <a:effectLst/>
                  <a:latin typeface="Arial" panose="020B0604020202020204" pitchFamily="34" charset="0"/>
                </a:rPr>
                <a:t>V</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774" name="Rectangle 82"/>
            <p:cNvSpPr>
              <a:spLocks noChangeArrowheads="1"/>
            </p:cNvSpPr>
            <p:nvPr/>
          </p:nvSpPr>
          <p:spPr bwMode="auto">
            <a:xfrm>
              <a:off x="6453188" y="1595438"/>
              <a:ext cx="139700"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FF1F45"/>
                  </a:solidFill>
                  <a:effectLst/>
                  <a:latin typeface="Arial" panose="020B0604020202020204" pitchFamily="34" charset="0"/>
                </a:rPr>
                <a:t>(</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775" name="Rectangle 83"/>
            <p:cNvSpPr>
              <a:spLocks noChangeArrowheads="1"/>
            </p:cNvSpPr>
            <p:nvPr/>
          </p:nvSpPr>
          <p:spPr bwMode="auto">
            <a:xfrm>
              <a:off x="6505576" y="1595438"/>
              <a:ext cx="144463"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FF1F45"/>
                  </a:solidFill>
                  <a:effectLst/>
                  <a:latin typeface="Arial" panose="020B0604020202020204" pitchFamily="34" charset="0"/>
                </a:rPr>
                <a:t>t</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776" name="Rectangle 84"/>
            <p:cNvSpPr>
              <a:spLocks noChangeArrowheads="1"/>
            </p:cNvSpPr>
            <p:nvPr/>
          </p:nvSpPr>
          <p:spPr bwMode="auto">
            <a:xfrm>
              <a:off x="6561138" y="1595438"/>
              <a:ext cx="328613"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FF1F45"/>
                  </a:solidFill>
                  <a:effectLst/>
                  <a:latin typeface="Arial" panose="020B0604020202020204" pitchFamily="34" charset="0"/>
                </a:rPr>
                <a:t>o o</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777" name="Rectangle 85"/>
            <p:cNvSpPr>
              <a:spLocks noChangeArrowheads="1"/>
            </p:cNvSpPr>
            <p:nvPr/>
          </p:nvSpPr>
          <p:spPr bwMode="auto">
            <a:xfrm>
              <a:off x="6805613" y="1595438"/>
              <a:ext cx="144463"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FF1F45"/>
                  </a:solidFill>
                  <a:effectLst/>
                  <a:latin typeface="Arial" panose="020B0604020202020204" pitchFamily="34" charset="0"/>
                </a:rPr>
                <a:t>t</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778" name="Rectangle 86"/>
            <p:cNvSpPr>
              <a:spLocks noChangeArrowheads="1"/>
            </p:cNvSpPr>
            <p:nvPr/>
          </p:nvSpPr>
          <p:spPr bwMode="auto">
            <a:xfrm>
              <a:off x="6862763" y="1595438"/>
              <a:ext cx="268288"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FF1F45"/>
                  </a:solidFill>
                  <a:effectLst/>
                  <a:latin typeface="Arial" panose="020B0604020202020204" pitchFamily="34" charset="0"/>
                </a:rPr>
                <a:t>he</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779" name="Rectangle 87"/>
            <p:cNvSpPr>
              <a:spLocks noChangeArrowheads="1"/>
            </p:cNvSpPr>
            <p:nvPr/>
          </p:nvSpPr>
          <p:spPr bwMode="auto">
            <a:xfrm>
              <a:off x="7046913" y="1595438"/>
              <a:ext cx="144463"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FF1F45"/>
                  </a:solidFill>
                  <a:effectLst/>
                  <a:latin typeface="Arial" panose="020B0604020202020204" pitchFamily="34" charset="0"/>
                </a:rPr>
                <a:t>r</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780" name="Rectangle 88"/>
            <p:cNvSpPr>
              <a:spLocks noChangeArrowheads="1"/>
            </p:cNvSpPr>
            <p:nvPr/>
          </p:nvSpPr>
          <p:spPr bwMode="auto">
            <a:xfrm>
              <a:off x="7105651" y="1595438"/>
              <a:ext cx="323850"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FF1F45"/>
                  </a:solidFill>
                  <a:effectLst/>
                  <a:latin typeface="Arial" panose="020B0604020202020204" pitchFamily="34" charset="0"/>
                </a:rPr>
                <a:t> no</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781" name="Rectangle 89"/>
            <p:cNvSpPr>
              <a:spLocks noChangeArrowheads="1"/>
            </p:cNvSpPr>
            <p:nvPr/>
          </p:nvSpPr>
          <p:spPr bwMode="auto">
            <a:xfrm>
              <a:off x="7345363" y="1595438"/>
              <a:ext cx="185738"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FF1F45"/>
                  </a:solidFill>
                  <a:effectLst/>
                  <a:latin typeface="Arial" panose="020B0604020202020204" pitchFamily="34" charset="0"/>
                </a:rPr>
                <a:t>d</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782" name="Rectangle 90"/>
            <p:cNvSpPr>
              <a:spLocks noChangeArrowheads="1"/>
            </p:cNvSpPr>
            <p:nvPr/>
          </p:nvSpPr>
          <p:spPr bwMode="auto">
            <a:xfrm>
              <a:off x="7445376" y="1595438"/>
              <a:ext cx="244475"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FF1F45"/>
                  </a:solidFill>
                  <a:effectLst/>
                  <a:latin typeface="Arial" panose="020B0604020202020204" pitchFamily="34" charset="0"/>
                </a:rPr>
                <a:t>es</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783" name="Rectangle 91"/>
            <p:cNvSpPr>
              <a:spLocks noChangeArrowheads="1"/>
            </p:cNvSpPr>
            <p:nvPr/>
          </p:nvSpPr>
          <p:spPr bwMode="auto">
            <a:xfrm>
              <a:off x="7604126" y="1595438"/>
              <a:ext cx="139700"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FF1F45"/>
                  </a:solidFill>
                  <a:effectLst/>
                  <a:latin typeface="Arial" panose="020B0604020202020204" pitchFamily="34" charset="0"/>
                </a:rPr>
                <a:t>)</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784" name="Rectangle 92"/>
            <p:cNvSpPr>
              <a:spLocks noChangeArrowheads="1"/>
            </p:cNvSpPr>
            <p:nvPr/>
          </p:nvSpPr>
          <p:spPr bwMode="auto">
            <a:xfrm>
              <a:off x="6453188" y="2089151"/>
              <a:ext cx="219075"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1" i="0" u="none" strike="noStrike" cap="none" normalizeH="0" baseline="0">
                  <a:ln>
                    <a:noFill/>
                  </a:ln>
                  <a:solidFill>
                    <a:srgbClr val="FF1F45"/>
                  </a:solidFill>
                  <a:effectLst/>
                  <a:latin typeface="Arial" panose="020B0604020202020204" pitchFamily="34" charset="0"/>
                </a:rPr>
                <a:t>D</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785" name="Rectangle 93"/>
            <p:cNvSpPr>
              <a:spLocks noChangeArrowheads="1"/>
            </p:cNvSpPr>
            <p:nvPr/>
          </p:nvSpPr>
          <p:spPr bwMode="auto">
            <a:xfrm>
              <a:off x="6577013" y="2089151"/>
              <a:ext cx="144463"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1" i="0" u="none" strike="noStrike" cap="none" normalizeH="0" baseline="0">
                  <a:ln>
                    <a:noFill/>
                  </a:ln>
                  <a:solidFill>
                    <a:srgbClr val="FF1F45"/>
                  </a:solidFill>
                  <a:effectLst/>
                  <a:latin typeface="Arial" panose="020B0604020202020204" pitchFamily="34" charset="0"/>
                </a:rPr>
                <a:t>i</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786" name="Rectangle 94"/>
            <p:cNvSpPr>
              <a:spLocks noChangeArrowheads="1"/>
            </p:cNvSpPr>
            <p:nvPr/>
          </p:nvSpPr>
          <p:spPr bwMode="auto">
            <a:xfrm>
              <a:off x="6632576" y="2089151"/>
              <a:ext cx="231775"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1" i="0" u="none" strike="noStrike" cap="none" normalizeH="0" baseline="0">
                  <a:ln>
                    <a:noFill/>
                  </a:ln>
                  <a:solidFill>
                    <a:srgbClr val="FF1F45"/>
                  </a:solidFill>
                  <a:effectLst/>
                  <a:latin typeface="Arial" panose="020B0604020202020204" pitchFamily="34" charset="0"/>
                </a:rPr>
                <a:t>st</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787" name="Rectangle 95"/>
            <p:cNvSpPr>
              <a:spLocks noChangeArrowheads="1"/>
            </p:cNvSpPr>
            <p:nvPr/>
          </p:nvSpPr>
          <p:spPr bwMode="auto">
            <a:xfrm>
              <a:off x="6772276" y="2089151"/>
              <a:ext cx="161925"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1" i="0" u="none" strike="noStrike" cap="none" normalizeH="0" baseline="0">
                  <a:ln>
                    <a:noFill/>
                  </a:ln>
                  <a:solidFill>
                    <a:srgbClr val="FF1F45"/>
                  </a:solidFill>
                  <a:effectLst/>
                  <a:latin typeface="Arial" panose="020B0604020202020204" pitchFamily="34" charset="0"/>
                </a:rPr>
                <a:t>r</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788" name="Rectangle 96"/>
            <p:cNvSpPr>
              <a:spLocks noChangeArrowheads="1"/>
            </p:cNvSpPr>
            <p:nvPr/>
          </p:nvSpPr>
          <p:spPr bwMode="auto">
            <a:xfrm>
              <a:off x="6840538" y="2089151"/>
              <a:ext cx="144463"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1" i="0" u="none" strike="noStrike" cap="none" normalizeH="0" baseline="0">
                  <a:ln>
                    <a:noFill/>
                  </a:ln>
                  <a:solidFill>
                    <a:srgbClr val="FF1F45"/>
                  </a:solidFill>
                  <a:effectLst/>
                  <a:latin typeface="Arial" panose="020B0604020202020204" pitchFamily="34" charset="0"/>
                </a:rPr>
                <a:t>i</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789" name="Rectangle 97"/>
            <p:cNvSpPr>
              <a:spLocks noChangeArrowheads="1"/>
            </p:cNvSpPr>
            <p:nvPr/>
          </p:nvSpPr>
          <p:spPr bwMode="auto">
            <a:xfrm>
              <a:off x="6894513" y="2089151"/>
              <a:ext cx="301625"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1" i="0" u="none" strike="noStrike" cap="none" normalizeH="0" baseline="0">
                  <a:ln>
                    <a:noFill/>
                  </a:ln>
                  <a:solidFill>
                    <a:srgbClr val="FF1F45"/>
                  </a:solidFill>
                  <a:effectLst/>
                  <a:latin typeface="Arial" panose="020B0604020202020204" pitchFamily="34" charset="0"/>
                </a:rPr>
                <a:t>bu</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790" name="Rectangle 98"/>
            <p:cNvSpPr>
              <a:spLocks noChangeArrowheads="1"/>
            </p:cNvSpPr>
            <p:nvPr/>
          </p:nvSpPr>
          <p:spPr bwMode="auto">
            <a:xfrm>
              <a:off x="7100888" y="2089151"/>
              <a:ext cx="161925"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1" i="0" u="none" strike="noStrike" cap="none" normalizeH="0" baseline="0">
                  <a:ln>
                    <a:noFill/>
                  </a:ln>
                  <a:solidFill>
                    <a:srgbClr val="FF1F45"/>
                  </a:solidFill>
                  <a:effectLst/>
                  <a:latin typeface="Arial" panose="020B0604020202020204" pitchFamily="34" charset="0"/>
                </a:rPr>
                <a:t>t</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791" name="Rectangle 99"/>
            <p:cNvSpPr>
              <a:spLocks noChangeArrowheads="1"/>
            </p:cNvSpPr>
            <p:nvPr/>
          </p:nvSpPr>
          <p:spPr bwMode="auto">
            <a:xfrm>
              <a:off x="7165976" y="2089151"/>
              <a:ext cx="247650"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1" i="0" u="none" strike="noStrike" cap="none" normalizeH="0" baseline="0">
                  <a:ln>
                    <a:noFill/>
                  </a:ln>
                  <a:solidFill>
                    <a:srgbClr val="FF1F45"/>
                  </a:solidFill>
                  <a:effectLst/>
                  <a:latin typeface="Arial" panose="020B0604020202020204" pitchFamily="34" charset="0"/>
                </a:rPr>
                <a:t>io</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792" name="Rectangle 100"/>
            <p:cNvSpPr>
              <a:spLocks noChangeArrowheads="1"/>
            </p:cNvSpPr>
            <p:nvPr/>
          </p:nvSpPr>
          <p:spPr bwMode="auto">
            <a:xfrm>
              <a:off x="7323138" y="2089151"/>
              <a:ext cx="198438"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1" i="0" u="none" strike="noStrike" cap="none" normalizeH="0" baseline="0">
                  <a:ln>
                    <a:noFill/>
                  </a:ln>
                  <a:solidFill>
                    <a:srgbClr val="FF1F45"/>
                  </a:solidFill>
                  <a:effectLst/>
                  <a:latin typeface="Arial" panose="020B0604020202020204" pitchFamily="34" charset="0"/>
                </a:rPr>
                <a:t>n</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793" name="Rectangle 101"/>
            <p:cNvSpPr>
              <a:spLocks noChangeArrowheads="1"/>
            </p:cNvSpPr>
            <p:nvPr/>
          </p:nvSpPr>
          <p:spPr bwMode="auto">
            <a:xfrm>
              <a:off x="6453188" y="2254251"/>
              <a:ext cx="139700"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FF1F45"/>
                  </a:solidFill>
                  <a:effectLst/>
                  <a:latin typeface="Arial" panose="020B0604020202020204" pitchFamily="34" charset="0"/>
                </a:rPr>
                <a:t>(</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794" name="Rectangle 102"/>
            <p:cNvSpPr>
              <a:spLocks noChangeArrowheads="1"/>
            </p:cNvSpPr>
            <p:nvPr/>
          </p:nvSpPr>
          <p:spPr bwMode="auto">
            <a:xfrm>
              <a:off x="6505576" y="2254251"/>
              <a:ext cx="127000"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FF1F45"/>
                  </a:solidFill>
                  <a:effectLst/>
                  <a:latin typeface="Arial" panose="020B0604020202020204" pitchFamily="34" charset="0"/>
                </a:rPr>
                <a:t>i</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795" name="Rectangle 103"/>
            <p:cNvSpPr>
              <a:spLocks noChangeArrowheads="1"/>
            </p:cNvSpPr>
            <p:nvPr/>
          </p:nvSpPr>
          <p:spPr bwMode="auto">
            <a:xfrm>
              <a:off x="6548438" y="2254251"/>
              <a:ext cx="184150"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FF1F45"/>
                  </a:solidFill>
                  <a:effectLst/>
                  <a:latin typeface="Arial" panose="020B0604020202020204" pitchFamily="34" charset="0"/>
                </a:rPr>
                <a:t>n</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796" name="Rectangle 104"/>
            <p:cNvSpPr>
              <a:spLocks noChangeArrowheads="1"/>
            </p:cNvSpPr>
            <p:nvPr/>
          </p:nvSpPr>
          <p:spPr bwMode="auto">
            <a:xfrm>
              <a:off x="6643688" y="2254251"/>
              <a:ext cx="144463"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FF1F45"/>
                  </a:solidFill>
                  <a:effectLst/>
                  <a:latin typeface="Arial" panose="020B0604020202020204" pitchFamily="34" charset="0"/>
                </a:rPr>
                <a:t>t</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797" name="Rectangle 105"/>
            <p:cNvSpPr>
              <a:spLocks noChangeArrowheads="1"/>
            </p:cNvSpPr>
            <p:nvPr/>
          </p:nvSpPr>
          <p:spPr bwMode="auto">
            <a:xfrm>
              <a:off x="6700838" y="2254251"/>
              <a:ext cx="173038"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FF1F45"/>
                  </a:solidFill>
                  <a:effectLst/>
                  <a:latin typeface="Arial" panose="020B0604020202020204" pitchFamily="34" charset="0"/>
                </a:rPr>
                <a:t>e</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798" name="Rectangle 106"/>
            <p:cNvSpPr>
              <a:spLocks noChangeArrowheads="1"/>
            </p:cNvSpPr>
            <p:nvPr/>
          </p:nvSpPr>
          <p:spPr bwMode="auto">
            <a:xfrm>
              <a:off x="6788151" y="2254251"/>
              <a:ext cx="144463"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FF1F45"/>
                  </a:solidFill>
                  <a:effectLst/>
                  <a:latin typeface="Arial" panose="020B0604020202020204" pitchFamily="34" charset="0"/>
                </a:rPr>
                <a:t>r</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799" name="Rectangle 107"/>
            <p:cNvSpPr>
              <a:spLocks noChangeArrowheads="1"/>
            </p:cNvSpPr>
            <p:nvPr/>
          </p:nvSpPr>
          <p:spPr bwMode="auto">
            <a:xfrm>
              <a:off x="6846888" y="2254251"/>
              <a:ext cx="266700"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FF1F45"/>
                  </a:solidFill>
                  <a:effectLst/>
                  <a:latin typeface="Arial" panose="020B0604020202020204" pitchFamily="34" charset="0"/>
                </a:rPr>
                <a:t>na</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800" name="Rectangle 108"/>
            <p:cNvSpPr>
              <a:spLocks noChangeArrowheads="1"/>
            </p:cNvSpPr>
            <p:nvPr/>
          </p:nvSpPr>
          <p:spPr bwMode="auto">
            <a:xfrm>
              <a:off x="7027863" y="2254251"/>
              <a:ext cx="127000"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FF1F45"/>
                  </a:solidFill>
                  <a:effectLst/>
                  <a:latin typeface="Arial" panose="020B0604020202020204" pitchFamily="34" charset="0"/>
                </a:rPr>
                <a:t>l</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801" name="Rectangle 109"/>
            <p:cNvSpPr>
              <a:spLocks noChangeArrowheads="1"/>
            </p:cNvSpPr>
            <p:nvPr/>
          </p:nvSpPr>
          <p:spPr bwMode="auto">
            <a:xfrm>
              <a:off x="7070726" y="2254251"/>
              <a:ext cx="139700"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FF1F45"/>
                  </a:solidFill>
                  <a:effectLst/>
                  <a:latin typeface="Arial" panose="020B0604020202020204" pitchFamily="34" charset="0"/>
                </a:rPr>
                <a:t>)</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888" name="Freeform 196"/>
            <p:cNvSpPr>
              <a:spLocks noEditPoints="1"/>
            </p:cNvSpPr>
            <p:nvPr/>
          </p:nvSpPr>
          <p:spPr bwMode="auto">
            <a:xfrm>
              <a:off x="6353176" y="693738"/>
              <a:ext cx="431800" cy="434975"/>
            </a:xfrm>
            <a:custGeom>
              <a:avLst/>
              <a:gdLst>
                <a:gd name="T0" fmla="*/ 146 w 146"/>
                <a:gd name="T1" fmla="*/ 108 h 147"/>
                <a:gd name="T2" fmla="*/ 146 w 146"/>
                <a:gd name="T3" fmla="*/ 99 h 147"/>
                <a:gd name="T4" fmla="*/ 103 w 146"/>
                <a:gd name="T5" fmla="*/ 71 h 147"/>
                <a:gd name="T6" fmla="*/ 120 w 146"/>
                <a:gd name="T7" fmla="*/ 34 h 147"/>
                <a:gd name="T8" fmla="*/ 124 w 146"/>
                <a:gd name="T9" fmla="*/ 43 h 147"/>
                <a:gd name="T10" fmla="*/ 129 w 146"/>
                <a:gd name="T11" fmla="*/ 30 h 147"/>
                <a:gd name="T12" fmla="*/ 129 w 146"/>
                <a:gd name="T13" fmla="*/ 30 h 147"/>
                <a:gd name="T14" fmla="*/ 127 w 146"/>
                <a:gd name="T15" fmla="*/ 27 h 147"/>
                <a:gd name="T16" fmla="*/ 93 w 146"/>
                <a:gd name="T17" fmla="*/ 1 h 147"/>
                <a:gd name="T18" fmla="*/ 90 w 146"/>
                <a:gd name="T19" fmla="*/ 0 h 147"/>
                <a:gd name="T20" fmla="*/ 53 w 146"/>
                <a:gd name="T21" fmla="*/ 1 h 147"/>
                <a:gd name="T22" fmla="*/ 19 w 146"/>
                <a:gd name="T23" fmla="*/ 27 h 147"/>
                <a:gd name="T24" fmla="*/ 17 w 146"/>
                <a:gd name="T25" fmla="*/ 30 h 147"/>
                <a:gd name="T26" fmla="*/ 17 w 146"/>
                <a:gd name="T27" fmla="*/ 30 h 147"/>
                <a:gd name="T28" fmla="*/ 17 w 146"/>
                <a:gd name="T29" fmla="*/ 39 h 147"/>
                <a:gd name="T30" fmla="*/ 26 w 146"/>
                <a:gd name="T31" fmla="*/ 39 h 147"/>
                <a:gd name="T32" fmla="*/ 48 w 146"/>
                <a:gd name="T33" fmla="*/ 34 h 147"/>
                <a:gd name="T34" fmla="*/ 2 w 146"/>
                <a:gd name="T35" fmla="*/ 96 h 147"/>
                <a:gd name="T36" fmla="*/ 0 w 146"/>
                <a:gd name="T37" fmla="*/ 99 h 147"/>
                <a:gd name="T38" fmla="*/ 4 w 146"/>
                <a:gd name="T39" fmla="*/ 112 h 147"/>
                <a:gd name="T40" fmla="*/ 8 w 146"/>
                <a:gd name="T41" fmla="*/ 104 h 147"/>
                <a:gd name="T42" fmla="*/ 17 w 146"/>
                <a:gd name="T43" fmla="*/ 108 h 147"/>
                <a:gd name="T44" fmla="*/ 26 w 146"/>
                <a:gd name="T45" fmla="*/ 108 h 147"/>
                <a:gd name="T46" fmla="*/ 39 w 146"/>
                <a:gd name="T47" fmla="*/ 104 h 147"/>
                <a:gd name="T48" fmla="*/ 4 w 146"/>
                <a:gd name="T49" fmla="*/ 138 h 147"/>
                <a:gd name="T50" fmla="*/ 4 w 146"/>
                <a:gd name="T51" fmla="*/ 147 h 147"/>
                <a:gd name="T52" fmla="*/ 146 w 146"/>
                <a:gd name="T53" fmla="*/ 143 h 147"/>
                <a:gd name="T54" fmla="*/ 111 w 146"/>
                <a:gd name="T55" fmla="*/ 138 h 147"/>
                <a:gd name="T56" fmla="*/ 107 w 146"/>
                <a:gd name="T57" fmla="*/ 104 h 147"/>
                <a:gd name="T58" fmla="*/ 120 w 146"/>
                <a:gd name="T59" fmla="*/ 108 h 147"/>
                <a:gd name="T60" fmla="*/ 129 w 146"/>
                <a:gd name="T61" fmla="*/ 108 h 147"/>
                <a:gd name="T62" fmla="*/ 138 w 146"/>
                <a:gd name="T63" fmla="*/ 104 h 147"/>
                <a:gd name="T64" fmla="*/ 142 w 146"/>
                <a:gd name="T65" fmla="*/ 112 h 147"/>
                <a:gd name="T66" fmla="*/ 104 w 146"/>
                <a:gd name="T67" fmla="*/ 82 h 147"/>
                <a:gd name="T68" fmla="*/ 106 w 146"/>
                <a:gd name="T69" fmla="*/ 95 h 147"/>
                <a:gd name="T70" fmla="*/ 90 w 146"/>
                <a:gd name="T71" fmla="*/ 39 h 147"/>
                <a:gd name="T72" fmla="*/ 79 w 146"/>
                <a:gd name="T73" fmla="*/ 49 h 147"/>
                <a:gd name="T74" fmla="*/ 58 w 146"/>
                <a:gd name="T75" fmla="*/ 69 h 147"/>
                <a:gd name="T76" fmla="*/ 88 w 146"/>
                <a:gd name="T77" fmla="*/ 69 h 147"/>
                <a:gd name="T78" fmla="*/ 63 w 146"/>
                <a:gd name="T79" fmla="*/ 34 h 147"/>
                <a:gd name="T80" fmla="*/ 73 w 146"/>
                <a:gd name="T81" fmla="*/ 43 h 147"/>
                <a:gd name="T82" fmla="*/ 53 w 146"/>
                <a:gd name="T83" fmla="*/ 62 h 147"/>
                <a:gd name="T84" fmla="*/ 67 w 146"/>
                <a:gd name="T85" fmla="*/ 49 h 147"/>
                <a:gd name="T86" fmla="*/ 95 w 146"/>
                <a:gd name="T87" fmla="*/ 78 h 147"/>
                <a:gd name="T88" fmla="*/ 49 w 146"/>
                <a:gd name="T89" fmla="*/ 95 h 147"/>
                <a:gd name="T90" fmla="*/ 91 w 146"/>
                <a:gd name="T91" fmla="*/ 104 h 147"/>
                <a:gd name="T92" fmla="*/ 53 w 146"/>
                <a:gd name="T93" fmla="*/ 104 h 147"/>
                <a:gd name="T94" fmla="*/ 47 w 146"/>
                <a:gd name="T95" fmla="*/ 110 h 147"/>
                <a:gd name="T96" fmla="*/ 44 w 146"/>
                <a:gd name="T97" fmla="*/ 134 h 147"/>
                <a:gd name="T98" fmla="*/ 73 w 146"/>
                <a:gd name="T99" fmla="*/ 126 h 147"/>
                <a:gd name="T100" fmla="*/ 53 w 146"/>
                <a:gd name="T101" fmla="*/ 138 h 147"/>
                <a:gd name="T102" fmla="*/ 81 w 146"/>
                <a:gd name="T103" fmla="*/ 121 h 147"/>
                <a:gd name="T104" fmla="*/ 102 w 146"/>
                <a:gd name="T105" fmla="*/ 134 h 147"/>
                <a:gd name="T106" fmla="*/ 97 w 146"/>
                <a:gd name="T107" fmla="*/ 26 h 147"/>
                <a:gd name="T108" fmla="*/ 112 w 146"/>
                <a:gd name="T109" fmla="*/ 26 h 147"/>
                <a:gd name="T110" fmla="*/ 86 w 146"/>
                <a:gd name="T111" fmla="*/ 9 h 147"/>
                <a:gd name="T112" fmla="*/ 57 w 146"/>
                <a:gd name="T113" fmla="*/ 26 h 147"/>
                <a:gd name="T114" fmla="*/ 86 w 146"/>
                <a:gd name="T115" fmla="*/ 9 h 147"/>
                <a:gd name="T116" fmla="*/ 50 w 146"/>
                <a:gd name="T117" fmla="*/ 14 h 147"/>
                <a:gd name="T118" fmla="*/ 34 w 146"/>
                <a:gd name="T119" fmla="*/ 26 h 147"/>
                <a:gd name="T120" fmla="*/ 40 w 146"/>
                <a:gd name="T121" fmla="*/ 95 h 147"/>
                <a:gd name="T122" fmla="*/ 42 w 146"/>
                <a:gd name="T123" fmla="*/ 82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6" h="147">
                  <a:moveTo>
                    <a:pt x="142" y="112"/>
                  </a:moveTo>
                  <a:cubicBezTo>
                    <a:pt x="144" y="112"/>
                    <a:pt x="146" y="110"/>
                    <a:pt x="146" y="108"/>
                  </a:cubicBezTo>
                  <a:cubicBezTo>
                    <a:pt x="146" y="99"/>
                    <a:pt x="146" y="99"/>
                    <a:pt x="146" y="99"/>
                  </a:cubicBezTo>
                  <a:cubicBezTo>
                    <a:pt x="146" y="99"/>
                    <a:pt x="146" y="99"/>
                    <a:pt x="146" y="99"/>
                  </a:cubicBezTo>
                  <a:cubicBezTo>
                    <a:pt x="146" y="98"/>
                    <a:pt x="145" y="96"/>
                    <a:pt x="144" y="96"/>
                  </a:cubicBezTo>
                  <a:cubicBezTo>
                    <a:pt x="103" y="71"/>
                    <a:pt x="103" y="71"/>
                    <a:pt x="103" y="71"/>
                  </a:cubicBezTo>
                  <a:cubicBezTo>
                    <a:pt x="98" y="34"/>
                    <a:pt x="98" y="34"/>
                    <a:pt x="98" y="34"/>
                  </a:cubicBezTo>
                  <a:cubicBezTo>
                    <a:pt x="120" y="34"/>
                    <a:pt x="120" y="34"/>
                    <a:pt x="120" y="34"/>
                  </a:cubicBezTo>
                  <a:cubicBezTo>
                    <a:pt x="120" y="39"/>
                    <a:pt x="120" y="39"/>
                    <a:pt x="120" y="39"/>
                  </a:cubicBezTo>
                  <a:cubicBezTo>
                    <a:pt x="120" y="41"/>
                    <a:pt x="122" y="43"/>
                    <a:pt x="124" y="43"/>
                  </a:cubicBezTo>
                  <a:cubicBezTo>
                    <a:pt x="127" y="43"/>
                    <a:pt x="129" y="41"/>
                    <a:pt x="129" y="39"/>
                  </a:cubicBezTo>
                  <a:cubicBezTo>
                    <a:pt x="129" y="30"/>
                    <a:pt x="129" y="30"/>
                    <a:pt x="129" y="30"/>
                  </a:cubicBezTo>
                  <a:cubicBezTo>
                    <a:pt x="129" y="30"/>
                    <a:pt x="129" y="30"/>
                    <a:pt x="129" y="30"/>
                  </a:cubicBezTo>
                  <a:cubicBezTo>
                    <a:pt x="129" y="30"/>
                    <a:pt x="129" y="30"/>
                    <a:pt x="129" y="30"/>
                  </a:cubicBezTo>
                  <a:cubicBezTo>
                    <a:pt x="129" y="30"/>
                    <a:pt x="129" y="30"/>
                    <a:pt x="129" y="30"/>
                  </a:cubicBezTo>
                  <a:cubicBezTo>
                    <a:pt x="129" y="29"/>
                    <a:pt x="128" y="28"/>
                    <a:pt x="127" y="27"/>
                  </a:cubicBezTo>
                  <a:cubicBezTo>
                    <a:pt x="127" y="27"/>
                    <a:pt x="127" y="27"/>
                    <a:pt x="127" y="27"/>
                  </a:cubicBezTo>
                  <a:cubicBezTo>
                    <a:pt x="93" y="1"/>
                    <a:pt x="93" y="1"/>
                    <a:pt x="93" y="1"/>
                  </a:cubicBezTo>
                  <a:cubicBezTo>
                    <a:pt x="93" y="1"/>
                    <a:pt x="93" y="1"/>
                    <a:pt x="93" y="1"/>
                  </a:cubicBezTo>
                  <a:cubicBezTo>
                    <a:pt x="92" y="0"/>
                    <a:pt x="91" y="0"/>
                    <a:pt x="90" y="0"/>
                  </a:cubicBezTo>
                  <a:cubicBezTo>
                    <a:pt x="56" y="0"/>
                    <a:pt x="56" y="0"/>
                    <a:pt x="56" y="0"/>
                  </a:cubicBezTo>
                  <a:cubicBezTo>
                    <a:pt x="55" y="0"/>
                    <a:pt x="54" y="0"/>
                    <a:pt x="53" y="1"/>
                  </a:cubicBezTo>
                  <a:cubicBezTo>
                    <a:pt x="53" y="1"/>
                    <a:pt x="53" y="1"/>
                    <a:pt x="53" y="1"/>
                  </a:cubicBezTo>
                  <a:cubicBezTo>
                    <a:pt x="19" y="27"/>
                    <a:pt x="19" y="27"/>
                    <a:pt x="19" y="27"/>
                  </a:cubicBezTo>
                  <a:cubicBezTo>
                    <a:pt x="19" y="27"/>
                    <a:pt x="19" y="27"/>
                    <a:pt x="19" y="27"/>
                  </a:cubicBezTo>
                  <a:cubicBezTo>
                    <a:pt x="18" y="28"/>
                    <a:pt x="17" y="29"/>
                    <a:pt x="17" y="30"/>
                  </a:cubicBezTo>
                  <a:cubicBezTo>
                    <a:pt x="17" y="30"/>
                    <a:pt x="17" y="30"/>
                    <a:pt x="17" y="30"/>
                  </a:cubicBezTo>
                  <a:cubicBezTo>
                    <a:pt x="17" y="30"/>
                    <a:pt x="17" y="30"/>
                    <a:pt x="17" y="30"/>
                  </a:cubicBezTo>
                  <a:cubicBezTo>
                    <a:pt x="17" y="30"/>
                    <a:pt x="17" y="30"/>
                    <a:pt x="17" y="30"/>
                  </a:cubicBezTo>
                  <a:cubicBezTo>
                    <a:pt x="17" y="39"/>
                    <a:pt x="17" y="39"/>
                    <a:pt x="17" y="39"/>
                  </a:cubicBezTo>
                  <a:cubicBezTo>
                    <a:pt x="17" y="41"/>
                    <a:pt x="19" y="43"/>
                    <a:pt x="21" y="43"/>
                  </a:cubicBezTo>
                  <a:cubicBezTo>
                    <a:pt x="24" y="43"/>
                    <a:pt x="26" y="41"/>
                    <a:pt x="26" y="39"/>
                  </a:cubicBezTo>
                  <a:cubicBezTo>
                    <a:pt x="26" y="34"/>
                    <a:pt x="26" y="34"/>
                    <a:pt x="26" y="34"/>
                  </a:cubicBezTo>
                  <a:cubicBezTo>
                    <a:pt x="48" y="34"/>
                    <a:pt x="48" y="34"/>
                    <a:pt x="48" y="34"/>
                  </a:cubicBezTo>
                  <a:cubicBezTo>
                    <a:pt x="43" y="71"/>
                    <a:pt x="43" y="71"/>
                    <a:pt x="43" y="71"/>
                  </a:cubicBezTo>
                  <a:cubicBezTo>
                    <a:pt x="2" y="96"/>
                    <a:pt x="2" y="96"/>
                    <a:pt x="2" y="96"/>
                  </a:cubicBezTo>
                  <a:cubicBezTo>
                    <a:pt x="0" y="96"/>
                    <a:pt x="0" y="98"/>
                    <a:pt x="0" y="99"/>
                  </a:cubicBezTo>
                  <a:cubicBezTo>
                    <a:pt x="0" y="99"/>
                    <a:pt x="0" y="99"/>
                    <a:pt x="0" y="99"/>
                  </a:cubicBezTo>
                  <a:cubicBezTo>
                    <a:pt x="0" y="108"/>
                    <a:pt x="0" y="108"/>
                    <a:pt x="0" y="108"/>
                  </a:cubicBezTo>
                  <a:cubicBezTo>
                    <a:pt x="0" y="110"/>
                    <a:pt x="1" y="112"/>
                    <a:pt x="4" y="112"/>
                  </a:cubicBezTo>
                  <a:cubicBezTo>
                    <a:pt x="6" y="112"/>
                    <a:pt x="8" y="110"/>
                    <a:pt x="8" y="108"/>
                  </a:cubicBezTo>
                  <a:cubicBezTo>
                    <a:pt x="8" y="104"/>
                    <a:pt x="8" y="104"/>
                    <a:pt x="8" y="104"/>
                  </a:cubicBezTo>
                  <a:cubicBezTo>
                    <a:pt x="17" y="104"/>
                    <a:pt x="17" y="104"/>
                    <a:pt x="17" y="104"/>
                  </a:cubicBezTo>
                  <a:cubicBezTo>
                    <a:pt x="17" y="108"/>
                    <a:pt x="17" y="108"/>
                    <a:pt x="17" y="108"/>
                  </a:cubicBezTo>
                  <a:cubicBezTo>
                    <a:pt x="17" y="110"/>
                    <a:pt x="19" y="112"/>
                    <a:pt x="21" y="112"/>
                  </a:cubicBezTo>
                  <a:cubicBezTo>
                    <a:pt x="24" y="112"/>
                    <a:pt x="26" y="110"/>
                    <a:pt x="26" y="108"/>
                  </a:cubicBezTo>
                  <a:cubicBezTo>
                    <a:pt x="26" y="104"/>
                    <a:pt x="26" y="104"/>
                    <a:pt x="26" y="104"/>
                  </a:cubicBezTo>
                  <a:cubicBezTo>
                    <a:pt x="39" y="104"/>
                    <a:pt x="39" y="104"/>
                    <a:pt x="39" y="104"/>
                  </a:cubicBezTo>
                  <a:cubicBezTo>
                    <a:pt x="35" y="138"/>
                    <a:pt x="35" y="138"/>
                    <a:pt x="35" y="138"/>
                  </a:cubicBezTo>
                  <a:cubicBezTo>
                    <a:pt x="4" y="138"/>
                    <a:pt x="4" y="138"/>
                    <a:pt x="4" y="138"/>
                  </a:cubicBezTo>
                  <a:cubicBezTo>
                    <a:pt x="1" y="138"/>
                    <a:pt x="0" y="140"/>
                    <a:pt x="0" y="143"/>
                  </a:cubicBezTo>
                  <a:cubicBezTo>
                    <a:pt x="0" y="145"/>
                    <a:pt x="1" y="147"/>
                    <a:pt x="4" y="147"/>
                  </a:cubicBezTo>
                  <a:cubicBezTo>
                    <a:pt x="7" y="147"/>
                    <a:pt x="141" y="147"/>
                    <a:pt x="142" y="147"/>
                  </a:cubicBezTo>
                  <a:cubicBezTo>
                    <a:pt x="144" y="147"/>
                    <a:pt x="146" y="145"/>
                    <a:pt x="146" y="143"/>
                  </a:cubicBezTo>
                  <a:cubicBezTo>
                    <a:pt x="146" y="140"/>
                    <a:pt x="144" y="138"/>
                    <a:pt x="142" y="138"/>
                  </a:cubicBezTo>
                  <a:cubicBezTo>
                    <a:pt x="111" y="138"/>
                    <a:pt x="111" y="138"/>
                    <a:pt x="111" y="138"/>
                  </a:cubicBezTo>
                  <a:cubicBezTo>
                    <a:pt x="107" y="104"/>
                    <a:pt x="107" y="104"/>
                    <a:pt x="107" y="104"/>
                  </a:cubicBezTo>
                  <a:cubicBezTo>
                    <a:pt x="107" y="104"/>
                    <a:pt x="107" y="104"/>
                    <a:pt x="107" y="104"/>
                  </a:cubicBezTo>
                  <a:cubicBezTo>
                    <a:pt x="120" y="104"/>
                    <a:pt x="120" y="104"/>
                    <a:pt x="120" y="104"/>
                  </a:cubicBezTo>
                  <a:cubicBezTo>
                    <a:pt x="120" y="108"/>
                    <a:pt x="120" y="108"/>
                    <a:pt x="120" y="108"/>
                  </a:cubicBezTo>
                  <a:cubicBezTo>
                    <a:pt x="120" y="110"/>
                    <a:pt x="122" y="112"/>
                    <a:pt x="124" y="112"/>
                  </a:cubicBezTo>
                  <a:cubicBezTo>
                    <a:pt x="127" y="112"/>
                    <a:pt x="129" y="110"/>
                    <a:pt x="129" y="108"/>
                  </a:cubicBezTo>
                  <a:cubicBezTo>
                    <a:pt x="129" y="104"/>
                    <a:pt x="129" y="104"/>
                    <a:pt x="129" y="104"/>
                  </a:cubicBezTo>
                  <a:cubicBezTo>
                    <a:pt x="138" y="104"/>
                    <a:pt x="138" y="104"/>
                    <a:pt x="138" y="104"/>
                  </a:cubicBezTo>
                  <a:cubicBezTo>
                    <a:pt x="138" y="108"/>
                    <a:pt x="138" y="108"/>
                    <a:pt x="138" y="108"/>
                  </a:cubicBezTo>
                  <a:cubicBezTo>
                    <a:pt x="138" y="110"/>
                    <a:pt x="140" y="112"/>
                    <a:pt x="142" y="112"/>
                  </a:cubicBezTo>
                  <a:close/>
                  <a:moveTo>
                    <a:pt x="106" y="95"/>
                  </a:moveTo>
                  <a:cubicBezTo>
                    <a:pt x="104" y="82"/>
                    <a:pt x="104" y="82"/>
                    <a:pt x="104" y="82"/>
                  </a:cubicBezTo>
                  <a:cubicBezTo>
                    <a:pt x="126" y="95"/>
                    <a:pt x="126" y="95"/>
                    <a:pt x="126" y="95"/>
                  </a:cubicBezTo>
                  <a:lnTo>
                    <a:pt x="106" y="95"/>
                  </a:lnTo>
                  <a:close/>
                  <a:moveTo>
                    <a:pt x="79" y="49"/>
                  </a:moveTo>
                  <a:cubicBezTo>
                    <a:pt x="90" y="39"/>
                    <a:pt x="90" y="39"/>
                    <a:pt x="90" y="39"/>
                  </a:cubicBezTo>
                  <a:cubicBezTo>
                    <a:pt x="93" y="62"/>
                    <a:pt x="93" y="62"/>
                    <a:pt x="93" y="62"/>
                  </a:cubicBezTo>
                  <a:lnTo>
                    <a:pt x="79" y="49"/>
                  </a:lnTo>
                  <a:close/>
                  <a:moveTo>
                    <a:pt x="88" y="69"/>
                  </a:moveTo>
                  <a:cubicBezTo>
                    <a:pt x="58" y="69"/>
                    <a:pt x="58" y="69"/>
                    <a:pt x="58" y="69"/>
                  </a:cubicBezTo>
                  <a:cubicBezTo>
                    <a:pt x="73" y="55"/>
                    <a:pt x="73" y="55"/>
                    <a:pt x="73" y="55"/>
                  </a:cubicBezTo>
                  <a:lnTo>
                    <a:pt x="88" y="69"/>
                  </a:lnTo>
                  <a:close/>
                  <a:moveTo>
                    <a:pt x="73" y="43"/>
                  </a:moveTo>
                  <a:cubicBezTo>
                    <a:pt x="63" y="34"/>
                    <a:pt x="63" y="34"/>
                    <a:pt x="63" y="34"/>
                  </a:cubicBezTo>
                  <a:cubicBezTo>
                    <a:pt x="82" y="34"/>
                    <a:pt x="82" y="34"/>
                    <a:pt x="82" y="34"/>
                  </a:cubicBezTo>
                  <a:lnTo>
                    <a:pt x="73" y="43"/>
                  </a:lnTo>
                  <a:close/>
                  <a:moveTo>
                    <a:pt x="67" y="49"/>
                  </a:moveTo>
                  <a:cubicBezTo>
                    <a:pt x="53" y="62"/>
                    <a:pt x="53" y="62"/>
                    <a:pt x="53" y="62"/>
                  </a:cubicBezTo>
                  <a:cubicBezTo>
                    <a:pt x="56" y="39"/>
                    <a:pt x="56" y="39"/>
                    <a:pt x="56" y="39"/>
                  </a:cubicBezTo>
                  <a:lnTo>
                    <a:pt x="67" y="49"/>
                  </a:lnTo>
                  <a:close/>
                  <a:moveTo>
                    <a:pt x="51" y="78"/>
                  </a:moveTo>
                  <a:cubicBezTo>
                    <a:pt x="95" y="78"/>
                    <a:pt x="95" y="78"/>
                    <a:pt x="95" y="78"/>
                  </a:cubicBezTo>
                  <a:cubicBezTo>
                    <a:pt x="97" y="95"/>
                    <a:pt x="97" y="95"/>
                    <a:pt x="97" y="95"/>
                  </a:cubicBezTo>
                  <a:cubicBezTo>
                    <a:pt x="49" y="95"/>
                    <a:pt x="49" y="95"/>
                    <a:pt x="49" y="95"/>
                  </a:cubicBezTo>
                  <a:lnTo>
                    <a:pt x="51" y="78"/>
                  </a:lnTo>
                  <a:close/>
                  <a:moveTo>
                    <a:pt x="91" y="104"/>
                  </a:moveTo>
                  <a:cubicBezTo>
                    <a:pt x="73" y="116"/>
                    <a:pt x="73" y="116"/>
                    <a:pt x="73" y="116"/>
                  </a:cubicBezTo>
                  <a:cubicBezTo>
                    <a:pt x="53" y="104"/>
                    <a:pt x="53" y="104"/>
                    <a:pt x="53" y="104"/>
                  </a:cubicBezTo>
                  <a:lnTo>
                    <a:pt x="91" y="104"/>
                  </a:lnTo>
                  <a:close/>
                  <a:moveTo>
                    <a:pt x="47" y="110"/>
                  </a:moveTo>
                  <a:cubicBezTo>
                    <a:pt x="65" y="121"/>
                    <a:pt x="65" y="121"/>
                    <a:pt x="65" y="121"/>
                  </a:cubicBezTo>
                  <a:cubicBezTo>
                    <a:pt x="44" y="134"/>
                    <a:pt x="44" y="134"/>
                    <a:pt x="44" y="134"/>
                  </a:cubicBezTo>
                  <a:lnTo>
                    <a:pt x="47" y="110"/>
                  </a:lnTo>
                  <a:close/>
                  <a:moveTo>
                    <a:pt x="73" y="126"/>
                  </a:moveTo>
                  <a:cubicBezTo>
                    <a:pt x="92" y="138"/>
                    <a:pt x="92" y="138"/>
                    <a:pt x="92" y="138"/>
                  </a:cubicBezTo>
                  <a:cubicBezTo>
                    <a:pt x="53" y="138"/>
                    <a:pt x="53" y="138"/>
                    <a:pt x="53" y="138"/>
                  </a:cubicBezTo>
                  <a:lnTo>
                    <a:pt x="73" y="126"/>
                  </a:lnTo>
                  <a:close/>
                  <a:moveTo>
                    <a:pt x="81" y="121"/>
                  </a:moveTo>
                  <a:cubicBezTo>
                    <a:pt x="99" y="109"/>
                    <a:pt x="99" y="109"/>
                    <a:pt x="99" y="109"/>
                  </a:cubicBezTo>
                  <a:cubicBezTo>
                    <a:pt x="102" y="134"/>
                    <a:pt x="102" y="134"/>
                    <a:pt x="102" y="134"/>
                  </a:cubicBezTo>
                  <a:lnTo>
                    <a:pt x="81" y="121"/>
                  </a:lnTo>
                  <a:close/>
                  <a:moveTo>
                    <a:pt x="97" y="26"/>
                  </a:moveTo>
                  <a:cubicBezTo>
                    <a:pt x="96" y="14"/>
                    <a:pt x="96" y="14"/>
                    <a:pt x="96" y="14"/>
                  </a:cubicBezTo>
                  <a:cubicBezTo>
                    <a:pt x="112" y="26"/>
                    <a:pt x="112" y="26"/>
                    <a:pt x="112" y="26"/>
                  </a:cubicBezTo>
                  <a:lnTo>
                    <a:pt x="97" y="26"/>
                  </a:lnTo>
                  <a:close/>
                  <a:moveTo>
                    <a:pt x="86" y="9"/>
                  </a:moveTo>
                  <a:cubicBezTo>
                    <a:pt x="88" y="26"/>
                    <a:pt x="88" y="26"/>
                    <a:pt x="88" y="26"/>
                  </a:cubicBezTo>
                  <a:cubicBezTo>
                    <a:pt x="57" y="26"/>
                    <a:pt x="57" y="26"/>
                    <a:pt x="57" y="26"/>
                  </a:cubicBezTo>
                  <a:cubicBezTo>
                    <a:pt x="59" y="9"/>
                    <a:pt x="59" y="9"/>
                    <a:pt x="59" y="9"/>
                  </a:cubicBezTo>
                  <a:lnTo>
                    <a:pt x="86" y="9"/>
                  </a:lnTo>
                  <a:close/>
                  <a:moveTo>
                    <a:pt x="34" y="26"/>
                  </a:moveTo>
                  <a:cubicBezTo>
                    <a:pt x="50" y="14"/>
                    <a:pt x="50" y="14"/>
                    <a:pt x="50" y="14"/>
                  </a:cubicBezTo>
                  <a:cubicBezTo>
                    <a:pt x="49" y="26"/>
                    <a:pt x="49" y="26"/>
                    <a:pt x="49" y="26"/>
                  </a:cubicBezTo>
                  <a:lnTo>
                    <a:pt x="34" y="26"/>
                  </a:lnTo>
                  <a:close/>
                  <a:moveTo>
                    <a:pt x="42" y="82"/>
                  </a:moveTo>
                  <a:cubicBezTo>
                    <a:pt x="40" y="95"/>
                    <a:pt x="40" y="95"/>
                    <a:pt x="40" y="95"/>
                  </a:cubicBezTo>
                  <a:cubicBezTo>
                    <a:pt x="19" y="95"/>
                    <a:pt x="19" y="95"/>
                    <a:pt x="19" y="95"/>
                  </a:cubicBezTo>
                  <a:lnTo>
                    <a:pt x="42" y="82"/>
                  </a:lnTo>
                  <a:close/>
                </a:path>
              </a:pathLst>
            </a:custGeom>
            <a:solidFill>
              <a:srgbClr val="FF1F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t-IT"/>
            </a:p>
          </p:txBody>
        </p:sp>
        <p:sp>
          <p:nvSpPr>
            <p:cNvPr id="889" name="Freeform 197"/>
            <p:cNvSpPr>
              <a:spLocks/>
            </p:cNvSpPr>
            <p:nvPr/>
          </p:nvSpPr>
          <p:spPr bwMode="auto">
            <a:xfrm>
              <a:off x="6300788" y="3395663"/>
              <a:ext cx="1700213" cy="1147763"/>
            </a:xfrm>
            <a:custGeom>
              <a:avLst/>
              <a:gdLst>
                <a:gd name="T0" fmla="*/ 552 w 576"/>
                <a:gd name="T1" fmla="*/ 0 h 389"/>
                <a:gd name="T2" fmla="*/ 24 w 576"/>
                <a:gd name="T3" fmla="*/ 0 h 389"/>
                <a:gd name="T4" fmla="*/ 0 w 576"/>
                <a:gd name="T5" fmla="*/ 24 h 389"/>
                <a:gd name="T6" fmla="*/ 0 w 576"/>
                <a:gd name="T7" fmla="*/ 365 h 389"/>
                <a:gd name="T8" fmla="*/ 24 w 576"/>
                <a:gd name="T9" fmla="*/ 389 h 389"/>
                <a:gd name="T10" fmla="*/ 552 w 576"/>
                <a:gd name="T11" fmla="*/ 389 h 389"/>
                <a:gd name="T12" fmla="*/ 576 w 576"/>
                <a:gd name="T13" fmla="*/ 365 h 389"/>
                <a:gd name="T14" fmla="*/ 576 w 576"/>
                <a:gd name="T15" fmla="*/ 24 h 389"/>
                <a:gd name="T16" fmla="*/ 552 w 576"/>
                <a:gd name="T17" fmla="*/ 0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6" h="389">
                  <a:moveTo>
                    <a:pt x="552" y="0"/>
                  </a:moveTo>
                  <a:cubicBezTo>
                    <a:pt x="24" y="0"/>
                    <a:pt x="24" y="0"/>
                    <a:pt x="24" y="0"/>
                  </a:cubicBezTo>
                  <a:cubicBezTo>
                    <a:pt x="11" y="0"/>
                    <a:pt x="0" y="10"/>
                    <a:pt x="0" y="24"/>
                  </a:cubicBezTo>
                  <a:cubicBezTo>
                    <a:pt x="0" y="365"/>
                    <a:pt x="0" y="365"/>
                    <a:pt x="0" y="365"/>
                  </a:cubicBezTo>
                  <a:cubicBezTo>
                    <a:pt x="0" y="379"/>
                    <a:pt x="11" y="389"/>
                    <a:pt x="24" y="389"/>
                  </a:cubicBezTo>
                  <a:cubicBezTo>
                    <a:pt x="552" y="389"/>
                    <a:pt x="552" y="389"/>
                    <a:pt x="552" y="389"/>
                  </a:cubicBezTo>
                  <a:cubicBezTo>
                    <a:pt x="565" y="389"/>
                    <a:pt x="576" y="379"/>
                    <a:pt x="576" y="365"/>
                  </a:cubicBezTo>
                  <a:cubicBezTo>
                    <a:pt x="576" y="24"/>
                    <a:pt x="576" y="24"/>
                    <a:pt x="576" y="24"/>
                  </a:cubicBezTo>
                  <a:cubicBezTo>
                    <a:pt x="576" y="10"/>
                    <a:pt x="565" y="0"/>
                    <a:pt x="552" y="0"/>
                  </a:cubicBezTo>
                </a:path>
              </a:pathLst>
            </a:custGeom>
            <a:solidFill>
              <a:srgbClr val="FFE8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t-IT"/>
            </a:p>
          </p:txBody>
        </p:sp>
        <p:sp>
          <p:nvSpPr>
            <p:cNvPr id="890" name="Rectangle 198"/>
            <p:cNvSpPr>
              <a:spLocks noChangeArrowheads="1"/>
            </p:cNvSpPr>
            <p:nvPr/>
          </p:nvSpPr>
          <p:spPr bwMode="auto">
            <a:xfrm>
              <a:off x="6340476" y="3051176"/>
              <a:ext cx="220663" cy="280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1" i="0" u="none" strike="noStrike" cap="none" normalizeH="0" baseline="0">
                  <a:ln>
                    <a:noFill/>
                  </a:ln>
                  <a:solidFill>
                    <a:srgbClr val="FF1F45"/>
                  </a:solidFill>
                  <a:effectLst/>
                  <a:latin typeface="Arial" panose="020B0604020202020204" pitchFamily="34" charset="0"/>
                </a:rPr>
                <a:t>R</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891" name="Rectangle 199"/>
            <p:cNvSpPr>
              <a:spLocks noChangeArrowheads="1"/>
            </p:cNvSpPr>
            <p:nvPr/>
          </p:nvSpPr>
          <p:spPr bwMode="auto">
            <a:xfrm>
              <a:off x="6450013" y="3051176"/>
              <a:ext cx="214313" cy="280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1" i="0" u="none" strike="noStrike" cap="none" normalizeH="0" baseline="0">
                  <a:ln>
                    <a:noFill/>
                  </a:ln>
                  <a:solidFill>
                    <a:srgbClr val="FF1F45"/>
                  </a:solidFill>
                  <a:effectLst/>
                  <a:latin typeface="Arial" panose="020B0604020202020204" pitchFamily="34" charset="0"/>
                </a:rPr>
                <a:t>u</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892" name="Rectangle 200"/>
            <p:cNvSpPr>
              <a:spLocks noChangeArrowheads="1"/>
            </p:cNvSpPr>
            <p:nvPr/>
          </p:nvSpPr>
          <p:spPr bwMode="auto">
            <a:xfrm>
              <a:off x="6551613" y="3051176"/>
              <a:ext cx="323850" cy="280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1" i="0" u="none" strike="noStrike" cap="none" normalizeH="0" baseline="0">
                  <a:ln>
                    <a:noFill/>
                  </a:ln>
                  <a:solidFill>
                    <a:srgbClr val="FF1F45"/>
                  </a:solidFill>
                  <a:effectLst/>
                  <a:latin typeface="Arial" panose="020B0604020202020204" pitchFamily="34" charset="0"/>
                </a:rPr>
                <a:t>ral</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893" name="Rectangle 201"/>
            <p:cNvSpPr>
              <a:spLocks noChangeArrowheads="1"/>
            </p:cNvSpPr>
            <p:nvPr/>
          </p:nvSpPr>
          <p:spPr bwMode="auto">
            <a:xfrm>
              <a:off x="6810376" y="3051176"/>
              <a:ext cx="312738" cy="280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1" i="0" u="none" strike="noStrike" cap="none" normalizeH="0" baseline="0">
                  <a:ln>
                    <a:noFill/>
                  </a:ln>
                  <a:solidFill>
                    <a:srgbClr val="FF1F45"/>
                  </a:solidFill>
                  <a:effectLst/>
                  <a:latin typeface="Arial" panose="020B0604020202020204" pitchFamily="34" charset="0"/>
                </a:rPr>
                <a:t>ge</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894" name="Rectangle 202"/>
            <p:cNvSpPr>
              <a:spLocks noChangeArrowheads="1"/>
            </p:cNvSpPr>
            <p:nvPr/>
          </p:nvSpPr>
          <p:spPr bwMode="auto">
            <a:xfrm>
              <a:off x="7005638" y="3051176"/>
              <a:ext cx="214313" cy="280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1" i="0" u="none" strike="noStrike" cap="none" normalizeH="0" baseline="0">
                  <a:ln>
                    <a:noFill/>
                  </a:ln>
                  <a:solidFill>
                    <a:srgbClr val="FF1F45"/>
                  </a:solidFill>
                  <a:effectLst/>
                  <a:latin typeface="Arial" panose="020B0604020202020204" pitchFamily="34" charset="0"/>
                </a:rPr>
                <a:t>n</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895" name="Rectangle 203"/>
            <p:cNvSpPr>
              <a:spLocks noChangeArrowheads="1"/>
            </p:cNvSpPr>
            <p:nvPr/>
          </p:nvSpPr>
          <p:spPr bwMode="auto">
            <a:xfrm>
              <a:off x="7107238" y="3051176"/>
              <a:ext cx="368300" cy="280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1" i="0" u="none" strike="noStrike" cap="none" normalizeH="0" baseline="0">
                  <a:ln>
                    <a:noFill/>
                  </a:ln>
                  <a:solidFill>
                    <a:srgbClr val="FF1F45"/>
                  </a:solidFill>
                  <a:effectLst/>
                  <a:latin typeface="Arial" panose="020B0604020202020204" pitchFamily="34" charset="0"/>
                </a:rPr>
                <a:t>era</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896" name="Rectangle 204"/>
            <p:cNvSpPr>
              <a:spLocks noChangeArrowheads="1"/>
            </p:cNvSpPr>
            <p:nvPr/>
          </p:nvSpPr>
          <p:spPr bwMode="auto">
            <a:xfrm>
              <a:off x="7356476" y="3051176"/>
              <a:ext cx="176213" cy="280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1" i="0" u="none" strike="noStrike" cap="none" normalizeH="0" baseline="0">
                  <a:ln>
                    <a:noFill/>
                  </a:ln>
                  <a:solidFill>
                    <a:srgbClr val="FF1F45"/>
                  </a:solidFill>
                  <a:effectLst/>
                  <a:latin typeface="Arial" panose="020B0604020202020204" pitchFamily="34" charset="0"/>
                </a:rPr>
                <a:t>t</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497" name="Rectangle 206"/>
            <p:cNvSpPr>
              <a:spLocks noChangeArrowheads="1"/>
            </p:cNvSpPr>
            <p:nvPr/>
          </p:nvSpPr>
          <p:spPr bwMode="auto">
            <a:xfrm>
              <a:off x="7421563" y="3051176"/>
              <a:ext cx="265113" cy="280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1" i="0" u="none" strike="noStrike" cap="none" normalizeH="0" baseline="0">
                  <a:ln>
                    <a:noFill/>
                  </a:ln>
                  <a:solidFill>
                    <a:srgbClr val="FF1F45"/>
                  </a:solidFill>
                  <a:effectLst/>
                  <a:latin typeface="Arial" panose="020B0604020202020204" pitchFamily="34" charset="0"/>
                </a:rPr>
                <a:t>io</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498" name="Rectangle 207"/>
            <p:cNvSpPr>
              <a:spLocks noChangeArrowheads="1"/>
            </p:cNvSpPr>
            <p:nvPr/>
          </p:nvSpPr>
          <p:spPr bwMode="auto">
            <a:xfrm>
              <a:off x="7578725" y="3051176"/>
              <a:ext cx="215900" cy="280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1" i="0" u="none" strike="noStrike" cap="none" normalizeH="0" baseline="0">
                  <a:ln>
                    <a:noFill/>
                  </a:ln>
                  <a:solidFill>
                    <a:srgbClr val="FF1F45"/>
                  </a:solidFill>
                  <a:effectLst/>
                  <a:latin typeface="Arial" panose="020B0604020202020204" pitchFamily="34" charset="0"/>
                </a:rPr>
                <a:t>n</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499" name="Freeform 208"/>
            <p:cNvSpPr>
              <a:spLocks/>
            </p:cNvSpPr>
            <p:nvPr/>
          </p:nvSpPr>
          <p:spPr bwMode="auto">
            <a:xfrm>
              <a:off x="6294438" y="3389313"/>
              <a:ext cx="1711325" cy="1160463"/>
            </a:xfrm>
            <a:custGeom>
              <a:avLst/>
              <a:gdLst>
                <a:gd name="T0" fmla="*/ 2 w 580"/>
                <a:gd name="T1" fmla="*/ 367 h 393"/>
                <a:gd name="T2" fmla="*/ 0 w 580"/>
                <a:gd name="T3" fmla="*/ 367 h 393"/>
                <a:gd name="T4" fmla="*/ 26 w 580"/>
                <a:gd name="T5" fmla="*/ 393 h 393"/>
                <a:gd name="T6" fmla="*/ 554 w 580"/>
                <a:gd name="T7" fmla="*/ 393 h 393"/>
                <a:gd name="T8" fmla="*/ 580 w 580"/>
                <a:gd name="T9" fmla="*/ 367 h 393"/>
                <a:gd name="T10" fmla="*/ 580 w 580"/>
                <a:gd name="T11" fmla="*/ 26 h 393"/>
                <a:gd name="T12" fmla="*/ 554 w 580"/>
                <a:gd name="T13" fmla="*/ 0 h 393"/>
                <a:gd name="T14" fmla="*/ 26 w 580"/>
                <a:gd name="T15" fmla="*/ 0 h 393"/>
                <a:gd name="T16" fmla="*/ 0 w 580"/>
                <a:gd name="T17" fmla="*/ 26 h 393"/>
                <a:gd name="T18" fmla="*/ 0 w 580"/>
                <a:gd name="T19" fmla="*/ 367 h 393"/>
                <a:gd name="T20" fmla="*/ 2 w 580"/>
                <a:gd name="T21" fmla="*/ 367 h 393"/>
                <a:gd name="T22" fmla="*/ 4 w 580"/>
                <a:gd name="T23" fmla="*/ 367 h 393"/>
                <a:gd name="T24" fmla="*/ 4 w 580"/>
                <a:gd name="T25" fmla="*/ 26 h 393"/>
                <a:gd name="T26" fmla="*/ 10 w 580"/>
                <a:gd name="T27" fmla="*/ 10 h 393"/>
                <a:gd name="T28" fmla="*/ 26 w 580"/>
                <a:gd name="T29" fmla="*/ 4 h 393"/>
                <a:gd name="T30" fmla="*/ 554 w 580"/>
                <a:gd name="T31" fmla="*/ 4 h 393"/>
                <a:gd name="T32" fmla="*/ 570 w 580"/>
                <a:gd name="T33" fmla="*/ 10 h 393"/>
                <a:gd name="T34" fmla="*/ 576 w 580"/>
                <a:gd name="T35" fmla="*/ 26 h 393"/>
                <a:gd name="T36" fmla="*/ 576 w 580"/>
                <a:gd name="T37" fmla="*/ 367 h 393"/>
                <a:gd name="T38" fmla="*/ 570 w 580"/>
                <a:gd name="T39" fmla="*/ 383 h 393"/>
                <a:gd name="T40" fmla="*/ 554 w 580"/>
                <a:gd name="T41" fmla="*/ 389 h 393"/>
                <a:gd name="T42" fmla="*/ 26 w 580"/>
                <a:gd name="T43" fmla="*/ 389 h 393"/>
                <a:gd name="T44" fmla="*/ 10 w 580"/>
                <a:gd name="T45" fmla="*/ 383 h 393"/>
                <a:gd name="T46" fmla="*/ 4 w 580"/>
                <a:gd name="T47" fmla="*/ 367 h 393"/>
                <a:gd name="T48" fmla="*/ 2 w 580"/>
                <a:gd name="T49" fmla="*/ 367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80" h="393">
                  <a:moveTo>
                    <a:pt x="2" y="367"/>
                  </a:moveTo>
                  <a:cubicBezTo>
                    <a:pt x="0" y="367"/>
                    <a:pt x="0" y="367"/>
                    <a:pt x="0" y="367"/>
                  </a:cubicBezTo>
                  <a:cubicBezTo>
                    <a:pt x="0" y="382"/>
                    <a:pt x="12" y="393"/>
                    <a:pt x="26" y="393"/>
                  </a:cubicBezTo>
                  <a:cubicBezTo>
                    <a:pt x="554" y="393"/>
                    <a:pt x="554" y="393"/>
                    <a:pt x="554" y="393"/>
                  </a:cubicBezTo>
                  <a:cubicBezTo>
                    <a:pt x="568" y="393"/>
                    <a:pt x="580" y="382"/>
                    <a:pt x="580" y="367"/>
                  </a:cubicBezTo>
                  <a:cubicBezTo>
                    <a:pt x="580" y="26"/>
                    <a:pt x="580" y="26"/>
                    <a:pt x="580" y="26"/>
                  </a:cubicBezTo>
                  <a:cubicBezTo>
                    <a:pt x="580" y="11"/>
                    <a:pt x="568" y="0"/>
                    <a:pt x="554" y="0"/>
                  </a:cubicBezTo>
                  <a:cubicBezTo>
                    <a:pt x="26" y="0"/>
                    <a:pt x="26" y="0"/>
                    <a:pt x="26" y="0"/>
                  </a:cubicBezTo>
                  <a:cubicBezTo>
                    <a:pt x="12" y="0"/>
                    <a:pt x="0" y="11"/>
                    <a:pt x="0" y="26"/>
                  </a:cubicBezTo>
                  <a:cubicBezTo>
                    <a:pt x="0" y="367"/>
                    <a:pt x="0" y="367"/>
                    <a:pt x="0" y="367"/>
                  </a:cubicBezTo>
                  <a:cubicBezTo>
                    <a:pt x="2" y="367"/>
                    <a:pt x="2" y="367"/>
                    <a:pt x="2" y="367"/>
                  </a:cubicBezTo>
                  <a:cubicBezTo>
                    <a:pt x="4" y="367"/>
                    <a:pt x="4" y="367"/>
                    <a:pt x="4" y="367"/>
                  </a:cubicBezTo>
                  <a:cubicBezTo>
                    <a:pt x="4" y="26"/>
                    <a:pt x="4" y="26"/>
                    <a:pt x="4" y="26"/>
                  </a:cubicBezTo>
                  <a:cubicBezTo>
                    <a:pt x="4" y="20"/>
                    <a:pt x="6" y="14"/>
                    <a:pt x="10" y="10"/>
                  </a:cubicBezTo>
                  <a:cubicBezTo>
                    <a:pt x="14" y="6"/>
                    <a:pt x="20" y="4"/>
                    <a:pt x="26" y="4"/>
                  </a:cubicBezTo>
                  <a:cubicBezTo>
                    <a:pt x="554" y="4"/>
                    <a:pt x="554" y="4"/>
                    <a:pt x="554" y="4"/>
                  </a:cubicBezTo>
                  <a:cubicBezTo>
                    <a:pt x="560" y="4"/>
                    <a:pt x="566" y="6"/>
                    <a:pt x="570" y="10"/>
                  </a:cubicBezTo>
                  <a:cubicBezTo>
                    <a:pt x="574" y="14"/>
                    <a:pt x="576" y="20"/>
                    <a:pt x="576" y="26"/>
                  </a:cubicBezTo>
                  <a:cubicBezTo>
                    <a:pt x="576" y="367"/>
                    <a:pt x="576" y="367"/>
                    <a:pt x="576" y="367"/>
                  </a:cubicBezTo>
                  <a:cubicBezTo>
                    <a:pt x="576" y="373"/>
                    <a:pt x="574" y="379"/>
                    <a:pt x="570" y="383"/>
                  </a:cubicBezTo>
                  <a:cubicBezTo>
                    <a:pt x="566" y="387"/>
                    <a:pt x="560" y="389"/>
                    <a:pt x="554" y="389"/>
                  </a:cubicBezTo>
                  <a:cubicBezTo>
                    <a:pt x="26" y="389"/>
                    <a:pt x="26" y="389"/>
                    <a:pt x="26" y="389"/>
                  </a:cubicBezTo>
                  <a:cubicBezTo>
                    <a:pt x="20" y="389"/>
                    <a:pt x="14" y="387"/>
                    <a:pt x="10" y="383"/>
                  </a:cubicBezTo>
                  <a:cubicBezTo>
                    <a:pt x="6" y="379"/>
                    <a:pt x="4" y="373"/>
                    <a:pt x="4" y="367"/>
                  </a:cubicBezTo>
                  <a:lnTo>
                    <a:pt x="2" y="367"/>
                  </a:lnTo>
                  <a:close/>
                </a:path>
              </a:pathLst>
            </a:custGeom>
            <a:solidFill>
              <a:srgbClr val="FF1F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t-IT"/>
            </a:p>
          </p:txBody>
        </p:sp>
        <p:sp>
          <p:nvSpPr>
            <p:cNvPr id="500" name="Rectangle 209"/>
            <p:cNvSpPr>
              <a:spLocks noChangeArrowheads="1"/>
            </p:cNvSpPr>
            <p:nvPr/>
          </p:nvSpPr>
          <p:spPr bwMode="auto">
            <a:xfrm>
              <a:off x="6453188" y="3489326"/>
              <a:ext cx="219075"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1" i="0" u="none" strike="noStrike" cap="none" normalizeH="0" baseline="0">
                  <a:ln>
                    <a:noFill/>
                  </a:ln>
                  <a:solidFill>
                    <a:srgbClr val="FF1F45"/>
                  </a:solidFill>
                  <a:effectLst/>
                  <a:latin typeface="Arial" panose="020B0604020202020204" pitchFamily="34" charset="0"/>
                </a:rPr>
                <a:t>D</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501" name="Rectangle 210"/>
            <p:cNvSpPr>
              <a:spLocks noChangeArrowheads="1"/>
            </p:cNvSpPr>
            <p:nvPr/>
          </p:nvSpPr>
          <p:spPr bwMode="auto">
            <a:xfrm>
              <a:off x="6577013" y="3489326"/>
              <a:ext cx="144463"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1" i="0" u="none" strike="noStrike" cap="none" normalizeH="0" baseline="0">
                  <a:ln>
                    <a:noFill/>
                  </a:ln>
                  <a:solidFill>
                    <a:srgbClr val="FF1F45"/>
                  </a:solidFill>
                  <a:effectLst/>
                  <a:latin typeface="Arial" panose="020B0604020202020204" pitchFamily="34" charset="0"/>
                </a:rPr>
                <a:t>i</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502" name="Rectangle 211"/>
            <p:cNvSpPr>
              <a:spLocks noChangeArrowheads="1"/>
            </p:cNvSpPr>
            <p:nvPr/>
          </p:nvSpPr>
          <p:spPr bwMode="auto">
            <a:xfrm>
              <a:off x="6632575" y="3489326"/>
              <a:ext cx="347663"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1" i="0" u="none" strike="noStrike" cap="none" normalizeH="0" baseline="0">
                  <a:ln>
                    <a:noFill/>
                  </a:ln>
                  <a:solidFill>
                    <a:srgbClr val="FF1F45"/>
                  </a:solidFill>
                  <a:effectLst/>
                  <a:latin typeface="Arial" panose="020B0604020202020204" pitchFamily="34" charset="0"/>
                </a:rPr>
                <a:t>ese</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503" name="Rectangle 212"/>
            <p:cNvSpPr>
              <a:spLocks noChangeArrowheads="1"/>
            </p:cNvSpPr>
            <p:nvPr/>
          </p:nvSpPr>
          <p:spPr bwMode="auto">
            <a:xfrm>
              <a:off x="6888163" y="3489326"/>
              <a:ext cx="144463"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1" i="0" u="none" strike="noStrike" cap="none" normalizeH="0" baseline="0">
                  <a:ln>
                    <a:noFill/>
                  </a:ln>
                  <a:solidFill>
                    <a:srgbClr val="FF1F45"/>
                  </a:solidFill>
                  <a:effectLst/>
                  <a:latin typeface="Arial" panose="020B0604020202020204" pitchFamily="34" charset="0"/>
                </a:rPr>
                <a:t>l</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504" name="Rectangle 213"/>
            <p:cNvSpPr>
              <a:spLocks noChangeArrowheads="1"/>
            </p:cNvSpPr>
            <p:nvPr/>
          </p:nvSpPr>
          <p:spPr bwMode="auto">
            <a:xfrm>
              <a:off x="6943725" y="3489326"/>
              <a:ext cx="241300"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1" i="0" u="none" strike="noStrike" cap="none" normalizeH="0" baseline="0">
                  <a:ln>
                    <a:noFill/>
                  </a:ln>
                  <a:solidFill>
                    <a:srgbClr val="FF1F45"/>
                  </a:solidFill>
                  <a:effectLst/>
                  <a:latin typeface="Arial" panose="020B0604020202020204" pitchFamily="34" charset="0"/>
                </a:rPr>
                <a:t> g</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505" name="Rectangle 214"/>
            <p:cNvSpPr>
              <a:spLocks noChangeArrowheads="1"/>
            </p:cNvSpPr>
            <p:nvPr/>
          </p:nvSpPr>
          <p:spPr bwMode="auto">
            <a:xfrm>
              <a:off x="7094538" y="3489326"/>
              <a:ext cx="185738"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1" i="0" u="none" strike="noStrike" cap="none" normalizeH="0" baseline="0">
                  <a:ln>
                    <a:noFill/>
                  </a:ln>
                  <a:solidFill>
                    <a:srgbClr val="FF1F45"/>
                  </a:solidFill>
                  <a:effectLst/>
                  <a:latin typeface="Arial" panose="020B0604020202020204" pitchFamily="34" charset="0"/>
                </a:rPr>
                <a:t>e</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506" name="Rectangle 215"/>
            <p:cNvSpPr>
              <a:spLocks noChangeArrowheads="1"/>
            </p:cNvSpPr>
            <p:nvPr/>
          </p:nvSpPr>
          <p:spPr bwMode="auto">
            <a:xfrm>
              <a:off x="7185025" y="3489326"/>
              <a:ext cx="350838"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1" i="0" u="none" strike="noStrike" cap="none" normalizeH="0" baseline="0">
                  <a:ln>
                    <a:noFill/>
                  </a:ln>
                  <a:solidFill>
                    <a:srgbClr val="FF1F45"/>
                  </a:solidFill>
                  <a:effectLst/>
                  <a:latin typeface="Arial" panose="020B0604020202020204" pitchFamily="34" charset="0"/>
                </a:rPr>
                <a:t>ner</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507" name="Rectangle 216"/>
            <p:cNvSpPr>
              <a:spLocks noChangeArrowheads="1"/>
            </p:cNvSpPr>
            <p:nvPr/>
          </p:nvSpPr>
          <p:spPr bwMode="auto">
            <a:xfrm>
              <a:off x="7445375" y="3489326"/>
              <a:ext cx="185738"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1" i="0" u="none" strike="noStrike" cap="none" normalizeH="0" baseline="0">
                  <a:ln>
                    <a:noFill/>
                  </a:ln>
                  <a:solidFill>
                    <a:srgbClr val="FF1F45"/>
                  </a:solidFill>
                  <a:effectLst/>
                  <a:latin typeface="Arial" panose="020B0604020202020204" pitchFamily="34" charset="0"/>
                </a:rPr>
                <a:t>a</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508" name="Rectangle 217"/>
            <p:cNvSpPr>
              <a:spLocks noChangeArrowheads="1"/>
            </p:cNvSpPr>
            <p:nvPr/>
          </p:nvSpPr>
          <p:spPr bwMode="auto">
            <a:xfrm>
              <a:off x="7535863" y="3489326"/>
              <a:ext cx="161925"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1" i="0" u="none" strike="noStrike" cap="none" normalizeH="0" baseline="0">
                  <a:ln>
                    <a:noFill/>
                  </a:ln>
                  <a:solidFill>
                    <a:srgbClr val="FF1F45"/>
                  </a:solidFill>
                  <a:effectLst/>
                  <a:latin typeface="Arial" panose="020B0604020202020204" pitchFamily="34" charset="0"/>
                </a:rPr>
                <a:t>t</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509" name="Rectangle 218"/>
            <p:cNvSpPr>
              <a:spLocks noChangeArrowheads="1"/>
            </p:cNvSpPr>
            <p:nvPr/>
          </p:nvSpPr>
          <p:spPr bwMode="auto">
            <a:xfrm>
              <a:off x="7600950" y="3489326"/>
              <a:ext cx="196850"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1" i="0" u="none" strike="noStrike" cap="none" normalizeH="0" baseline="0">
                  <a:ln>
                    <a:noFill/>
                  </a:ln>
                  <a:solidFill>
                    <a:srgbClr val="FF1F45"/>
                  </a:solidFill>
                  <a:effectLst/>
                  <a:latin typeface="Arial" panose="020B0604020202020204" pitchFamily="34" charset="0"/>
                </a:rPr>
                <a:t>o</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510" name="Rectangle 219"/>
            <p:cNvSpPr>
              <a:spLocks noChangeArrowheads="1"/>
            </p:cNvSpPr>
            <p:nvPr/>
          </p:nvSpPr>
          <p:spPr bwMode="auto">
            <a:xfrm>
              <a:off x="7702550" y="3489326"/>
              <a:ext cx="163513"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1" i="0" u="none" strike="noStrike" cap="none" normalizeH="0" baseline="0">
                  <a:ln>
                    <a:noFill/>
                  </a:ln>
                  <a:solidFill>
                    <a:srgbClr val="FF1F45"/>
                  </a:solidFill>
                  <a:effectLst/>
                  <a:latin typeface="Arial" panose="020B0604020202020204" pitchFamily="34" charset="0"/>
                </a:rPr>
                <a:t>r</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511" name="Rectangle 220"/>
            <p:cNvSpPr>
              <a:spLocks noChangeArrowheads="1"/>
            </p:cNvSpPr>
            <p:nvPr/>
          </p:nvSpPr>
          <p:spPr bwMode="auto">
            <a:xfrm>
              <a:off x="6453188" y="3817938"/>
              <a:ext cx="188913"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1" i="0" u="none" strike="noStrike" cap="none" normalizeH="0" baseline="0">
                  <a:ln>
                    <a:noFill/>
                  </a:ln>
                  <a:solidFill>
                    <a:srgbClr val="FF1F45"/>
                  </a:solidFill>
                  <a:effectLst/>
                  <a:latin typeface="Arial" panose="020B0604020202020204" pitchFamily="34" charset="0"/>
                </a:rPr>
                <a:t>S</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512" name="Rectangle 221"/>
            <p:cNvSpPr>
              <a:spLocks noChangeArrowheads="1"/>
            </p:cNvSpPr>
            <p:nvPr/>
          </p:nvSpPr>
          <p:spPr bwMode="auto">
            <a:xfrm>
              <a:off x="6548438" y="3817938"/>
              <a:ext cx="247650"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1" i="0" u="none" strike="noStrike" cap="none" normalizeH="0" baseline="0">
                  <a:ln>
                    <a:noFill/>
                  </a:ln>
                  <a:solidFill>
                    <a:srgbClr val="FF1F45"/>
                  </a:solidFill>
                  <a:effectLst/>
                  <a:latin typeface="Arial" panose="020B0604020202020204" pitchFamily="34" charset="0"/>
                </a:rPr>
                <a:t>m</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513" name="Rectangle 222"/>
            <p:cNvSpPr>
              <a:spLocks noChangeArrowheads="1"/>
            </p:cNvSpPr>
            <p:nvPr/>
          </p:nvSpPr>
          <p:spPr bwMode="auto">
            <a:xfrm>
              <a:off x="6700838" y="3817938"/>
              <a:ext cx="280988"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1" i="0" u="none" strike="noStrike" cap="none" normalizeH="0" baseline="0">
                  <a:ln>
                    <a:noFill/>
                  </a:ln>
                  <a:solidFill>
                    <a:srgbClr val="FF1F45"/>
                  </a:solidFill>
                  <a:effectLst/>
                  <a:latin typeface="Arial" panose="020B0604020202020204" pitchFamily="34" charset="0"/>
                </a:rPr>
                <a:t>all</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514" name="Rectangle 223"/>
            <p:cNvSpPr>
              <a:spLocks noChangeArrowheads="1"/>
            </p:cNvSpPr>
            <p:nvPr/>
          </p:nvSpPr>
          <p:spPr bwMode="auto">
            <a:xfrm>
              <a:off x="6948488" y="3817938"/>
              <a:ext cx="196850"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1" i="0" u="none" strike="noStrike" cap="none" normalizeH="0" baseline="0">
                  <a:ln>
                    <a:noFill/>
                  </a:ln>
                  <a:solidFill>
                    <a:srgbClr val="FF1F45"/>
                  </a:solidFill>
                  <a:effectLst/>
                  <a:latin typeface="Arial" panose="020B0604020202020204" pitchFamily="34" charset="0"/>
                </a:rPr>
                <a:t>P</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515" name="Rectangle 224"/>
            <p:cNvSpPr>
              <a:spLocks noChangeArrowheads="1"/>
            </p:cNvSpPr>
            <p:nvPr/>
          </p:nvSpPr>
          <p:spPr bwMode="auto">
            <a:xfrm>
              <a:off x="7051675" y="3817938"/>
              <a:ext cx="206375"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1" i="0" u="none" strike="noStrike" cap="none" normalizeH="0" baseline="0">
                  <a:ln>
                    <a:noFill/>
                  </a:ln>
                  <a:solidFill>
                    <a:srgbClr val="FF1F45"/>
                  </a:solidFill>
                  <a:effectLst/>
                  <a:latin typeface="Arial" panose="020B0604020202020204" pitchFamily="34" charset="0"/>
                </a:rPr>
                <a:t>V</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516" name="Rectangle 225"/>
            <p:cNvSpPr>
              <a:spLocks noChangeArrowheads="1"/>
            </p:cNvSpPr>
            <p:nvPr/>
          </p:nvSpPr>
          <p:spPr bwMode="auto">
            <a:xfrm>
              <a:off x="6453188" y="4148138"/>
              <a:ext cx="187325"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1" i="0" u="none" strike="noStrike" cap="none" normalizeH="0" baseline="0">
                  <a:ln>
                    <a:noFill/>
                  </a:ln>
                  <a:solidFill>
                    <a:srgbClr val="FF1F45"/>
                  </a:solidFill>
                  <a:effectLst/>
                  <a:latin typeface="Arial" panose="020B0604020202020204" pitchFamily="34" charset="0"/>
                </a:rPr>
                <a:t>E</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517" name="Rectangle 226"/>
            <p:cNvSpPr>
              <a:spLocks noChangeArrowheads="1"/>
            </p:cNvSpPr>
            <p:nvPr/>
          </p:nvSpPr>
          <p:spPr bwMode="auto">
            <a:xfrm>
              <a:off x="6543675" y="4148138"/>
              <a:ext cx="161925"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1" i="0" u="none" strike="noStrike" cap="none" normalizeH="0" baseline="0">
                  <a:ln>
                    <a:noFill/>
                  </a:ln>
                  <a:solidFill>
                    <a:srgbClr val="FF1F45"/>
                  </a:solidFill>
                  <a:effectLst/>
                  <a:latin typeface="Arial" panose="020B0604020202020204" pitchFamily="34" charset="0"/>
                </a:rPr>
                <a:t>t</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518" name="Rectangle 227"/>
            <p:cNvSpPr>
              <a:spLocks noChangeArrowheads="1"/>
            </p:cNvSpPr>
            <p:nvPr/>
          </p:nvSpPr>
          <p:spPr bwMode="auto">
            <a:xfrm>
              <a:off x="6608763" y="4148138"/>
              <a:ext cx="387350"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1" i="0" u="none" strike="noStrike" cap="none" normalizeH="0" baseline="0">
                  <a:ln>
                    <a:noFill/>
                  </a:ln>
                  <a:solidFill>
                    <a:srgbClr val="FF1F45"/>
                  </a:solidFill>
                  <a:effectLst/>
                  <a:latin typeface="Arial" panose="020B0604020202020204" pitchFamily="34" charset="0"/>
                </a:rPr>
                <a:t>han</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519" name="Rectangle 228"/>
            <p:cNvSpPr>
              <a:spLocks noChangeArrowheads="1"/>
            </p:cNvSpPr>
            <p:nvPr/>
          </p:nvSpPr>
          <p:spPr bwMode="auto">
            <a:xfrm>
              <a:off x="6902450" y="4148138"/>
              <a:ext cx="198438"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1" i="0" u="none" strike="noStrike" cap="none" normalizeH="0" baseline="0">
                  <a:ln>
                    <a:noFill/>
                  </a:ln>
                  <a:solidFill>
                    <a:srgbClr val="FF1F45"/>
                  </a:solidFill>
                  <a:effectLst/>
                  <a:latin typeface="Arial" panose="020B0604020202020204" pitchFamily="34" charset="0"/>
                </a:rPr>
                <a:t>o</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520" name="Rectangle 229"/>
            <p:cNvSpPr>
              <a:spLocks noChangeArrowheads="1"/>
            </p:cNvSpPr>
            <p:nvPr/>
          </p:nvSpPr>
          <p:spPr bwMode="auto">
            <a:xfrm>
              <a:off x="7005638" y="4148138"/>
              <a:ext cx="144463"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1" i="0" u="none" strike="noStrike" cap="none" normalizeH="0" baseline="0">
                  <a:ln>
                    <a:noFill/>
                  </a:ln>
                  <a:solidFill>
                    <a:srgbClr val="FF1F45"/>
                  </a:solidFill>
                  <a:effectLst/>
                  <a:latin typeface="Arial" panose="020B0604020202020204" pitchFamily="34" charset="0"/>
                </a:rPr>
                <a:t>l</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521" name="Rectangle 230"/>
            <p:cNvSpPr>
              <a:spLocks noChangeArrowheads="1"/>
            </p:cNvSpPr>
            <p:nvPr/>
          </p:nvSpPr>
          <p:spPr bwMode="auto">
            <a:xfrm>
              <a:off x="7107238" y="4148138"/>
              <a:ext cx="196850"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1" i="0" u="none" strike="noStrike" cap="none" normalizeH="0" baseline="0">
                  <a:ln>
                    <a:noFill/>
                  </a:ln>
                  <a:solidFill>
                    <a:srgbClr val="FF1F45"/>
                  </a:solidFill>
                  <a:effectLst/>
                  <a:latin typeface="Arial" panose="020B0604020202020204" pitchFamily="34" charset="0"/>
                </a:rPr>
                <a:t>g</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522" name="Rectangle 231"/>
            <p:cNvSpPr>
              <a:spLocks noChangeArrowheads="1"/>
            </p:cNvSpPr>
            <p:nvPr/>
          </p:nvSpPr>
          <p:spPr bwMode="auto">
            <a:xfrm>
              <a:off x="7210425" y="4148138"/>
              <a:ext cx="374650"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1" i="0" u="none" strike="noStrike" cap="none" normalizeH="0" baseline="0">
                  <a:ln>
                    <a:noFill/>
                  </a:ln>
                  <a:solidFill>
                    <a:srgbClr val="FF1F45"/>
                  </a:solidFill>
                  <a:effectLst/>
                  <a:latin typeface="Arial" panose="020B0604020202020204" pitchFamily="34" charset="0"/>
                </a:rPr>
                <a:t>ene</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523" name="Rectangle 232"/>
            <p:cNvSpPr>
              <a:spLocks noChangeArrowheads="1"/>
            </p:cNvSpPr>
            <p:nvPr/>
          </p:nvSpPr>
          <p:spPr bwMode="auto">
            <a:xfrm>
              <a:off x="7494588" y="4148138"/>
              <a:ext cx="161925"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1" i="0" u="none" strike="noStrike" cap="none" normalizeH="0" baseline="0">
                  <a:ln>
                    <a:noFill/>
                  </a:ln>
                  <a:solidFill>
                    <a:srgbClr val="FF1F45"/>
                  </a:solidFill>
                  <a:effectLst/>
                  <a:latin typeface="Arial" panose="020B0604020202020204" pitchFamily="34" charset="0"/>
                </a:rPr>
                <a:t>r</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524" name="Rectangle 233"/>
            <p:cNvSpPr>
              <a:spLocks noChangeArrowheads="1"/>
            </p:cNvSpPr>
            <p:nvPr/>
          </p:nvSpPr>
          <p:spPr bwMode="auto">
            <a:xfrm>
              <a:off x="7561263" y="4148138"/>
              <a:ext cx="185738"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1" i="0" u="none" strike="noStrike" cap="none" normalizeH="0" baseline="0">
                  <a:ln>
                    <a:noFill/>
                  </a:ln>
                  <a:solidFill>
                    <a:srgbClr val="FF1F45"/>
                  </a:solidFill>
                  <a:effectLst/>
                  <a:latin typeface="Arial" panose="020B0604020202020204" pitchFamily="34" charset="0"/>
                </a:rPr>
                <a:t>a</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525" name="Rectangle 234"/>
            <p:cNvSpPr>
              <a:spLocks noChangeArrowheads="1"/>
            </p:cNvSpPr>
            <p:nvPr/>
          </p:nvSpPr>
          <p:spPr bwMode="auto">
            <a:xfrm>
              <a:off x="7651750" y="4148138"/>
              <a:ext cx="163513"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1" i="0" u="none" strike="noStrike" cap="none" normalizeH="0" baseline="0">
                  <a:ln>
                    <a:noFill/>
                  </a:ln>
                  <a:solidFill>
                    <a:srgbClr val="FF1F45"/>
                  </a:solidFill>
                  <a:effectLst/>
                  <a:latin typeface="Arial" panose="020B0604020202020204" pitchFamily="34" charset="0"/>
                </a:rPr>
                <a:t>t</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526" name="Rectangle 235"/>
            <p:cNvSpPr>
              <a:spLocks noChangeArrowheads="1"/>
            </p:cNvSpPr>
            <p:nvPr/>
          </p:nvSpPr>
          <p:spPr bwMode="auto">
            <a:xfrm>
              <a:off x="7716838" y="4148138"/>
              <a:ext cx="198438"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1" i="0" u="none" strike="noStrike" cap="none" normalizeH="0" baseline="0">
                  <a:ln>
                    <a:noFill/>
                  </a:ln>
                  <a:solidFill>
                    <a:srgbClr val="FF1F45"/>
                  </a:solidFill>
                  <a:effectLst/>
                  <a:latin typeface="Arial" panose="020B0604020202020204" pitchFamily="34" charset="0"/>
                </a:rPr>
                <a:t>o</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527" name="Rectangle 236"/>
            <p:cNvSpPr>
              <a:spLocks noChangeArrowheads="1"/>
            </p:cNvSpPr>
            <p:nvPr/>
          </p:nvSpPr>
          <p:spPr bwMode="auto">
            <a:xfrm>
              <a:off x="7820025" y="4148138"/>
              <a:ext cx="161925"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1" i="0" u="none" strike="noStrike" cap="none" normalizeH="0" baseline="0">
                  <a:ln>
                    <a:noFill/>
                  </a:ln>
                  <a:solidFill>
                    <a:srgbClr val="FF1F45"/>
                  </a:solidFill>
                  <a:effectLst/>
                  <a:latin typeface="Arial" panose="020B0604020202020204" pitchFamily="34" charset="0"/>
                </a:rPr>
                <a:t>r</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566" name="Rectangle 275"/>
            <p:cNvSpPr>
              <a:spLocks noChangeArrowheads="1"/>
            </p:cNvSpPr>
            <p:nvPr/>
          </p:nvSpPr>
          <p:spPr bwMode="auto">
            <a:xfrm>
              <a:off x="6565900" y="4941888"/>
              <a:ext cx="182563"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139B29"/>
                  </a:solidFill>
                  <a:effectLst/>
                  <a:latin typeface="Arial" panose="020B0604020202020204" pitchFamily="34" charset="0"/>
                </a:rPr>
                <a:t>B</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567" name="Rectangle 276"/>
            <p:cNvSpPr>
              <a:spLocks noChangeArrowheads="1"/>
            </p:cNvSpPr>
            <p:nvPr/>
          </p:nvSpPr>
          <p:spPr bwMode="auto">
            <a:xfrm>
              <a:off x="6661150" y="4941888"/>
              <a:ext cx="127000"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139B29"/>
                  </a:solidFill>
                  <a:effectLst/>
                  <a:latin typeface="Arial" panose="020B0604020202020204" pitchFamily="34" charset="0"/>
                </a:rPr>
                <a:t>i</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568" name="Rectangle 277"/>
            <p:cNvSpPr>
              <a:spLocks noChangeArrowheads="1"/>
            </p:cNvSpPr>
            <p:nvPr/>
          </p:nvSpPr>
          <p:spPr bwMode="auto">
            <a:xfrm>
              <a:off x="6705600" y="4941888"/>
              <a:ext cx="303213"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139B29"/>
                  </a:solidFill>
                  <a:effectLst/>
                  <a:latin typeface="Arial" panose="020B0604020202020204" pitchFamily="34" charset="0"/>
                </a:rPr>
                <a:t>o-f</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569" name="Rectangle 278"/>
            <p:cNvSpPr>
              <a:spLocks noChangeArrowheads="1"/>
            </p:cNvSpPr>
            <p:nvPr/>
          </p:nvSpPr>
          <p:spPr bwMode="auto">
            <a:xfrm>
              <a:off x="6924675" y="4941888"/>
              <a:ext cx="182563"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139B29"/>
                  </a:solidFill>
                  <a:effectLst/>
                  <a:latin typeface="Arial" panose="020B0604020202020204" pitchFamily="34" charset="0"/>
                </a:rPr>
                <a:t>u</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570" name="Rectangle 279"/>
            <p:cNvSpPr>
              <a:spLocks noChangeArrowheads="1"/>
            </p:cNvSpPr>
            <p:nvPr/>
          </p:nvSpPr>
          <p:spPr bwMode="auto">
            <a:xfrm>
              <a:off x="7019925" y="4941888"/>
              <a:ext cx="212725"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139B29"/>
                  </a:solidFill>
                  <a:effectLst/>
                  <a:latin typeface="Arial" panose="020B0604020202020204" pitchFamily="34" charset="0"/>
                </a:rPr>
                <a:t>el</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571" name="Rectangle 280"/>
            <p:cNvSpPr>
              <a:spLocks noChangeArrowheads="1"/>
            </p:cNvSpPr>
            <p:nvPr/>
          </p:nvSpPr>
          <p:spPr bwMode="auto">
            <a:xfrm>
              <a:off x="7151688" y="4941888"/>
              <a:ext cx="200025"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139B29"/>
                  </a:solidFill>
                  <a:effectLst/>
                  <a:latin typeface="Arial" panose="020B0604020202020204" pitchFamily="34" charset="0"/>
                </a:rPr>
                <a:t>^</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572" name="Rectangle 281"/>
            <p:cNvSpPr>
              <a:spLocks noChangeArrowheads="1"/>
            </p:cNvSpPr>
            <p:nvPr/>
          </p:nvSpPr>
          <p:spPr bwMode="auto">
            <a:xfrm>
              <a:off x="7265988" y="4941888"/>
              <a:ext cx="268288"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139B29"/>
                  </a:solidFill>
                  <a:effectLst/>
                  <a:latin typeface="Arial" panose="020B0604020202020204" pitchFamily="34" charset="0"/>
                </a:rPr>
                <a:t> (e</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573" name="Rectangle 282"/>
            <p:cNvSpPr>
              <a:spLocks noChangeArrowheads="1"/>
            </p:cNvSpPr>
            <p:nvPr/>
          </p:nvSpPr>
          <p:spPr bwMode="auto">
            <a:xfrm>
              <a:off x="7451725" y="4941888"/>
              <a:ext cx="144463"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139B29"/>
                  </a:solidFill>
                  <a:effectLst/>
                  <a:latin typeface="Arial" panose="020B0604020202020204" pitchFamily="34" charset="0"/>
                </a:rPr>
                <a:t>t</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574" name="Rectangle 283"/>
            <p:cNvSpPr>
              <a:spLocks noChangeArrowheads="1"/>
            </p:cNvSpPr>
            <p:nvPr/>
          </p:nvSpPr>
          <p:spPr bwMode="auto">
            <a:xfrm>
              <a:off x="7508875" y="4941888"/>
              <a:ext cx="360363"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139B29"/>
                  </a:solidFill>
                  <a:effectLst/>
                  <a:latin typeface="Arial" panose="020B0604020202020204" pitchFamily="34" charset="0"/>
                </a:rPr>
                <a:t>han</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575" name="Rectangle 284"/>
            <p:cNvSpPr>
              <a:spLocks noChangeArrowheads="1"/>
            </p:cNvSpPr>
            <p:nvPr/>
          </p:nvSpPr>
          <p:spPr bwMode="auto">
            <a:xfrm>
              <a:off x="7785100" y="4941888"/>
              <a:ext cx="187325"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139B29"/>
                  </a:solidFill>
                  <a:effectLst/>
                  <a:latin typeface="Arial" panose="020B0604020202020204" pitchFamily="34" charset="0"/>
                </a:rPr>
                <a:t>o</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576" name="Rectangle 285"/>
            <p:cNvSpPr>
              <a:spLocks noChangeArrowheads="1"/>
            </p:cNvSpPr>
            <p:nvPr/>
          </p:nvSpPr>
          <p:spPr bwMode="auto">
            <a:xfrm>
              <a:off x="7883525" y="4941888"/>
              <a:ext cx="127000"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139B29"/>
                  </a:solidFill>
                  <a:effectLst/>
                  <a:latin typeface="Arial" panose="020B0604020202020204" pitchFamily="34" charset="0"/>
                </a:rPr>
                <a:t>l</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577" name="Rectangle 286"/>
            <p:cNvSpPr>
              <a:spLocks noChangeArrowheads="1"/>
            </p:cNvSpPr>
            <p:nvPr/>
          </p:nvSpPr>
          <p:spPr bwMode="auto">
            <a:xfrm>
              <a:off x="6565900" y="5106988"/>
              <a:ext cx="185738"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139B29"/>
                  </a:solidFill>
                  <a:effectLst/>
                  <a:latin typeface="Arial" panose="020B0604020202020204" pitchFamily="34" charset="0"/>
                </a:rPr>
                <a:t>o</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578" name="Rectangle 287"/>
            <p:cNvSpPr>
              <a:spLocks noChangeArrowheads="1"/>
            </p:cNvSpPr>
            <p:nvPr/>
          </p:nvSpPr>
          <p:spPr bwMode="auto">
            <a:xfrm>
              <a:off x="6664325" y="5106988"/>
              <a:ext cx="144463"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139B29"/>
                  </a:solidFill>
                  <a:effectLst/>
                  <a:latin typeface="Arial" panose="020B0604020202020204" pitchFamily="34" charset="0"/>
                </a:rPr>
                <a:t>r</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579" name="Rectangle 288"/>
            <p:cNvSpPr>
              <a:spLocks noChangeArrowheads="1"/>
            </p:cNvSpPr>
            <p:nvPr/>
          </p:nvSpPr>
          <p:spPr bwMode="auto">
            <a:xfrm>
              <a:off x="6723063" y="5106988"/>
              <a:ext cx="300038"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139B29"/>
                  </a:solidFill>
                  <a:effectLst/>
                  <a:latin typeface="Arial" panose="020B0604020202020204" pitchFamily="34" charset="0"/>
                </a:rPr>
                <a:t> so</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580" name="Rectangle 289"/>
            <p:cNvSpPr>
              <a:spLocks noChangeArrowheads="1"/>
            </p:cNvSpPr>
            <p:nvPr/>
          </p:nvSpPr>
          <p:spPr bwMode="auto">
            <a:xfrm>
              <a:off x="6938963" y="5106988"/>
              <a:ext cx="127000"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139B29"/>
                  </a:solidFill>
                  <a:effectLst/>
                  <a:latin typeface="Arial" panose="020B0604020202020204" pitchFamily="34" charset="0"/>
                </a:rPr>
                <a:t>l</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581" name="Rectangle 290"/>
            <p:cNvSpPr>
              <a:spLocks noChangeArrowheads="1"/>
            </p:cNvSpPr>
            <p:nvPr/>
          </p:nvSpPr>
          <p:spPr bwMode="auto">
            <a:xfrm>
              <a:off x="6983413" y="5106988"/>
              <a:ext cx="223838"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139B29"/>
                  </a:solidFill>
                  <a:effectLst/>
                  <a:latin typeface="Arial" panose="020B0604020202020204" pitchFamily="34" charset="0"/>
                </a:rPr>
                <a:t>id</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582" name="Rectangle 291"/>
            <p:cNvSpPr>
              <a:spLocks noChangeArrowheads="1"/>
            </p:cNvSpPr>
            <p:nvPr/>
          </p:nvSpPr>
          <p:spPr bwMode="auto">
            <a:xfrm>
              <a:off x="7172325" y="5106988"/>
              <a:ext cx="322263"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139B29"/>
                  </a:solidFill>
                  <a:effectLst/>
                  <a:latin typeface="Arial" panose="020B0604020202020204" pitchFamily="34" charset="0"/>
                </a:rPr>
                <a:t>bio</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583" name="Rectangle 292"/>
            <p:cNvSpPr>
              <a:spLocks noChangeArrowheads="1"/>
            </p:cNvSpPr>
            <p:nvPr/>
          </p:nvSpPr>
          <p:spPr bwMode="auto">
            <a:xfrm>
              <a:off x="7413625" y="5106988"/>
              <a:ext cx="230188"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139B29"/>
                  </a:solidFill>
                  <a:effectLst/>
                  <a:latin typeface="Arial" panose="020B0604020202020204" pitchFamily="34" charset="0"/>
                </a:rPr>
                <a:t>m</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584" name="Rectangle 293"/>
            <p:cNvSpPr>
              <a:spLocks noChangeArrowheads="1"/>
            </p:cNvSpPr>
            <p:nvPr/>
          </p:nvSpPr>
          <p:spPr bwMode="auto">
            <a:xfrm>
              <a:off x="7556500" y="5106988"/>
              <a:ext cx="312738"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139B29"/>
                  </a:solidFill>
                  <a:effectLst/>
                  <a:latin typeface="Arial" panose="020B0604020202020204" pitchFamily="34" charset="0"/>
                </a:rPr>
                <a:t>ass</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585" name="Rectangle 294"/>
            <p:cNvSpPr>
              <a:spLocks noChangeArrowheads="1"/>
            </p:cNvSpPr>
            <p:nvPr/>
          </p:nvSpPr>
          <p:spPr bwMode="auto">
            <a:xfrm>
              <a:off x="7786688" y="5106988"/>
              <a:ext cx="138113"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139B29"/>
                  </a:solidFill>
                  <a:effectLst/>
                  <a:latin typeface="Arial" panose="020B0604020202020204" pitchFamily="34" charset="0"/>
                </a:rPr>
                <a:t>)</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628" name="Rectangle 337"/>
            <p:cNvSpPr>
              <a:spLocks noChangeArrowheads="1"/>
            </p:cNvSpPr>
            <p:nvPr/>
          </p:nvSpPr>
          <p:spPr bwMode="auto">
            <a:xfrm>
              <a:off x="5675313" y="909638"/>
              <a:ext cx="23813" cy="4322763"/>
            </a:xfrm>
            <a:prstGeom prst="rect">
              <a:avLst/>
            </a:prstGeom>
            <a:solidFill>
              <a:srgbClr val="FF1F4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t-IT"/>
            </a:p>
          </p:txBody>
        </p:sp>
        <p:sp>
          <p:nvSpPr>
            <p:cNvPr id="629" name="Freeform 338"/>
            <p:cNvSpPr>
              <a:spLocks/>
            </p:cNvSpPr>
            <p:nvPr/>
          </p:nvSpPr>
          <p:spPr bwMode="auto">
            <a:xfrm>
              <a:off x="5675313" y="909638"/>
              <a:ext cx="23813" cy="4322763"/>
            </a:xfrm>
            <a:custGeom>
              <a:avLst/>
              <a:gdLst>
                <a:gd name="T0" fmla="*/ 0 w 15"/>
                <a:gd name="T1" fmla="*/ 0 h 2723"/>
                <a:gd name="T2" fmla="*/ 0 w 15"/>
                <a:gd name="T3" fmla="*/ 2723 h 2723"/>
                <a:gd name="T4" fmla="*/ 15 w 15"/>
                <a:gd name="T5" fmla="*/ 2723 h 2723"/>
                <a:gd name="T6" fmla="*/ 15 w 15"/>
                <a:gd name="T7" fmla="*/ 0 h 2723"/>
              </a:gdLst>
              <a:ahLst/>
              <a:cxnLst>
                <a:cxn ang="0">
                  <a:pos x="T0" y="T1"/>
                </a:cxn>
                <a:cxn ang="0">
                  <a:pos x="T2" y="T3"/>
                </a:cxn>
                <a:cxn ang="0">
                  <a:pos x="T4" y="T5"/>
                </a:cxn>
                <a:cxn ang="0">
                  <a:pos x="T6" y="T7"/>
                </a:cxn>
              </a:cxnLst>
              <a:rect l="0" t="0" r="r" b="b"/>
              <a:pathLst>
                <a:path w="15" h="2723">
                  <a:moveTo>
                    <a:pt x="0" y="0"/>
                  </a:moveTo>
                  <a:lnTo>
                    <a:pt x="0" y="2723"/>
                  </a:lnTo>
                  <a:lnTo>
                    <a:pt x="15" y="2723"/>
                  </a:lnTo>
                  <a:lnTo>
                    <a:pt x="1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t-IT"/>
            </a:p>
          </p:txBody>
        </p:sp>
        <p:sp>
          <p:nvSpPr>
            <p:cNvPr id="630" name="Freeform 339"/>
            <p:cNvSpPr>
              <a:spLocks/>
            </p:cNvSpPr>
            <p:nvPr/>
          </p:nvSpPr>
          <p:spPr bwMode="auto">
            <a:xfrm>
              <a:off x="6064250" y="1919288"/>
              <a:ext cx="85725" cy="95250"/>
            </a:xfrm>
            <a:custGeom>
              <a:avLst/>
              <a:gdLst>
                <a:gd name="T0" fmla="*/ 0 w 54"/>
                <a:gd name="T1" fmla="*/ 60 h 60"/>
                <a:gd name="T2" fmla="*/ 30 w 54"/>
                <a:gd name="T3" fmla="*/ 30 h 60"/>
                <a:gd name="T4" fmla="*/ 0 w 54"/>
                <a:gd name="T5" fmla="*/ 0 h 60"/>
                <a:gd name="T6" fmla="*/ 26 w 54"/>
                <a:gd name="T7" fmla="*/ 0 h 60"/>
                <a:gd name="T8" fmla="*/ 54 w 54"/>
                <a:gd name="T9" fmla="*/ 30 h 60"/>
                <a:gd name="T10" fmla="*/ 26 w 54"/>
                <a:gd name="T11" fmla="*/ 60 h 60"/>
                <a:gd name="T12" fmla="*/ 0 w 54"/>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54" h="60">
                  <a:moveTo>
                    <a:pt x="0" y="60"/>
                  </a:moveTo>
                  <a:lnTo>
                    <a:pt x="30" y="30"/>
                  </a:lnTo>
                  <a:lnTo>
                    <a:pt x="0" y="0"/>
                  </a:lnTo>
                  <a:lnTo>
                    <a:pt x="26" y="0"/>
                  </a:lnTo>
                  <a:lnTo>
                    <a:pt x="54" y="30"/>
                  </a:lnTo>
                  <a:lnTo>
                    <a:pt x="26" y="60"/>
                  </a:lnTo>
                  <a:lnTo>
                    <a:pt x="0" y="60"/>
                  </a:lnTo>
                  <a:close/>
                </a:path>
              </a:pathLst>
            </a:custGeom>
            <a:solidFill>
              <a:srgbClr val="FF1F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t-IT"/>
            </a:p>
          </p:txBody>
        </p:sp>
        <p:sp>
          <p:nvSpPr>
            <p:cNvPr id="631" name="Rectangle 340"/>
            <p:cNvSpPr>
              <a:spLocks noChangeArrowheads="1"/>
            </p:cNvSpPr>
            <p:nvPr/>
          </p:nvSpPr>
          <p:spPr bwMode="auto">
            <a:xfrm>
              <a:off x="5686425" y="1954213"/>
              <a:ext cx="425450" cy="23813"/>
            </a:xfrm>
            <a:prstGeom prst="rect">
              <a:avLst/>
            </a:prstGeom>
            <a:solidFill>
              <a:srgbClr val="FF1F4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t-IT"/>
            </a:p>
          </p:txBody>
        </p:sp>
        <p:sp>
          <p:nvSpPr>
            <p:cNvPr id="632" name="Freeform 341"/>
            <p:cNvSpPr>
              <a:spLocks/>
            </p:cNvSpPr>
            <p:nvPr/>
          </p:nvSpPr>
          <p:spPr bwMode="auto">
            <a:xfrm>
              <a:off x="5686425" y="1954213"/>
              <a:ext cx="425450" cy="23813"/>
            </a:xfrm>
            <a:custGeom>
              <a:avLst/>
              <a:gdLst>
                <a:gd name="T0" fmla="*/ 0 w 268"/>
                <a:gd name="T1" fmla="*/ 15 h 15"/>
                <a:gd name="T2" fmla="*/ 268 w 268"/>
                <a:gd name="T3" fmla="*/ 15 h 15"/>
                <a:gd name="T4" fmla="*/ 268 w 268"/>
                <a:gd name="T5" fmla="*/ 0 h 15"/>
                <a:gd name="T6" fmla="*/ 0 w 268"/>
                <a:gd name="T7" fmla="*/ 0 h 15"/>
              </a:gdLst>
              <a:ahLst/>
              <a:cxnLst>
                <a:cxn ang="0">
                  <a:pos x="T0" y="T1"/>
                </a:cxn>
                <a:cxn ang="0">
                  <a:pos x="T2" y="T3"/>
                </a:cxn>
                <a:cxn ang="0">
                  <a:pos x="T4" y="T5"/>
                </a:cxn>
                <a:cxn ang="0">
                  <a:pos x="T6" y="T7"/>
                </a:cxn>
              </a:cxnLst>
              <a:rect l="0" t="0" r="r" b="b"/>
              <a:pathLst>
                <a:path w="268" h="15">
                  <a:moveTo>
                    <a:pt x="0" y="15"/>
                  </a:moveTo>
                  <a:lnTo>
                    <a:pt x="268" y="15"/>
                  </a:lnTo>
                  <a:lnTo>
                    <a:pt x="268"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t-IT"/>
            </a:p>
          </p:txBody>
        </p:sp>
        <p:sp>
          <p:nvSpPr>
            <p:cNvPr id="633" name="Freeform 342"/>
            <p:cNvSpPr>
              <a:spLocks/>
            </p:cNvSpPr>
            <p:nvPr/>
          </p:nvSpPr>
          <p:spPr bwMode="auto">
            <a:xfrm>
              <a:off x="8461375" y="1919288"/>
              <a:ext cx="84138" cy="95250"/>
            </a:xfrm>
            <a:custGeom>
              <a:avLst/>
              <a:gdLst>
                <a:gd name="T0" fmla="*/ 0 w 53"/>
                <a:gd name="T1" fmla="*/ 60 h 60"/>
                <a:gd name="T2" fmla="*/ 29 w 53"/>
                <a:gd name="T3" fmla="*/ 30 h 60"/>
                <a:gd name="T4" fmla="*/ 0 w 53"/>
                <a:gd name="T5" fmla="*/ 0 h 60"/>
                <a:gd name="T6" fmla="*/ 26 w 53"/>
                <a:gd name="T7" fmla="*/ 0 h 60"/>
                <a:gd name="T8" fmla="*/ 53 w 53"/>
                <a:gd name="T9" fmla="*/ 30 h 60"/>
                <a:gd name="T10" fmla="*/ 26 w 53"/>
                <a:gd name="T11" fmla="*/ 60 h 60"/>
                <a:gd name="T12" fmla="*/ 0 w 53"/>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53" h="60">
                  <a:moveTo>
                    <a:pt x="0" y="60"/>
                  </a:moveTo>
                  <a:lnTo>
                    <a:pt x="29" y="30"/>
                  </a:lnTo>
                  <a:lnTo>
                    <a:pt x="0" y="0"/>
                  </a:lnTo>
                  <a:lnTo>
                    <a:pt x="26" y="0"/>
                  </a:lnTo>
                  <a:lnTo>
                    <a:pt x="53" y="30"/>
                  </a:lnTo>
                  <a:lnTo>
                    <a:pt x="26" y="60"/>
                  </a:lnTo>
                  <a:lnTo>
                    <a:pt x="0" y="60"/>
                  </a:lnTo>
                  <a:close/>
                </a:path>
              </a:pathLst>
            </a:custGeom>
            <a:solidFill>
              <a:srgbClr val="FF1F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t-IT"/>
            </a:p>
          </p:txBody>
        </p:sp>
        <p:sp>
          <p:nvSpPr>
            <p:cNvPr id="634" name="Rectangle 343"/>
            <p:cNvSpPr>
              <a:spLocks noChangeArrowheads="1"/>
            </p:cNvSpPr>
            <p:nvPr/>
          </p:nvSpPr>
          <p:spPr bwMode="auto">
            <a:xfrm>
              <a:off x="8083550" y="1954213"/>
              <a:ext cx="423863" cy="23813"/>
            </a:xfrm>
            <a:prstGeom prst="rect">
              <a:avLst/>
            </a:prstGeom>
            <a:solidFill>
              <a:srgbClr val="FF1F4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t-IT"/>
            </a:p>
          </p:txBody>
        </p:sp>
        <p:sp>
          <p:nvSpPr>
            <p:cNvPr id="635" name="Freeform 344"/>
            <p:cNvSpPr>
              <a:spLocks/>
            </p:cNvSpPr>
            <p:nvPr/>
          </p:nvSpPr>
          <p:spPr bwMode="auto">
            <a:xfrm>
              <a:off x="8083550" y="1954213"/>
              <a:ext cx="423863" cy="23813"/>
            </a:xfrm>
            <a:custGeom>
              <a:avLst/>
              <a:gdLst>
                <a:gd name="T0" fmla="*/ 0 w 267"/>
                <a:gd name="T1" fmla="*/ 15 h 15"/>
                <a:gd name="T2" fmla="*/ 267 w 267"/>
                <a:gd name="T3" fmla="*/ 15 h 15"/>
                <a:gd name="T4" fmla="*/ 267 w 267"/>
                <a:gd name="T5" fmla="*/ 0 h 15"/>
                <a:gd name="T6" fmla="*/ 0 w 267"/>
                <a:gd name="T7" fmla="*/ 0 h 15"/>
              </a:gdLst>
              <a:ahLst/>
              <a:cxnLst>
                <a:cxn ang="0">
                  <a:pos x="T0" y="T1"/>
                </a:cxn>
                <a:cxn ang="0">
                  <a:pos x="T2" y="T3"/>
                </a:cxn>
                <a:cxn ang="0">
                  <a:pos x="T4" y="T5"/>
                </a:cxn>
                <a:cxn ang="0">
                  <a:pos x="T6" y="T7"/>
                </a:cxn>
              </a:cxnLst>
              <a:rect l="0" t="0" r="r" b="b"/>
              <a:pathLst>
                <a:path w="267" h="15">
                  <a:moveTo>
                    <a:pt x="0" y="15"/>
                  </a:moveTo>
                  <a:lnTo>
                    <a:pt x="267" y="15"/>
                  </a:lnTo>
                  <a:lnTo>
                    <a:pt x="267"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t-IT"/>
            </a:p>
          </p:txBody>
        </p:sp>
        <p:sp>
          <p:nvSpPr>
            <p:cNvPr id="636" name="Freeform 345"/>
            <p:cNvSpPr>
              <a:spLocks/>
            </p:cNvSpPr>
            <p:nvPr/>
          </p:nvSpPr>
          <p:spPr bwMode="auto">
            <a:xfrm>
              <a:off x="8688388" y="3894138"/>
              <a:ext cx="87313" cy="95250"/>
            </a:xfrm>
            <a:custGeom>
              <a:avLst/>
              <a:gdLst>
                <a:gd name="T0" fmla="*/ 0 w 55"/>
                <a:gd name="T1" fmla="*/ 60 h 60"/>
                <a:gd name="T2" fmla="*/ 29 w 55"/>
                <a:gd name="T3" fmla="*/ 30 h 60"/>
                <a:gd name="T4" fmla="*/ 0 w 55"/>
                <a:gd name="T5" fmla="*/ 0 h 60"/>
                <a:gd name="T6" fmla="*/ 26 w 55"/>
                <a:gd name="T7" fmla="*/ 0 h 60"/>
                <a:gd name="T8" fmla="*/ 55 w 55"/>
                <a:gd name="T9" fmla="*/ 30 h 60"/>
                <a:gd name="T10" fmla="*/ 26 w 55"/>
                <a:gd name="T11" fmla="*/ 60 h 60"/>
                <a:gd name="T12" fmla="*/ 0 w 55"/>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55" h="60">
                  <a:moveTo>
                    <a:pt x="0" y="60"/>
                  </a:moveTo>
                  <a:lnTo>
                    <a:pt x="29" y="30"/>
                  </a:lnTo>
                  <a:lnTo>
                    <a:pt x="0" y="0"/>
                  </a:lnTo>
                  <a:lnTo>
                    <a:pt x="26" y="0"/>
                  </a:lnTo>
                  <a:lnTo>
                    <a:pt x="55" y="30"/>
                  </a:lnTo>
                  <a:lnTo>
                    <a:pt x="26" y="60"/>
                  </a:lnTo>
                  <a:lnTo>
                    <a:pt x="0" y="60"/>
                  </a:lnTo>
                  <a:close/>
                </a:path>
              </a:pathLst>
            </a:custGeom>
            <a:solidFill>
              <a:srgbClr val="FF1F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t-IT"/>
            </a:p>
          </p:txBody>
        </p:sp>
        <p:sp>
          <p:nvSpPr>
            <p:cNvPr id="637" name="Rectangle 346"/>
            <p:cNvSpPr>
              <a:spLocks noChangeArrowheads="1"/>
            </p:cNvSpPr>
            <p:nvPr/>
          </p:nvSpPr>
          <p:spPr bwMode="auto">
            <a:xfrm>
              <a:off x="8083550" y="3930651"/>
              <a:ext cx="650875" cy="23813"/>
            </a:xfrm>
            <a:prstGeom prst="rect">
              <a:avLst/>
            </a:prstGeom>
            <a:solidFill>
              <a:srgbClr val="FF1F4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t-IT"/>
            </a:p>
          </p:txBody>
        </p:sp>
        <p:sp>
          <p:nvSpPr>
            <p:cNvPr id="638" name="Freeform 347"/>
            <p:cNvSpPr>
              <a:spLocks/>
            </p:cNvSpPr>
            <p:nvPr/>
          </p:nvSpPr>
          <p:spPr bwMode="auto">
            <a:xfrm>
              <a:off x="8083550" y="3930651"/>
              <a:ext cx="650875" cy="23813"/>
            </a:xfrm>
            <a:custGeom>
              <a:avLst/>
              <a:gdLst>
                <a:gd name="T0" fmla="*/ 0 w 410"/>
                <a:gd name="T1" fmla="*/ 15 h 15"/>
                <a:gd name="T2" fmla="*/ 410 w 410"/>
                <a:gd name="T3" fmla="*/ 15 h 15"/>
                <a:gd name="T4" fmla="*/ 410 w 410"/>
                <a:gd name="T5" fmla="*/ 0 h 15"/>
                <a:gd name="T6" fmla="*/ 0 w 410"/>
                <a:gd name="T7" fmla="*/ 0 h 15"/>
              </a:gdLst>
              <a:ahLst/>
              <a:cxnLst>
                <a:cxn ang="0">
                  <a:pos x="T0" y="T1"/>
                </a:cxn>
                <a:cxn ang="0">
                  <a:pos x="T2" y="T3"/>
                </a:cxn>
                <a:cxn ang="0">
                  <a:pos x="T4" y="T5"/>
                </a:cxn>
                <a:cxn ang="0">
                  <a:pos x="T6" y="T7"/>
                </a:cxn>
              </a:cxnLst>
              <a:rect l="0" t="0" r="r" b="b"/>
              <a:pathLst>
                <a:path w="410" h="15">
                  <a:moveTo>
                    <a:pt x="0" y="15"/>
                  </a:moveTo>
                  <a:lnTo>
                    <a:pt x="410" y="15"/>
                  </a:lnTo>
                  <a:lnTo>
                    <a:pt x="41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t-IT"/>
            </a:p>
          </p:txBody>
        </p:sp>
        <p:sp>
          <p:nvSpPr>
            <p:cNvPr id="644" name="Freeform 353"/>
            <p:cNvSpPr>
              <a:spLocks/>
            </p:cNvSpPr>
            <p:nvPr/>
          </p:nvSpPr>
          <p:spPr bwMode="auto">
            <a:xfrm>
              <a:off x="7102475" y="4387851"/>
              <a:ext cx="95250" cy="85725"/>
            </a:xfrm>
            <a:custGeom>
              <a:avLst/>
              <a:gdLst>
                <a:gd name="T0" fmla="*/ 60 w 60"/>
                <a:gd name="T1" fmla="*/ 54 h 54"/>
                <a:gd name="T2" fmla="*/ 30 w 60"/>
                <a:gd name="T3" fmla="*/ 24 h 54"/>
                <a:gd name="T4" fmla="*/ 0 w 60"/>
                <a:gd name="T5" fmla="*/ 54 h 54"/>
                <a:gd name="T6" fmla="*/ 0 w 60"/>
                <a:gd name="T7" fmla="*/ 30 h 54"/>
                <a:gd name="T8" fmla="*/ 30 w 60"/>
                <a:gd name="T9" fmla="*/ 0 h 54"/>
                <a:gd name="T10" fmla="*/ 60 w 60"/>
                <a:gd name="T11" fmla="*/ 30 h 54"/>
                <a:gd name="T12" fmla="*/ 60 w 60"/>
                <a:gd name="T13" fmla="*/ 54 h 54"/>
              </a:gdLst>
              <a:ahLst/>
              <a:cxnLst>
                <a:cxn ang="0">
                  <a:pos x="T0" y="T1"/>
                </a:cxn>
                <a:cxn ang="0">
                  <a:pos x="T2" y="T3"/>
                </a:cxn>
                <a:cxn ang="0">
                  <a:pos x="T4" y="T5"/>
                </a:cxn>
                <a:cxn ang="0">
                  <a:pos x="T6" y="T7"/>
                </a:cxn>
                <a:cxn ang="0">
                  <a:pos x="T8" y="T9"/>
                </a:cxn>
                <a:cxn ang="0">
                  <a:pos x="T10" y="T11"/>
                </a:cxn>
                <a:cxn ang="0">
                  <a:pos x="T12" y="T13"/>
                </a:cxn>
              </a:cxnLst>
              <a:rect l="0" t="0" r="r" b="b"/>
              <a:pathLst>
                <a:path w="60" h="54">
                  <a:moveTo>
                    <a:pt x="60" y="54"/>
                  </a:moveTo>
                  <a:lnTo>
                    <a:pt x="30" y="24"/>
                  </a:lnTo>
                  <a:lnTo>
                    <a:pt x="0" y="54"/>
                  </a:lnTo>
                  <a:lnTo>
                    <a:pt x="0" y="30"/>
                  </a:lnTo>
                  <a:lnTo>
                    <a:pt x="30" y="0"/>
                  </a:lnTo>
                  <a:lnTo>
                    <a:pt x="60" y="30"/>
                  </a:lnTo>
                  <a:lnTo>
                    <a:pt x="60" y="54"/>
                  </a:lnTo>
                  <a:close/>
                </a:path>
              </a:pathLst>
            </a:custGeom>
            <a:solidFill>
              <a:srgbClr val="139B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t-IT"/>
            </a:p>
          </p:txBody>
        </p:sp>
        <p:sp>
          <p:nvSpPr>
            <p:cNvPr id="645" name="Freeform 354"/>
            <p:cNvSpPr>
              <a:spLocks/>
            </p:cNvSpPr>
            <p:nvPr/>
          </p:nvSpPr>
          <p:spPr bwMode="auto">
            <a:xfrm>
              <a:off x="7150100" y="4419601"/>
              <a:ext cx="0" cy="490538"/>
            </a:xfrm>
            <a:custGeom>
              <a:avLst/>
              <a:gdLst>
                <a:gd name="T0" fmla="*/ 309 h 309"/>
                <a:gd name="T1" fmla="*/ 0 h 309"/>
                <a:gd name="T2" fmla="*/ 309 h 309"/>
              </a:gdLst>
              <a:ahLst/>
              <a:cxnLst>
                <a:cxn ang="0">
                  <a:pos x="0" y="T0"/>
                </a:cxn>
                <a:cxn ang="0">
                  <a:pos x="0" y="T1"/>
                </a:cxn>
                <a:cxn ang="0">
                  <a:pos x="0" y="T2"/>
                </a:cxn>
              </a:cxnLst>
              <a:rect l="0" t="0" r="r" b="b"/>
              <a:pathLst>
                <a:path h="309">
                  <a:moveTo>
                    <a:pt x="0" y="309"/>
                  </a:moveTo>
                  <a:lnTo>
                    <a:pt x="0" y="0"/>
                  </a:lnTo>
                  <a:lnTo>
                    <a:pt x="0" y="309"/>
                  </a:lnTo>
                  <a:close/>
                </a:path>
              </a:pathLst>
            </a:custGeom>
            <a:solidFill>
              <a:srgbClr val="139B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t-IT"/>
            </a:p>
          </p:txBody>
        </p:sp>
        <p:sp>
          <p:nvSpPr>
            <p:cNvPr id="646" name="Line 355"/>
            <p:cNvSpPr>
              <a:spLocks noChangeShapeType="1"/>
            </p:cNvSpPr>
            <p:nvPr/>
          </p:nvSpPr>
          <p:spPr bwMode="auto">
            <a:xfrm flipV="1">
              <a:off x="7150100" y="4419601"/>
              <a:ext cx="0" cy="490538"/>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t-IT"/>
            </a:p>
          </p:txBody>
        </p:sp>
        <p:sp>
          <p:nvSpPr>
            <p:cNvPr id="647" name="Rectangle 356"/>
            <p:cNvSpPr>
              <a:spLocks noChangeArrowheads="1"/>
            </p:cNvSpPr>
            <p:nvPr/>
          </p:nvSpPr>
          <p:spPr bwMode="auto">
            <a:xfrm>
              <a:off x="7138988" y="4419601"/>
              <a:ext cx="23813" cy="490538"/>
            </a:xfrm>
            <a:prstGeom prst="rect">
              <a:avLst/>
            </a:prstGeom>
            <a:solidFill>
              <a:srgbClr val="11AA3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t-IT"/>
            </a:p>
          </p:txBody>
        </p:sp>
        <p:sp>
          <p:nvSpPr>
            <p:cNvPr id="648" name="Freeform 357"/>
            <p:cNvSpPr>
              <a:spLocks/>
            </p:cNvSpPr>
            <p:nvPr/>
          </p:nvSpPr>
          <p:spPr bwMode="auto">
            <a:xfrm>
              <a:off x="7138988" y="4419601"/>
              <a:ext cx="23813" cy="490538"/>
            </a:xfrm>
            <a:custGeom>
              <a:avLst/>
              <a:gdLst>
                <a:gd name="T0" fmla="*/ 15 w 15"/>
                <a:gd name="T1" fmla="*/ 309 h 309"/>
                <a:gd name="T2" fmla="*/ 15 w 15"/>
                <a:gd name="T3" fmla="*/ 0 h 309"/>
                <a:gd name="T4" fmla="*/ 0 w 15"/>
                <a:gd name="T5" fmla="*/ 0 h 309"/>
                <a:gd name="T6" fmla="*/ 0 w 15"/>
                <a:gd name="T7" fmla="*/ 309 h 309"/>
              </a:gdLst>
              <a:ahLst/>
              <a:cxnLst>
                <a:cxn ang="0">
                  <a:pos x="T0" y="T1"/>
                </a:cxn>
                <a:cxn ang="0">
                  <a:pos x="T2" y="T3"/>
                </a:cxn>
                <a:cxn ang="0">
                  <a:pos x="T4" y="T5"/>
                </a:cxn>
                <a:cxn ang="0">
                  <a:pos x="T6" y="T7"/>
                </a:cxn>
              </a:cxnLst>
              <a:rect l="0" t="0" r="r" b="b"/>
              <a:pathLst>
                <a:path w="15" h="309">
                  <a:moveTo>
                    <a:pt x="15" y="309"/>
                  </a:moveTo>
                  <a:lnTo>
                    <a:pt x="15" y="0"/>
                  </a:lnTo>
                  <a:lnTo>
                    <a:pt x="0" y="0"/>
                  </a:lnTo>
                  <a:lnTo>
                    <a:pt x="0" y="30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t-IT"/>
            </a:p>
          </p:txBody>
        </p:sp>
      </p:grpSp>
      <p:sp>
        <p:nvSpPr>
          <p:cNvPr id="649" name="Rectangle 358"/>
          <p:cNvSpPr>
            <a:spLocks noChangeArrowheads="1"/>
          </p:cNvSpPr>
          <p:nvPr/>
        </p:nvSpPr>
        <p:spPr bwMode="auto">
          <a:xfrm>
            <a:off x="1219200" y="6435726"/>
            <a:ext cx="168275" cy="280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FF1F45"/>
                </a:solidFill>
                <a:effectLst/>
                <a:latin typeface="Arial" panose="020B0604020202020204" pitchFamily="34" charset="0"/>
              </a:rPr>
              <a:t>*</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650" name="Rectangle 359"/>
          <p:cNvSpPr>
            <a:spLocks noChangeArrowheads="1"/>
          </p:cNvSpPr>
          <p:nvPr/>
        </p:nvSpPr>
        <p:spPr bwMode="auto">
          <a:xfrm>
            <a:off x="1336675" y="6435726"/>
            <a:ext cx="234950" cy="280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FF1F45"/>
                </a:solidFill>
                <a:effectLst/>
                <a:latin typeface="Arial" panose="020B0604020202020204" pitchFamily="34" charset="0"/>
              </a:rPr>
              <a:t> e</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651" name="Rectangle 360"/>
          <p:cNvSpPr>
            <a:spLocks noChangeArrowheads="1"/>
          </p:cNvSpPr>
          <p:nvPr/>
        </p:nvSpPr>
        <p:spPr bwMode="auto">
          <a:xfrm>
            <a:off x="1471613" y="6435726"/>
            <a:ext cx="173038" cy="280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FF1F45"/>
                </a:solidFill>
                <a:effectLst/>
                <a:latin typeface="Arial" panose="020B0604020202020204" pitchFamily="34" charset="0"/>
              </a:rPr>
              <a:t>x</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652" name="Rectangle 361"/>
          <p:cNvSpPr>
            <a:spLocks noChangeArrowheads="1"/>
          </p:cNvSpPr>
          <p:nvPr/>
        </p:nvSpPr>
        <p:spPr bwMode="auto">
          <a:xfrm>
            <a:off x="1547813" y="6435726"/>
            <a:ext cx="200025" cy="280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FF1F45"/>
                </a:solidFill>
                <a:effectLst/>
                <a:latin typeface="Arial" panose="020B0604020202020204" pitchFamily="34" charset="0"/>
              </a:rPr>
              <a:t>o</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653" name="Rectangle 362"/>
          <p:cNvSpPr>
            <a:spLocks noChangeArrowheads="1"/>
          </p:cNvSpPr>
          <p:nvPr/>
        </p:nvSpPr>
        <p:spPr bwMode="auto">
          <a:xfrm>
            <a:off x="1646238" y="6435726"/>
            <a:ext cx="292100" cy="280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FF1F45"/>
                </a:solidFill>
                <a:effectLst/>
                <a:latin typeface="Arial" panose="020B0604020202020204" pitchFamily="34" charset="0"/>
              </a:rPr>
              <a:t>ge</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654" name="Rectangle 363"/>
          <p:cNvSpPr>
            <a:spLocks noChangeArrowheads="1"/>
          </p:cNvSpPr>
          <p:nvPr/>
        </p:nvSpPr>
        <p:spPr bwMode="auto">
          <a:xfrm>
            <a:off x="1833563" y="6435726"/>
            <a:ext cx="193675" cy="280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FF1F45"/>
                </a:solidFill>
                <a:effectLst/>
                <a:latin typeface="Arial" panose="020B0604020202020204" pitchFamily="34" charset="0"/>
              </a:rPr>
              <a:t>n</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655" name="Rectangle 364"/>
          <p:cNvSpPr>
            <a:spLocks noChangeArrowheads="1"/>
          </p:cNvSpPr>
          <p:nvPr/>
        </p:nvSpPr>
        <p:spPr bwMode="auto">
          <a:xfrm>
            <a:off x="1927225" y="6435726"/>
            <a:ext cx="298450" cy="280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FF1F45"/>
                </a:solidFill>
                <a:effectLst/>
                <a:latin typeface="Arial" panose="020B0604020202020204" pitchFamily="34" charset="0"/>
              </a:rPr>
              <a:t>ou</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656" name="Rectangle 365"/>
          <p:cNvSpPr>
            <a:spLocks noChangeArrowheads="1"/>
          </p:cNvSpPr>
          <p:nvPr/>
        </p:nvSpPr>
        <p:spPr bwMode="auto">
          <a:xfrm>
            <a:off x="2120900" y="6435726"/>
            <a:ext cx="171450" cy="280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FF1F45"/>
                </a:solidFill>
                <a:effectLst/>
                <a:latin typeface="Arial" panose="020B0604020202020204" pitchFamily="34" charset="0"/>
              </a:rPr>
              <a:t>s</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657" name="Rectangle 366"/>
          <p:cNvSpPr>
            <a:spLocks noChangeArrowheads="1"/>
          </p:cNvSpPr>
          <p:nvPr/>
        </p:nvSpPr>
        <p:spPr bwMode="auto">
          <a:xfrm>
            <a:off x="1219200" y="6604001"/>
            <a:ext cx="200025"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FF1F45"/>
                </a:solidFill>
                <a:effectLst/>
                <a:latin typeface="Arial" panose="020B0604020202020204" pitchFamily="34" charset="0"/>
              </a:rPr>
              <a:t>^</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658" name="Rectangle 367"/>
          <p:cNvSpPr>
            <a:spLocks noChangeArrowheads="1"/>
          </p:cNvSpPr>
          <p:nvPr/>
        </p:nvSpPr>
        <p:spPr bwMode="auto">
          <a:xfrm>
            <a:off x="1381125" y="6604001"/>
            <a:ext cx="165100"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FF1F45"/>
                </a:solidFill>
                <a:effectLst/>
                <a:latin typeface="Arial" panose="020B0604020202020204" pitchFamily="34" charset="0"/>
              </a:rPr>
              <a:t>c</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659" name="Rectangle 368"/>
          <p:cNvSpPr>
            <a:spLocks noChangeArrowheads="1"/>
          </p:cNvSpPr>
          <p:nvPr/>
        </p:nvSpPr>
        <p:spPr bwMode="auto">
          <a:xfrm>
            <a:off x="1458913" y="6604001"/>
            <a:ext cx="144463"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FF1F45"/>
                </a:solidFill>
                <a:effectLst/>
                <a:latin typeface="Arial" panose="020B0604020202020204" pitchFamily="34" charset="0"/>
              </a:rPr>
              <a:t>r</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660" name="Rectangle 369"/>
          <p:cNvSpPr>
            <a:spLocks noChangeArrowheads="1"/>
          </p:cNvSpPr>
          <p:nvPr/>
        </p:nvSpPr>
        <p:spPr bwMode="auto">
          <a:xfrm>
            <a:off x="1516063" y="6604001"/>
            <a:ext cx="185738"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FF1F45"/>
                </a:solidFill>
                <a:effectLst/>
                <a:latin typeface="Arial" panose="020B0604020202020204" pitchFamily="34" charset="0"/>
              </a:rPr>
              <a:t>o</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661" name="Rectangle 370"/>
          <p:cNvSpPr>
            <a:spLocks noChangeArrowheads="1"/>
          </p:cNvSpPr>
          <p:nvPr/>
        </p:nvSpPr>
        <p:spPr bwMode="auto">
          <a:xfrm>
            <a:off x="1614488" y="6604001"/>
            <a:ext cx="185738"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FF1F45"/>
                </a:solidFill>
                <a:effectLst/>
                <a:latin typeface="Arial" panose="020B0604020202020204" pitchFamily="34" charset="0"/>
              </a:rPr>
              <a:t>p</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662" name="Rectangle 371"/>
          <p:cNvSpPr>
            <a:spLocks noChangeArrowheads="1"/>
          </p:cNvSpPr>
          <p:nvPr/>
        </p:nvSpPr>
        <p:spPr bwMode="auto">
          <a:xfrm>
            <a:off x="1758950" y="6604001"/>
            <a:ext cx="144463"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FF1F45"/>
                </a:solidFill>
                <a:effectLst/>
                <a:latin typeface="Arial" panose="020B0604020202020204" pitchFamily="34" charset="0"/>
              </a:rPr>
              <a:t>r</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663" name="Rectangle 372"/>
          <p:cNvSpPr>
            <a:spLocks noChangeArrowheads="1"/>
          </p:cNvSpPr>
          <p:nvPr/>
        </p:nvSpPr>
        <p:spPr bwMode="auto">
          <a:xfrm>
            <a:off x="1816100" y="6604001"/>
            <a:ext cx="174625"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FF1F45"/>
                </a:solidFill>
                <a:effectLst/>
                <a:latin typeface="Arial" panose="020B0604020202020204" pitchFamily="34" charset="0"/>
              </a:rPr>
              <a:t>e</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664" name="Rectangle 373"/>
          <p:cNvSpPr>
            <a:spLocks noChangeArrowheads="1"/>
          </p:cNvSpPr>
          <p:nvPr/>
        </p:nvSpPr>
        <p:spPr bwMode="auto">
          <a:xfrm>
            <a:off x="1905000" y="6604001"/>
            <a:ext cx="293688"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FF1F45"/>
                </a:solidFill>
                <a:effectLst/>
                <a:latin typeface="Arial" panose="020B0604020202020204" pitchFamily="34" charset="0"/>
              </a:rPr>
              <a:t>sid</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665" name="Rectangle 374"/>
          <p:cNvSpPr>
            <a:spLocks noChangeArrowheads="1"/>
          </p:cNvSpPr>
          <p:nvPr/>
        </p:nvSpPr>
        <p:spPr bwMode="auto">
          <a:xfrm>
            <a:off x="2119313" y="6604001"/>
            <a:ext cx="182563"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FF1F45"/>
                </a:solidFill>
                <a:effectLst/>
                <a:latin typeface="Arial" panose="020B0604020202020204" pitchFamily="34" charset="0"/>
              </a:rPr>
              <a:t>u</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666" name="Rectangle 375"/>
          <p:cNvSpPr>
            <a:spLocks noChangeArrowheads="1"/>
          </p:cNvSpPr>
          <p:nvPr/>
        </p:nvSpPr>
        <p:spPr bwMode="auto">
          <a:xfrm>
            <a:off x="2212975" y="6604001"/>
            <a:ext cx="246063"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FF1F45"/>
                </a:solidFill>
                <a:effectLst/>
                <a:latin typeface="Arial" panose="020B0604020202020204" pitchFamily="34" charset="0"/>
              </a:rPr>
              <a:t>es</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667" name="Rectangle 376"/>
          <p:cNvSpPr>
            <a:spLocks noChangeArrowheads="1"/>
          </p:cNvSpPr>
          <p:nvPr/>
        </p:nvSpPr>
        <p:spPr bwMode="auto">
          <a:xfrm>
            <a:off x="2420938" y="6604001"/>
            <a:ext cx="165100"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FF1F45"/>
                </a:solidFill>
                <a:effectLst/>
                <a:latin typeface="Arial" panose="020B0604020202020204" pitchFamily="34" charset="0"/>
              </a:rPr>
              <a:t>c</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668" name="Rectangle 377"/>
          <p:cNvSpPr>
            <a:spLocks noChangeArrowheads="1"/>
          </p:cNvSpPr>
          <p:nvPr/>
        </p:nvSpPr>
        <p:spPr bwMode="auto">
          <a:xfrm>
            <a:off x="2498725" y="6604001"/>
            <a:ext cx="265113"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FF1F45"/>
                </a:solidFill>
                <a:effectLst/>
                <a:latin typeface="Arial" panose="020B0604020202020204" pitchFamily="34" charset="0"/>
              </a:rPr>
              <a:t>an</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669" name="Rectangle 378"/>
          <p:cNvSpPr>
            <a:spLocks noChangeArrowheads="1"/>
          </p:cNvSpPr>
          <p:nvPr/>
        </p:nvSpPr>
        <p:spPr bwMode="auto">
          <a:xfrm>
            <a:off x="2725738" y="6604001"/>
            <a:ext cx="271463"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FF1F45"/>
                </a:solidFill>
                <a:effectLst/>
                <a:latin typeface="Arial" panose="020B0604020202020204" pitchFamily="34" charset="0"/>
              </a:rPr>
              <a:t>be</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670" name="Rectangle 379"/>
          <p:cNvSpPr>
            <a:spLocks noChangeArrowheads="1"/>
          </p:cNvSpPr>
          <p:nvPr/>
        </p:nvSpPr>
        <p:spPr bwMode="auto">
          <a:xfrm>
            <a:off x="2959100" y="6604001"/>
            <a:ext cx="144463"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FF1F45"/>
                </a:solidFill>
                <a:effectLst/>
                <a:latin typeface="Arial" panose="020B0604020202020204" pitchFamily="34" charset="0"/>
              </a:rPr>
              <a:t>t</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671" name="Rectangle 380"/>
          <p:cNvSpPr>
            <a:spLocks noChangeArrowheads="1"/>
          </p:cNvSpPr>
          <p:nvPr/>
        </p:nvSpPr>
        <p:spPr bwMode="auto">
          <a:xfrm>
            <a:off x="3017838" y="6604001"/>
            <a:ext cx="230188"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FF1F45"/>
                </a:solidFill>
                <a:effectLst/>
                <a:latin typeface="Arial" panose="020B0604020202020204" pitchFamily="34" charset="0"/>
              </a:rPr>
              <a:t>ra</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672" name="Rectangle 381"/>
          <p:cNvSpPr>
            <a:spLocks noChangeArrowheads="1"/>
          </p:cNvSpPr>
          <p:nvPr/>
        </p:nvSpPr>
        <p:spPr bwMode="auto">
          <a:xfrm>
            <a:off x="3162300" y="6604001"/>
            <a:ext cx="182563"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FF1F45"/>
                </a:solidFill>
                <a:effectLst/>
                <a:latin typeface="Arial" panose="020B0604020202020204" pitchFamily="34" charset="0"/>
              </a:rPr>
              <a:t>n</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673" name="Rectangle 382"/>
          <p:cNvSpPr>
            <a:spLocks noChangeArrowheads="1"/>
          </p:cNvSpPr>
          <p:nvPr/>
        </p:nvSpPr>
        <p:spPr bwMode="auto">
          <a:xfrm>
            <a:off x="3257550" y="6604001"/>
            <a:ext cx="350838"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FF1F45"/>
                </a:solidFill>
                <a:effectLst/>
                <a:latin typeface="Arial" panose="020B0604020202020204" pitchFamily="34" charset="0"/>
              </a:rPr>
              <a:t>spo</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674" name="Rectangle 383"/>
          <p:cNvSpPr>
            <a:spLocks noChangeArrowheads="1"/>
          </p:cNvSpPr>
          <p:nvPr/>
        </p:nvSpPr>
        <p:spPr bwMode="auto">
          <a:xfrm>
            <a:off x="3525838" y="6604001"/>
            <a:ext cx="144463"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FF1F45"/>
                </a:solidFill>
                <a:effectLst/>
                <a:latin typeface="Arial" panose="020B0604020202020204" pitchFamily="34" charset="0"/>
              </a:rPr>
              <a:t>r</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675" name="Rectangle 384"/>
          <p:cNvSpPr>
            <a:spLocks noChangeArrowheads="1"/>
          </p:cNvSpPr>
          <p:nvPr/>
        </p:nvSpPr>
        <p:spPr bwMode="auto">
          <a:xfrm>
            <a:off x="3589338" y="6604001"/>
            <a:ext cx="144463"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FF1F45"/>
                </a:solidFill>
                <a:effectLst/>
                <a:latin typeface="Arial" panose="020B0604020202020204" pitchFamily="34" charset="0"/>
              </a:rPr>
              <a:t>t</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676" name="Rectangle 385"/>
          <p:cNvSpPr>
            <a:spLocks noChangeArrowheads="1"/>
          </p:cNvSpPr>
          <p:nvPr/>
        </p:nvSpPr>
        <p:spPr bwMode="auto">
          <a:xfrm>
            <a:off x="3646488" y="6604001"/>
            <a:ext cx="173038"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FF1F45"/>
                </a:solidFill>
                <a:effectLst/>
                <a:latin typeface="Arial" panose="020B0604020202020204" pitchFamily="34" charset="0"/>
              </a:rPr>
              <a:t>e</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677" name="Rectangle 386"/>
          <p:cNvSpPr>
            <a:spLocks noChangeArrowheads="1"/>
          </p:cNvSpPr>
          <p:nvPr/>
        </p:nvSpPr>
        <p:spPr bwMode="auto">
          <a:xfrm>
            <a:off x="3733800" y="6604001"/>
            <a:ext cx="185738"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FF1F45"/>
                </a:solidFill>
                <a:effectLst/>
                <a:latin typeface="Arial" panose="020B0604020202020204" pitchFamily="34" charset="0"/>
              </a:rPr>
              <a:t>d</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678" name="Rectangle 387"/>
          <p:cNvSpPr>
            <a:spLocks noChangeArrowheads="1"/>
          </p:cNvSpPr>
          <p:nvPr/>
        </p:nvSpPr>
        <p:spPr bwMode="auto">
          <a:xfrm>
            <a:off x="3832225" y="6604001"/>
            <a:ext cx="287338"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FF1F45"/>
                </a:solidFill>
                <a:effectLst/>
                <a:latin typeface="Arial" panose="020B0604020202020204" pitchFamily="34" charset="0"/>
              </a:rPr>
              <a:t> as</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679" name="Rectangle 388"/>
          <p:cNvSpPr>
            <a:spLocks noChangeArrowheads="1"/>
          </p:cNvSpPr>
          <p:nvPr/>
        </p:nvSpPr>
        <p:spPr bwMode="auto">
          <a:xfrm>
            <a:off x="4084638" y="6604001"/>
            <a:ext cx="295275"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FF1F45"/>
                </a:solidFill>
                <a:effectLst/>
                <a:latin typeface="Arial" panose="020B0604020202020204" pitchFamily="34" charset="0"/>
              </a:rPr>
              <a:t>sol</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680" name="Rectangle 389"/>
          <p:cNvSpPr>
            <a:spLocks noChangeArrowheads="1"/>
          </p:cNvSpPr>
          <p:nvPr/>
        </p:nvSpPr>
        <p:spPr bwMode="auto">
          <a:xfrm>
            <a:off x="4297363" y="6604001"/>
            <a:ext cx="127000"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FF1F45"/>
                </a:solidFill>
                <a:effectLst/>
                <a:latin typeface="Arial" panose="020B0604020202020204" pitchFamily="34" charset="0"/>
              </a:rPr>
              <a:t>i</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681" name="Rectangle 390"/>
          <p:cNvSpPr>
            <a:spLocks noChangeArrowheads="1"/>
          </p:cNvSpPr>
          <p:nvPr/>
        </p:nvSpPr>
        <p:spPr bwMode="auto">
          <a:xfrm>
            <a:off x="4341813" y="6604001"/>
            <a:ext cx="185738"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FF1F45"/>
                </a:solidFill>
                <a:effectLst/>
                <a:latin typeface="Arial" panose="020B0604020202020204" pitchFamily="34" charset="0"/>
              </a:rPr>
              <a:t>d</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682" name="Rectangle 391"/>
          <p:cNvSpPr>
            <a:spLocks noChangeArrowheads="1"/>
          </p:cNvSpPr>
          <p:nvPr/>
        </p:nvSpPr>
        <p:spPr bwMode="auto">
          <a:xfrm>
            <a:off x="4487863" y="6604001"/>
            <a:ext cx="185738"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FF1F45"/>
                </a:solidFill>
                <a:effectLst/>
                <a:latin typeface="Arial" panose="020B0604020202020204" pitchFamily="34" charset="0"/>
              </a:rPr>
              <a:t>b</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683" name="Rectangle 392"/>
          <p:cNvSpPr>
            <a:spLocks noChangeArrowheads="1"/>
          </p:cNvSpPr>
          <p:nvPr/>
        </p:nvSpPr>
        <p:spPr bwMode="auto">
          <a:xfrm>
            <a:off x="4586288" y="6604001"/>
            <a:ext cx="368300"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FF1F45"/>
                </a:solidFill>
                <a:effectLst/>
                <a:latin typeface="Arial" panose="020B0604020202020204" pitchFamily="34" charset="0"/>
              </a:rPr>
              <a:t>iom</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684" name="Rectangle 393"/>
          <p:cNvSpPr>
            <a:spLocks noChangeArrowheads="1"/>
          </p:cNvSpPr>
          <p:nvPr/>
        </p:nvSpPr>
        <p:spPr bwMode="auto">
          <a:xfrm>
            <a:off x="4872038" y="6604001"/>
            <a:ext cx="174625"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FF1F45"/>
                </a:solidFill>
                <a:effectLst/>
                <a:latin typeface="Arial" panose="020B0604020202020204" pitchFamily="34" charset="0"/>
              </a:rPr>
              <a:t>a</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685" name="Rectangle 394"/>
          <p:cNvSpPr>
            <a:spLocks noChangeArrowheads="1"/>
          </p:cNvSpPr>
          <p:nvPr/>
        </p:nvSpPr>
        <p:spPr bwMode="auto">
          <a:xfrm>
            <a:off x="4957763" y="6604001"/>
            <a:ext cx="227013"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FF1F45"/>
                </a:solidFill>
                <a:effectLst/>
                <a:latin typeface="Arial" panose="020B0604020202020204" pitchFamily="34" charset="0"/>
              </a:rPr>
              <a:t>ss</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686" name="Rectangle 395"/>
          <p:cNvSpPr>
            <a:spLocks noChangeArrowheads="1"/>
          </p:cNvSpPr>
          <p:nvPr/>
        </p:nvSpPr>
        <p:spPr bwMode="auto">
          <a:xfrm>
            <a:off x="5148263" y="6604001"/>
            <a:ext cx="241300"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FF1F45"/>
                </a:solidFill>
                <a:effectLst/>
                <a:latin typeface="Arial" panose="020B0604020202020204" pitchFamily="34" charset="0"/>
              </a:rPr>
              <a:t>or</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687" name="Rectangle 396"/>
          <p:cNvSpPr>
            <a:spLocks noChangeArrowheads="1"/>
          </p:cNvSpPr>
          <p:nvPr/>
        </p:nvSpPr>
        <p:spPr bwMode="auto">
          <a:xfrm>
            <a:off x="5351463" y="6604001"/>
            <a:ext cx="166688"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FF1F45"/>
                </a:solidFill>
                <a:effectLst/>
                <a:latin typeface="Arial" panose="020B0604020202020204" pitchFamily="34" charset="0"/>
              </a:rPr>
              <a:t>c</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688" name="Rectangle 397"/>
          <p:cNvSpPr>
            <a:spLocks noChangeArrowheads="1"/>
          </p:cNvSpPr>
          <p:nvPr/>
        </p:nvSpPr>
        <p:spPr bwMode="auto">
          <a:xfrm>
            <a:off x="5429250" y="6604001"/>
            <a:ext cx="280988"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FF1F45"/>
                </a:solidFill>
                <a:effectLst/>
                <a:latin typeface="Arial" panose="020B0604020202020204" pitchFamily="34" charset="0"/>
              </a:rPr>
              <a:t>on</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689" name="Rectangle 398"/>
          <p:cNvSpPr>
            <a:spLocks noChangeArrowheads="1"/>
          </p:cNvSpPr>
          <p:nvPr/>
        </p:nvSpPr>
        <p:spPr bwMode="auto">
          <a:xfrm>
            <a:off x="5622925" y="6604001"/>
            <a:ext cx="168275"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FF1F45"/>
                </a:solidFill>
                <a:effectLst/>
                <a:latin typeface="Arial" panose="020B0604020202020204" pitchFamily="34" charset="0"/>
              </a:rPr>
              <a:t>v</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690" name="Rectangle 399"/>
          <p:cNvSpPr>
            <a:spLocks noChangeArrowheads="1"/>
          </p:cNvSpPr>
          <p:nvPr/>
        </p:nvSpPr>
        <p:spPr bwMode="auto">
          <a:xfrm>
            <a:off x="5703888" y="6604001"/>
            <a:ext cx="173038"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FF1F45"/>
                </a:solidFill>
                <a:effectLst/>
                <a:latin typeface="Arial" panose="020B0604020202020204" pitchFamily="34" charset="0"/>
              </a:rPr>
              <a:t>e</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691" name="Rectangle 400"/>
          <p:cNvSpPr>
            <a:spLocks noChangeArrowheads="1"/>
          </p:cNvSpPr>
          <p:nvPr/>
        </p:nvSpPr>
        <p:spPr bwMode="auto">
          <a:xfrm>
            <a:off x="5791200" y="6604001"/>
            <a:ext cx="144463"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FF1F45"/>
                </a:solidFill>
                <a:effectLst/>
                <a:latin typeface="Arial" panose="020B0604020202020204" pitchFamily="34" charset="0"/>
              </a:rPr>
              <a:t>r</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692" name="Rectangle 401"/>
          <p:cNvSpPr>
            <a:spLocks noChangeArrowheads="1"/>
          </p:cNvSpPr>
          <p:nvPr/>
        </p:nvSpPr>
        <p:spPr bwMode="auto">
          <a:xfrm>
            <a:off x="5854700" y="6604001"/>
            <a:ext cx="144463"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FF1F45"/>
                </a:solidFill>
                <a:effectLst/>
                <a:latin typeface="Arial" panose="020B0604020202020204" pitchFamily="34" charset="0"/>
              </a:rPr>
              <a:t>t</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693" name="Rectangle 402"/>
          <p:cNvSpPr>
            <a:spLocks noChangeArrowheads="1"/>
          </p:cNvSpPr>
          <p:nvPr/>
        </p:nvSpPr>
        <p:spPr bwMode="auto">
          <a:xfrm>
            <a:off x="5911850" y="6604001"/>
            <a:ext cx="174625"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FF1F45"/>
                </a:solidFill>
                <a:effectLst/>
                <a:latin typeface="Arial" panose="020B0604020202020204" pitchFamily="34" charset="0"/>
              </a:rPr>
              <a:t>e</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694" name="Rectangle 403"/>
          <p:cNvSpPr>
            <a:spLocks noChangeArrowheads="1"/>
          </p:cNvSpPr>
          <p:nvPr/>
        </p:nvSpPr>
        <p:spPr bwMode="auto">
          <a:xfrm>
            <a:off x="5999163" y="6604001"/>
            <a:ext cx="185738"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FF1F45"/>
                </a:solidFill>
                <a:effectLst/>
                <a:latin typeface="Arial" panose="020B0604020202020204" pitchFamily="34" charset="0"/>
              </a:rPr>
              <a:t>d</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695" name="Rectangle 404"/>
          <p:cNvSpPr>
            <a:spLocks noChangeArrowheads="1"/>
          </p:cNvSpPr>
          <p:nvPr/>
        </p:nvSpPr>
        <p:spPr bwMode="auto">
          <a:xfrm>
            <a:off x="6145213" y="6604001"/>
            <a:ext cx="127000"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FF1F45"/>
                </a:solidFill>
                <a:effectLst/>
                <a:latin typeface="Arial" panose="020B0604020202020204" pitchFamily="34" charset="0"/>
              </a:rPr>
              <a:t>i</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696" name="Rectangle 405"/>
          <p:cNvSpPr>
            <a:spLocks noChangeArrowheads="1"/>
          </p:cNvSpPr>
          <p:nvPr/>
        </p:nvSpPr>
        <p:spPr bwMode="auto">
          <a:xfrm>
            <a:off x="6188075" y="6604001"/>
            <a:ext cx="184150"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FF1F45"/>
                </a:solidFill>
                <a:effectLst/>
                <a:latin typeface="Arial" panose="020B0604020202020204" pitchFamily="34" charset="0"/>
              </a:rPr>
              <a:t>n</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10" name="Rectangle 407"/>
          <p:cNvSpPr>
            <a:spLocks noChangeArrowheads="1"/>
          </p:cNvSpPr>
          <p:nvPr/>
        </p:nvSpPr>
        <p:spPr bwMode="auto">
          <a:xfrm>
            <a:off x="6330950" y="6604000"/>
            <a:ext cx="173038" cy="265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FF1F45"/>
                </a:solidFill>
                <a:effectLst/>
                <a:latin typeface="Arial" panose="020B0604020202020204" pitchFamily="34" charset="0"/>
              </a:rPr>
              <a:t>e</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447" name="Rectangle 408"/>
          <p:cNvSpPr>
            <a:spLocks noChangeArrowheads="1"/>
          </p:cNvSpPr>
          <p:nvPr/>
        </p:nvSpPr>
        <p:spPr bwMode="auto">
          <a:xfrm>
            <a:off x="6418263" y="6604000"/>
            <a:ext cx="144463" cy="265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FF1F45"/>
                </a:solidFill>
                <a:effectLst/>
                <a:latin typeface="Arial" panose="020B0604020202020204" pitchFamily="34" charset="0"/>
              </a:rPr>
              <a:t>t</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448" name="Rectangle 409"/>
          <p:cNvSpPr>
            <a:spLocks noChangeArrowheads="1"/>
          </p:cNvSpPr>
          <p:nvPr/>
        </p:nvSpPr>
        <p:spPr bwMode="auto">
          <a:xfrm>
            <a:off x="6475413" y="6604000"/>
            <a:ext cx="184150" cy="265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FF1F45"/>
                </a:solidFill>
                <a:effectLst/>
                <a:latin typeface="Arial" panose="020B0604020202020204" pitchFamily="34" charset="0"/>
              </a:rPr>
              <a:t>h</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449" name="Rectangle 410"/>
          <p:cNvSpPr>
            <a:spLocks noChangeArrowheads="1"/>
          </p:cNvSpPr>
          <p:nvPr/>
        </p:nvSpPr>
        <p:spPr bwMode="auto">
          <a:xfrm>
            <a:off x="6570663" y="6604000"/>
            <a:ext cx="266700" cy="265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FF1F45"/>
                </a:solidFill>
                <a:effectLst/>
                <a:latin typeface="Arial" panose="020B0604020202020204" pitchFamily="34" charset="0"/>
              </a:rPr>
              <a:t>an</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450" name="Rectangle 411"/>
          <p:cNvSpPr>
            <a:spLocks noChangeArrowheads="1"/>
          </p:cNvSpPr>
          <p:nvPr/>
        </p:nvSpPr>
        <p:spPr bwMode="auto">
          <a:xfrm>
            <a:off x="6751638" y="6604000"/>
            <a:ext cx="185738" cy="265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FF1F45"/>
                </a:solidFill>
                <a:effectLst/>
                <a:latin typeface="Arial" panose="020B0604020202020204" pitchFamily="34" charset="0"/>
              </a:rPr>
              <a:t>o</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451" name="Rectangle 412"/>
          <p:cNvSpPr>
            <a:spLocks noChangeArrowheads="1"/>
          </p:cNvSpPr>
          <p:nvPr/>
        </p:nvSpPr>
        <p:spPr bwMode="auto">
          <a:xfrm>
            <a:off x="6850063" y="6604000"/>
            <a:ext cx="165100" cy="265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FF1F45"/>
                </a:solidFill>
                <a:effectLst/>
                <a:latin typeface="Arial" panose="020B0604020202020204" pitchFamily="34" charset="0"/>
              </a:rPr>
              <a:t>l,</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452" name="Rectangle 413"/>
          <p:cNvSpPr>
            <a:spLocks noChangeArrowheads="1"/>
          </p:cNvSpPr>
          <p:nvPr/>
        </p:nvSpPr>
        <p:spPr bwMode="auto">
          <a:xfrm>
            <a:off x="6978650" y="6604000"/>
            <a:ext cx="144463" cy="265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FF1F45"/>
                </a:solidFill>
                <a:effectLst/>
                <a:latin typeface="Arial" panose="020B0604020202020204" pitchFamily="34" charset="0"/>
              </a:rPr>
              <a:t>t</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453" name="Rectangle 414"/>
          <p:cNvSpPr>
            <a:spLocks noChangeArrowheads="1"/>
          </p:cNvSpPr>
          <p:nvPr/>
        </p:nvSpPr>
        <p:spPr bwMode="auto">
          <a:xfrm>
            <a:off x="7034213" y="6604000"/>
            <a:ext cx="174625" cy="265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FF1F45"/>
                </a:solidFill>
                <a:effectLst/>
                <a:latin typeface="Arial" panose="020B0604020202020204" pitchFamily="34" charset="0"/>
              </a:rPr>
              <a:t>e</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454" name="Rectangle 415"/>
          <p:cNvSpPr>
            <a:spLocks noChangeArrowheads="1"/>
          </p:cNvSpPr>
          <p:nvPr/>
        </p:nvSpPr>
        <p:spPr bwMode="auto">
          <a:xfrm>
            <a:off x="7121525" y="6604000"/>
            <a:ext cx="165100" cy="265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FF1F45"/>
                </a:solidFill>
                <a:effectLst/>
                <a:latin typeface="Arial" panose="020B0604020202020204" pitchFamily="34" charset="0"/>
              </a:rPr>
              <a:t>c</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455" name="Rectangle 416"/>
          <p:cNvSpPr>
            <a:spLocks noChangeArrowheads="1"/>
          </p:cNvSpPr>
          <p:nvPr/>
        </p:nvSpPr>
        <p:spPr bwMode="auto">
          <a:xfrm>
            <a:off x="7199313" y="6604000"/>
            <a:ext cx="184150" cy="265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FF1F45"/>
                </a:solidFill>
                <a:effectLst/>
                <a:latin typeface="Arial" panose="020B0604020202020204" pitchFamily="34" charset="0"/>
              </a:rPr>
              <a:t>h</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456" name="Rectangle 417"/>
          <p:cNvSpPr>
            <a:spLocks noChangeArrowheads="1"/>
          </p:cNvSpPr>
          <p:nvPr/>
        </p:nvSpPr>
        <p:spPr bwMode="auto">
          <a:xfrm>
            <a:off x="7294563" y="6604000"/>
            <a:ext cx="184150" cy="265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FF1F45"/>
                </a:solidFill>
                <a:effectLst/>
                <a:latin typeface="Arial" panose="020B0604020202020204" pitchFamily="34" charset="0"/>
              </a:rPr>
              <a:t>n</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457" name="Rectangle 418"/>
          <p:cNvSpPr>
            <a:spLocks noChangeArrowheads="1"/>
          </p:cNvSpPr>
          <p:nvPr/>
        </p:nvSpPr>
        <p:spPr bwMode="auto">
          <a:xfrm>
            <a:off x="7389813" y="6604000"/>
            <a:ext cx="225425" cy="265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FF1F45"/>
                </a:solidFill>
                <a:effectLst/>
                <a:latin typeface="Arial" panose="020B0604020202020204" pitchFamily="34" charset="0"/>
              </a:rPr>
              <a:t>ol</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458" name="Rectangle 419"/>
          <p:cNvSpPr>
            <a:spLocks noChangeArrowheads="1"/>
          </p:cNvSpPr>
          <p:nvPr/>
        </p:nvSpPr>
        <p:spPr bwMode="auto">
          <a:xfrm>
            <a:off x="7532688" y="6604000"/>
            <a:ext cx="185738" cy="265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FF1F45"/>
                </a:solidFill>
                <a:effectLst/>
                <a:latin typeface="Arial" panose="020B0604020202020204" pitchFamily="34" charset="0"/>
              </a:rPr>
              <a:t>g</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459" name="Rectangle 420"/>
          <p:cNvSpPr>
            <a:spLocks noChangeArrowheads="1"/>
          </p:cNvSpPr>
          <p:nvPr/>
        </p:nvSpPr>
        <p:spPr bwMode="auto">
          <a:xfrm>
            <a:off x="7631113" y="6604000"/>
            <a:ext cx="212725" cy="265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FF1F45"/>
                </a:solidFill>
                <a:effectLst/>
                <a:latin typeface="Arial" panose="020B0604020202020204" pitchFamily="34" charset="0"/>
              </a:rPr>
              <a:t>ie</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460" name="Rectangle 421"/>
          <p:cNvSpPr>
            <a:spLocks noChangeArrowheads="1"/>
          </p:cNvSpPr>
          <p:nvPr/>
        </p:nvSpPr>
        <p:spPr bwMode="auto">
          <a:xfrm>
            <a:off x="7762875" y="6604000"/>
            <a:ext cx="158750" cy="265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FF1F45"/>
                </a:solidFill>
                <a:effectLst/>
                <a:latin typeface="Arial" panose="020B0604020202020204" pitchFamily="34" charset="0"/>
              </a:rPr>
              <a:t>s</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461" name="Rectangle 422"/>
          <p:cNvSpPr>
            <a:spLocks noChangeArrowheads="1"/>
          </p:cNvSpPr>
          <p:nvPr/>
        </p:nvSpPr>
        <p:spPr bwMode="auto">
          <a:xfrm>
            <a:off x="7834313" y="6604000"/>
            <a:ext cx="227013" cy="265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FF1F45"/>
                </a:solidFill>
                <a:effectLst/>
                <a:latin typeface="Arial" panose="020B0604020202020204" pitchFamily="34" charset="0"/>
              </a:rPr>
              <a:t> n</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462" name="Rectangle 423"/>
          <p:cNvSpPr>
            <a:spLocks noChangeArrowheads="1"/>
          </p:cNvSpPr>
          <p:nvPr/>
        </p:nvSpPr>
        <p:spPr bwMode="auto">
          <a:xfrm>
            <a:off x="7975600" y="6604000"/>
            <a:ext cx="185738" cy="265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FF1F45"/>
                </a:solidFill>
                <a:effectLst/>
                <a:latin typeface="Arial" panose="020B0604020202020204" pitchFamily="34" charset="0"/>
              </a:rPr>
              <a:t>o</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463" name="Rectangle 424"/>
          <p:cNvSpPr>
            <a:spLocks noChangeArrowheads="1"/>
          </p:cNvSpPr>
          <p:nvPr/>
        </p:nvSpPr>
        <p:spPr bwMode="auto">
          <a:xfrm>
            <a:off x="8074025" y="6604000"/>
            <a:ext cx="144463" cy="265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FF1F45"/>
                </a:solidFill>
                <a:effectLst/>
                <a:latin typeface="Arial" panose="020B0604020202020204" pitchFamily="34" charset="0"/>
              </a:rPr>
              <a:t>t</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464" name="Rectangle 425"/>
          <p:cNvSpPr>
            <a:spLocks noChangeArrowheads="1"/>
          </p:cNvSpPr>
          <p:nvPr/>
        </p:nvSpPr>
        <p:spPr bwMode="auto">
          <a:xfrm>
            <a:off x="8178800" y="6604000"/>
            <a:ext cx="144463" cy="265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FF1F45"/>
                </a:solidFill>
                <a:effectLst/>
                <a:latin typeface="Arial" panose="020B0604020202020204" pitchFamily="34" charset="0"/>
              </a:rPr>
              <a:t>r</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465" name="Rectangle 426"/>
          <p:cNvSpPr>
            <a:spLocks noChangeArrowheads="1"/>
          </p:cNvSpPr>
          <p:nvPr/>
        </p:nvSpPr>
        <p:spPr bwMode="auto">
          <a:xfrm>
            <a:off x="8235950" y="6604000"/>
            <a:ext cx="173038" cy="265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FF1F45"/>
                </a:solidFill>
                <a:effectLst/>
                <a:latin typeface="Arial" panose="020B0604020202020204" pitchFamily="34" charset="0"/>
              </a:rPr>
              <a:t>e</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466" name="Rectangle 427"/>
          <p:cNvSpPr>
            <a:spLocks noChangeArrowheads="1"/>
          </p:cNvSpPr>
          <p:nvPr/>
        </p:nvSpPr>
        <p:spPr bwMode="auto">
          <a:xfrm>
            <a:off x="8323263" y="6604000"/>
            <a:ext cx="185738" cy="265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FF1F45"/>
                </a:solidFill>
                <a:effectLst/>
                <a:latin typeface="Arial" panose="020B0604020202020204" pitchFamily="34" charset="0"/>
              </a:rPr>
              <a:t>p</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467" name="Rectangle 428"/>
          <p:cNvSpPr>
            <a:spLocks noChangeArrowheads="1"/>
          </p:cNvSpPr>
          <p:nvPr/>
        </p:nvSpPr>
        <p:spPr bwMode="auto">
          <a:xfrm>
            <a:off x="8421688" y="6604000"/>
            <a:ext cx="144463" cy="265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FF1F45"/>
                </a:solidFill>
                <a:effectLst/>
                <a:latin typeface="Arial" panose="020B0604020202020204" pitchFamily="34" charset="0"/>
              </a:rPr>
              <a:t>r</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468" name="Rectangle 429"/>
          <p:cNvSpPr>
            <a:spLocks noChangeArrowheads="1"/>
          </p:cNvSpPr>
          <p:nvPr/>
        </p:nvSpPr>
        <p:spPr bwMode="auto">
          <a:xfrm>
            <a:off x="8478838" y="6604000"/>
            <a:ext cx="174625" cy="265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FF1F45"/>
                </a:solidFill>
                <a:effectLst/>
                <a:latin typeface="Arial" panose="020B0604020202020204" pitchFamily="34" charset="0"/>
              </a:rPr>
              <a:t>e</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469" name="Rectangle 430"/>
          <p:cNvSpPr>
            <a:spLocks noChangeArrowheads="1"/>
          </p:cNvSpPr>
          <p:nvPr/>
        </p:nvSpPr>
        <p:spPr bwMode="auto">
          <a:xfrm>
            <a:off x="8567738" y="6604000"/>
            <a:ext cx="158750" cy="265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FF1F45"/>
                </a:solidFill>
                <a:effectLst/>
                <a:latin typeface="Arial" panose="020B0604020202020204" pitchFamily="34" charset="0"/>
              </a:rPr>
              <a:t>s</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470" name="Rectangle 431"/>
          <p:cNvSpPr>
            <a:spLocks noChangeArrowheads="1"/>
          </p:cNvSpPr>
          <p:nvPr/>
        </p:nvSpPr>
        <p:spPr bwMode="auto">
          <a:xfrm>
            <a:off x="8639175" y="6604000"/>
            <a:ext cx="268288" cy="265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FF1F45"/>
                </a:solidFill>
                <a:effectLst/>
                <a:latin typeface="Arial" panose="020B0604020202020204" pitchFamily="34" charset="0"/>
              </a:rPr>
              <a:t>en</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471" name="Rectangle 432"/>
          <p:cNvSpPr>
            <a:spLocks noChangeArrowheads="1"/>
          </p:cNvSpPr>
          <p:nvPr/>
        </p:nvSpPr>
        <p:spPr bwMode="auto">
          <a:xfrm>
            <a:off x="8821738" y="6604000"/>
            <a:ext cx="144463" cy="265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FF1F45"/>
                </a:solidFill>
                <a:effectLst/>
                <a:latin typeface="Arial" panose="020B0604020202020204" pitchFamily="34" charset="0"/>
              </a:rPr>
              <a:t>t</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472" name="Rectangle 433"/>
          <p:cNvSpPr>
            <a:spLocks noChangeArrowheads="1"/>
          </p:cNvSpPr>
          <p:nvPr/>
        </p:nvSpPr>
        <p:spPr bwMode="auto">
          <a:xfrm>
            <a:off x="8877300" y="6604000"/>
            <a:ext cx="271463" cy="265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FF1F45"/>
                </a:solidFill>
                <a:effectLst/>
                <a:latin typeface="Arial" panose="020B0604020202020204" pitchFamily="34" charset="0"/>
              </a:rPr>
              <a:t>ed</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473" name="Rectangle 434"/>
          <p:cNvSpPr>
            <a:spLocks noChangeArrowheads="1"/>
          </p:cNvSpPr>
          <p:nvPr/>
        </p:nvSpPr>
        <p:spPr bwMode="auto">
          <a:xfrm>
            <a:off x="9112250" y="6604000"/>
            <a:ext cx="182563" cy="265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FF1F45"/>
                </a:solidFill>
                <a:effectLst/>
                <a:latin typeface="Arial" panose="020B0604020202020204" pitchFamily="34" charset="0"/>
              </a:rPr>
              <a:t>h</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474" name="Rectangle 435"/>
          <p:cNvSpPr>
            <a:spLocks noChangeArrowheads="1"/>
          </p:cNvSpPr>
          <p:nvPr/>
        </p:nvSpPr>
        <p:spPr bwMode="auto">
          <a:xfrm>
            <a:off x="9205913" y="6604000"/>
            <a:ext cx="174625" cy="265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FF1F45"/>
                </a:solidFill>
                <a:effectLst/>
                <a:latin typeface="Arial" panose="020B0604020202020204" pitchFamily="34" charset="0"/>
              </a:rPr>
              <a:t>e</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475" name="Rectangle 436"/>
          <p:cNvSpPr>
            <a:spLocks noChangeArrowheads="1"/>
          </p:cNvSpPr>
          <p:nvPr/>
        </p:nvSpPr>
        <p:spPr bwMode="auto">
          <a:xfrm>
            <a:off x="9294813" y="6604000"/>
            <a:ext cx="144463" cy="265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FF1F45"/>
                </a:solidFill>
                <a:effectLst/>
                <a:latin typeface="Arial" panose="020B0604020202020204" pitchFamily="34" charset="0"/>
              </a:rPr>
              <a:t>r</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476" name="Rectangle 437"/>
          <p:cNvSpPr>
            <a:spLocks noChangeArrowheads="1"/>
          </p:cNvSpPr>
          <p:nvPr/>
        </p:nvSpPr>
        <p:spPr bwMode="auto">
          <a:xfrm>
            <a:off x="9351963" y="6604000"/>
            <a:ext cx="173038" cy="265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a:ln>
                  <a:noFill/>
                </a:ln>
                <a:solidFill>
                  <a:srgbClr val="FF1F45"/>
                </a:solidFill>
                <a:effectLst/>
                <a:latin typeface="Arial" panose="020B0604020202020204" pitchFamily="34" charset="0"/>
              </a:rPr>
              <a:t>e</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477" name="Rectangle 438"/>
          <p:cNvSpPr>
            <a:spLocks noChangeArrowheads="1"/>
          </p:cNvSpPr>
          <p:nvPr/>
        </p:nvSpPr>
        <p:spPr bwMode="auto">
          <a:xfrm>
            <a:off x="3508375" y="5548313"/>
            <a:ext cx="4346575" cy="23812"/>
          </a:xfrm>
          <a:prstGeom prst="rect">
            <a:avLst/>
          </a:pr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t-IT"/>
          </a:p>
        </p:txBody>
      </p:sp>
      <p:sp>
        <p:nvSpPr>
          <p:cNvPr id="478" name="Freeform 439"/>
          <p:cNvSpPr>
            <a:spLocks/>
          </p:cNvSpPr>
          <p:nvPr/>
        </p:nvSpPr>
        <p:spPr bwMode="auto">
          <a:xfrm>
            <a:off x="3508375" y="5548313"/>
            <a:ext cx="4346575" cy="23812"/>
          </a:xfrm>
          <a:custGeom>
            <a:avLst/>
            <a:gdLst>
              <a:gd name="T0" fmla="*/ 2738 w 2738"/>
              <a:gd name="T1" fmla="*/ 0 h 15"/>
              <a:gd name="T2" fmla="*/ 0 w 2738"/>
              <a:gd name="T3" fmla="*/ 0 h 15"/>
              <a:gd name="T4" fmla="*/ 0 w 2738"/>
              <a:gd name="T5" fmla="*/ 15 h 15"/>
              <a:gd name="T6" fmla="*/ 2738 w 2738"/>
              <a:gd name="T7" fmla="*/ 15 h 15"/>
            </a:gdLst>
            <a:ahLst/>
            <a:cxnLst>
              <a:cxn ang="0">
                <a:pos x="T0" y="T1"/>
              </a:cxn>
              <a:cxn ang="0">
                <a:pos x="T2" y="T3"/>
              </a:cxn>
              <a:cxn ang="0">
                <a:pos x="T4" y="T5"/>
              </a:cxn>
              <a:cxn ang="0">
                <a:pos x="T6" y="T7"/>
              </a:cxn>
            </a:cxnLst>
            <a:rect l="0" t="0" r="r" b="b"/>
            <a:pathLst>
              <a:path w="2738" h="15">
                <a:moveTo>
                  <a:pt x="2738" y="0"/>
                </a:moveTo>
                <a:lnTo>
                  <a:pt x="0" y="0"/>
                </a:lnTo>
                <a:lnTo>
                  <a:pt x="0" y="15"/>
                </a:lnTo>
                <a:lnTo>
                  <a:pt x="2738" y="1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t-IT"/>
          </a:p>
        </p:txBody>
      </p:sp>
      <p:sp>
        <p:nvSpPr>
          <p:cNvPr id="479" name="Freeform 440"/>
          <p:cNvSpPr>
            <a:spLocks/>
          </p:cNvSpPr>
          <p:nvPr/>
        </p:nvSpPr>
        <p:spPr bwMode="auto">
          <a:xfrm>
            <a:off x="5954713" y="5937250"/>
            <a:ext cx="85725" cy="95250"/>
          </a:xfrm>
          <a:custGeom>
            <a:avLst/>
            <a:gdLst>
              <a:gd name="T0" fmla="*/ 0 w 54"/>
              <a:gd name="T1" fmla="*/ 60 h 60"/>
              <a:gd name="T2" fmla="*/ 30 w 54"/>
              <a:gd name="T3" fmla="*/ 30 h 60"/>
              <a:gd name="T4" fmla="*/ 0 w 54"/>
              <a:gd name="T5" fmla="*/ 0 h 60"/>
              <a:gd name="T6" fmla="*/ 25 w 54"/>
              <a:gd name="T7" fmla="*/ 0 h 60"/>
              <a:gd name="T8" fmla="*/ 54 w 54"/>
              <a:gd name="T9" fmla="*/ 30 h 60"/>
              <a:gd name="T10" fmla="*/ 25 w 54"/>
              <a:gd name="T11" fmla="*/ 60 h 60"/>
              <a:gd name="T12" fmla="*/ 0 w 54"/>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54" h="60">
                <a:moveTo>
                  <a:pt x="0" y="60"/>
                </a:moveTo>
                <a:lnTo>
                  <a:pt x="30" y="30"/>
                </a:lnTo>
                <a:lnTo>
                  <a:pt x="0" y="0"/>
                </a:lnTo>
                <a:lnTo>
                  <a:pt x="25" y="0"/>
                </a:lnTo>
                <a:lnTo>
                  <a:pt x="54" y="30"/>
                </a:lnTo>
                <a:lnTo>
                  <a:pt x="25" y="60"/>
                </a:lnTo>
                <a:lnTo>
                  <a:pt x="0" y="6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t-IT"/>
          </a:p>
        </p:txBody>
      </p:sp>
      <p:sp>
        <p:nvSpPr>
          <p:cNvPr id="480" name="Freeform 441"/>
          <p:cNvSpPr>
            <a:spLocks/>
          </p:cNvSpPr>
          <p:nvPr/>
        </p:nvSpPr>
        <p:spPr bwMode="auto">
          <a:xfrm>
            <a:off x="5764213" y="5772150"/>
            <a:ext cx="244475" cy="225425"/>
          </a:xfrm>
          <a:custGeom>
            <a:avLst/>
            <a:gdLst>
              <a:gd name="T0" fmla="*/ 83 w 83"/>
              <a:gd name="T1" fmla="*/ 68 h 76"/>
              <a:gd name="T2" fmla="*/ 76 w 83"/>
              <a:gd name="T3" fmla="*/ 68 h 76"/>
              <a:gd name="T4" fmla="*/ 35 w 83"/>
              <a:gd name="T5" fmla="*/ 67 h 76"/>
              <a:gd name="T6" fmla="*/ 19 w 83"/>
              <a:gd name="T7" fmla="*/ 62 h 76"/>
              <a:gd name="T8" fmla="*/ 13 w 83"/>
              <a:gd name="T9" fmla="*/ 56 h 76"/>
              <a:gd name="T10" fmla="*/ 9 w 83"/>
              <a:gd name="T11" fmla="*/ 36 h 76"/>
              <a:gd name="T12" fmla="*/ 8 w 83"/>
              <a:gd name="T13" fmla="*/ 0 h 76"/>
              <a:gd name="T14" fmla="*/ 0 w 83"/>
              <a:gd name="T15" fmla="*/ 0 h 76"/>
              <a:gd name="T16" fmla="*/ 2 w 83"/>
              <a:gd name="T17" fmla="*/ 42 h 76"/>
              <a:gd name="T18" fmla="*/ 7 w 83"/>
              <a:gd name="T19" fmla="*/ 61 h 76"/>
              <a:gd name="T20" fmla="*/ 16 w 83"/>
              <a:gd name="T21" fmla="*/ 70 h 76"/>
              <a:gd name="T22" fmla="*/ 39 w 83"/>
              <a:gd name="T23" fmla="*/ 75 h 76"/>
              <a:gd name="T24" fmla="*/ 76 w 83"/>
              <a:gd name="T25" fmla="*/ 76 h 76"/>
              <a:gd name="T26" fmla="*/ 83 w 83"/>
              <a:gd name="T27" fmla="*/ 76 h 76"/>
              <a:gd name="T28" fmla="*/ 83 w 83"/>
              <a:gd name="T29" fmla="*/ 68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3" h="76">
                <a:moveTo>
                  <a:pt x="83" y="68"/>
                </a:moveTo>
                <a:cubicBezTo>
                  <a:pt x="76" y="68"/>
                  <a:pt x="76" y="68"/>
                  <a:pt x="76" y="68"/>
                </a:cubicBezTo>
                <a:cubicBezTo>
                  <a:pt x="58" y="68"/>
                  <a:pt x="45" y="68"/>
                  <a:pt x="35" y="67"/>
                </a:cubicBezTo>
                <a:cubicBezTo>
                  <a:pt x="28" y="66"/>
                  <a:pt x="23" y="65"/>
                  <a:pt x="19" y="62"/>
                </a:cubicBezTo>
                <a:cubicBezTo>
                  <a:pt x="17" y="61"/>
                  <a:pt x="15" y="59"/>
                  <a:pt x="13" y="56"/>
                </a:cubicBezTo>
                <a:cubicBezTo>
                  <a:pt x="11" y="52"/>
                  <a:pt x="10" y="46"/>
                  <a:pt x="9" y="36"/>
                </a:cubicBezTo>
                <a:cubicBezTo>
                  <a:pt x="8" y="27"/>
                  <a:pt x="8" y="15"/>
                  <a:pt x="8" y="0"/>
                </a:cubicBezTo>
                <a:cubicBezTo>
                  <a:pt x="0" y="0"/>
                  <a:pt x="0" y="0"/>
                  <a:pt x="0" y="0"/>
                </a:cubicBezTo>
                <a:cubicBezTo>
                  <a:pt x="0" y="18"/>
                  <a:pt x="0" y="32"/>
                  <a:pt x="2" y="42"/>
                </a:cubicBezTo>
                <a:cubicBezTo>
                  <a:pt x="2" y="50"/>
                  <a:pt x="4" y="56"/>
                  <a:pt x="7" y="61"/>
                </a:cubicBezTo>
                <a:cubicBezTo>
                  <a:pt x="9" y="65"/>
                  <a:pt x="12" y="68"/>
                  <a:pt x="16" y="70"/>
                </a:cubicBezTo>
                <a:cubicBezTo>
                  <a:pt x="22" y="73"/>
                  <a:pt x="30" y="75"/>
                  <a:pt x="39" y="75"/>
                </a:cubicBezTo>
                <a:cubicBezTo>
                  <a:pt x="49" y="76"/>
                  <a:pt x="61" y="76"/>
                  <a:pt x="76" y="76"/>
                </a:cubicBezTo>
                <a:cubicBezTo>
                  <a:pt x="83" y="76"/>
                  <a:pt x="83" y="76"/>
                  <a:pt x="83" y="76"/>
                </a:cubicBezTo>
                <a:cubicBezTo>
                  <a:pt x="83" y="68"/>
                  <a:pt x="83" y="68"/>
                  <a:pt x="83" y="68"/>
                </a:cubicBez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t-IT"/>
          </a:p>
        </p:txBody>
      </p:sp>
      <p:sp>
        <p:nvSpPr>
          <p:cNvPr id="481" name="Rectangle 442"/>
          <p:cNvSpPr>
            <a:spLocks noChangeArrowheads="1"/>
          </p:cNvSpPr>
          <p:nvPr/>
        </p:nvSpPr>
        <p:spPr bwMode="auto">
          <a:xfrm>
            <a:off x="5764213" y="5559425"/>
            <a:ext cx="22225" cy="269875"/>
          </a:xfrm>
          <a:prstGeom prst="rect">
            <a:avLst/>
          </a:pr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t-IT"/>
          </a:p>
        </p:txBody>
      </p:sp>
      <p:sp>
        <p:nvSpPr>
          <p:cNvPr id="482" name="Freeform 443"/>
          <p:cNvSpPr>
            <a:spLocks/>
          </p:cNvSpPr>
          <p:nvPr/>
        </p:nvSpPr>
        <p:spPr bwMode="auto">
          <a:xfrm>
            <a:off x="5764213" y="5559425"/>
            <a:ext cx="22225" cy="269875"/>
          </a:xfrm>
          <a:custGeom>
            <a:avLst/>
            <a:gdLst>
              <a:gd name="T0" fmla="*/ 0 w 14"/>
              <a:gd name="T1" fmla="*/ 0 h 170"/>
              <a:gd name="T2" fmla="*/ 0 w 14"/>
              <a:gd name="T3" fmla="*/ 170 h 170"/>
              <a:gd name="T4" fmla="*/ 14 w 14"/>
              <a:gd name="T5" fmla="*/ 170 h 170"/>
              <a:gd name="T6" fmla="*/ 14 w 14"/>
              <a:gd name="T7" fmla="*/ 0 h 170"/>
            </a:gdLst>
            <a:ahLst/>
            <a:cxnLst>
              <a:cxn ang="0">
                <a:pos x="T0" y="T1"/>
              </a:cxn>
              <a:cxn ang="0">
                <a:pos x="T2" y="T3"/>
              </a:cxn>
              <a:cxn ang="0">
                <a:pos x="T4" y="T5"/>
              </a:cxn>
              <a:cxn ang="0">
                <a:pos x="T6" y="T7"/>
              </a:cxn>
            </a:cxnLst>
            <a:rect l="0" t="0" r="r" b="b"/>
            <a:pathLst>
              <a:path w="14" h="170">
                <a:moveTo>
                  <a:pt x="0" y="0"/>
                </a:moveTo>
                <a:lnTo>
                  <a:pt x="0" y="170"/>
                </a:lnTo>
                <a:lnTo>
                  <a:pt x="14" y="170"/>
                </a:lnTo>
                <a:lnTo>
                  <a:pt x="1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t-IT"/>
          </a:p>
        </p:txBody>
      </p:sp>
      <p:sp>
        <p:nvSpPr>
          <p:cNvPr id="483" name="Rectangle 444"/>
          <p:cNvSpPr>
            <a:spLocks noChangeArrowheads="1"/>
          </p:cNvSpPr>
          <p:nvPr/>
        </p:nvSpPr>
        <p:spPr bwMode="auto">
          <a:xfrm>
            <a:off x="6143625" y="5884863"/>
            <a:ext cx="200025" cy="265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1" i="0" u="none" strike="noStrike" cap="none" normalizeH="0" baseline="0">
                <a:ln>
                  <a:noFill/>
                </a:ln>
                <a:solidFill>
                  <a:srgbClr val="7F7F7F"/>
                </a:solidFill>
                <a:effectLst/>
                <a:latin typeface="Arial" panose="020B0604020202020204" pitchFamily="34" charset="0"/>
              </a:rPr>
              <a:t>C</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484" name="Rectangle 445"/>
          <p:cNvSpPr>
            <a:spLocks noChangeArrowheads="1"/>
          </p:cNvSpPr>
          <p:nvPr/>
        </p:nvSpPr>
        <p:spPr bwMode="auto">
          <a:xfrm>
            <a:off x="6245225" y="5884863"/>
            <a:ext cx="222250" cy="265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1" i="0" u="none" strike="noStrike" cap="none" normalizeH="0" baseline="0">
                <a:ln>
                  <a:noFill/>
                </a:ln>
                <a:solidFill>
                  <a:srgbClr val="7F7F7F"/>
                </a:solidFill>
                <a:effectLst/>
                <a:latin typeface="Arial" panose="020B0604020202020204" pitchFamily="34" charset="0"/>
              </a:rPr>
              <a:t>O</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485" name="Rectangle 446"/>
          <p:cNvSpPr>
            <a:spLocks noChangeArrowheads="1"/>
          </p:cNvSpPr>
          <p:nvPr/>
        </p:nvSpPr>
        <p:spPr bwMode="auto">
          <a:xfrm>
            <a:off x="6372225" y="6011863"/>
            <a:ext cx="115888" cy="163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800" b="1" i="0" u="none" strike="noStrike" cap="none" normalizeH="0" baseline="0">
                <a:ln>
                  <a:noFill/>
                </a:ln>
                <a:solidFill>
                  <a:srgbClr val="7F7F7F"/>
                </a:solidFill>
                <a:effectLst/>
                <a:latin typeface="Arial" panose="020B0604020202020204" pitchFamily="34" charset="0"/>
              </a:rPr>
              <a:t>2</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486" name="Rectangle 447"/>
          <p:cNvSpPr>
            <a:spLocks noChangeArrowheads="1"/>
          </p:cNvSpPr>
          <p:nvPr/>
        </p:nvSpPr>
        <p:spPr bwMode="auto">
          <a:xfrm>
            <a:off x="6475413" y="5884863"/>
            <a:ext cx="187325" cy="265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1" i="0" u="none" strike="noStrike" cap="none" normalizeH="0" baseline="0">
                <a:ln>
                  <a:noFill/>
                </a:ln>
                <a:solidFill>
                  <a:srgbClr val="7F7F7F"/>
                </a:solidFill>
                <a:effectLst/>
                <a:latin typeface="Arial" panose="020B0604020202020204" pitchFamily="34" charset="0"/>
              </a:rPr>
              <a:t>a</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487" name="Rectangle 448"/>
          <p:cNvSpPr>
            <a:spLocks noChangeArrowheads="1"/>
          </p:cNvSpPr>
          <p:nvPr/>
        </p:nvSpPr>
        <p:spPr bwMode="auto">
          <a:xfrm>
            <a:off x="6565900" y="5884863"/>
            <a:ext cx="298450" cy="265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1" i="0" u="none" strike="noStrike" cap="none" normalizeH="0" baseline="0">
                <a:ln>
                  <a:noFill/>
                </a:ln>
                <a:solidFill>
                  <a:srgbClr val="7F7F7F"/>
                </a:solidFill>
                <a:effectLst/>
                <a:latin typeface="Arial" panose="020B0604020202020204" pitchFamily="34" charset="0"/>
              </a:rPr>
              <a:t>nd</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488" name="Rectangle 449"/>
          <p:cNvSpPr>
            <a:spLocks noChangeArrowheads="1"/>
          </p:cNvSpPr>
          <p:nvPr/>
        </p:nvSpPr>
        <p:spPr bwMode="auto">
          <a:xfrm>
            <a:off x="6818313" y="5884863"/>
            <a:ext cx="198438" cy="265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1" i="0" u="none" strike="noStrike" cap="none" normalizeH="0" baseline="0">
                <a:ln>
                  <a:noFill/>
                </a:ln>
                <a:solidFill>
                  <a:srgbClr val="7F7F7F"/>
                </a:solidFill>
                <a:effectLst/>
                <a:latin typeface="Arial" panose="020B0604020202020204" pitchFamily="34" charset="0"/>
              </a:rPr>
              <a:t>o</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489" name="Rectangle 450"/>
          <p:cNvSpPr>
            <a:spLocks noChangeArrowheads="1"/>
          </p:cNvSpPr>
          <p:nvPr/>
        </p:nvSpPr>
        <p:spPr bwMode="auto">
          <a:xfrm>
            <a:off x="6921500" y="5884863"/>
            <a:ext cx="260350" cy="265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1" i="0" u="none" strike="noStrike" cap="none" normalizeH="0" baseline="0">
                <a:ln>
                  <a:noFill/>
                </a:ln>
                <a:solidFill>
                  <a:srgbClr val="7F7F7F"/>
                </a:solidFill>
                <a:effectLst/>
                <a:latin typeface="Arial" panose="020B0604020202020204" pitchFamily="34" charset="0"/>
              </a:rPr>
              <a:t>th</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490" name="Rectangle 451"/>
          <p:cNvSpPr>
            <a:spLocks noChangeArrowheads="1"/>
          </p:cNvSpPr>
          <p:nvPr/>
        </p:nvSpPr>
        <p:spPr bwMode="auto">
          <a:xfrm>
            <a:off x="7088188" y="5884863"/>
            <a:ext cx="185738" cy="265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1" i="0" u="none" strike="noStrike" cap="none" normalizeH="0" baseline="0">
                <a:ln>
                  <a:noFill/>
                </a:ln>
                <a:solidFill>
                  <a:srgbClr val="7F7F7F"/>
                </a:solidFill>
                <a:effectLst/>
                <a:latin typeface="Arial" panose="020B0604020202020204" pitchFamily="34" charset="0"/>
              </a:rPr>
              <a:t>e</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491" name="Rectangle 452"/>
          <p:cNvSpPr>
            <a:spLocks noChangeArrowheads="1"/>
          </p:cNvSpPr>
          <p:nvPr/>
        </p:nvSpPr>
        <p:spPr bwMode="auto">
          <a:xfrm>
            <a:off x="7180263" y="5884863"/>
            <a:ext cx="293688" cy="265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1" i="0" u="none" strike="noStrike" cap="none" normalizeH="0" baseline="0">
                <a:ln>
                  <a:noFill/>
                </a:ln>
                <a:solidFill>
                  <a:srgbClr val="7F7F7F"/>
                </a:solidFill>
                <a:effectLst/>
                <a:latin typeface="Arial" panose="020B0604020202020204" pitchFamily="34" charset="0"/>
              </a:rPr>
              <a:t>r e</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492" name="Rectangle 453"/>
          <p:cNvSpPr>
            <a:spLocks noChangeArrowheads="1"/>
          </p:cNvSpPr>
          <p:nvPr/>
        </p:nvSpPr>
        <p:spPr bwMode="auto">
          <a:xfrm>
            <a:off x="7385050" y="5884863"/>
            <a:ext cx="247650" cy="265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1" i="0" u="none" strike="noStrike" cap="none" normalizeH="0" baseline="0">
                <a:ln>
                  <a:noFill/>
                </a:ln>
                <a:solidFill>
                  <a:srgbClr val="7F7F7F"/>
                </a:solidFill>
                <a:effectLst/>
                <a:latin typeface="Arial" panose="020B0604020202020204" pitchFamily="34" charset="0"/>
              </a:rPr>
              <a:t>m</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493" name="Rectangle 454"/>
          <p:cNvSpPr>
            <a:spLocks noChangeArrowheads="1"/>
          </p:cNvSpPr>
          <p:nvPr/>
        </p:nvSpPr>
        <p:spPr bwMode="auto">
          <a:xfrm>
            <a:off x="7537450" y="5884863"/>
            <a:ext cx="292100" cy="265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1" i="0" u="none" strike="noStrike" cap="none" normalizeH="0" baseline="0">
                <a:ln>
                  <a:noFill/>
                </a:ln>
                <a:solidFill>
                  <a:srgbClr val="7F7F7F"/>
                </a:solidFill>
                <a:effectLst/>
                <a:latin typeface="Arial" panose="020B0604020202020204" pitchFamily="34" charset="0"/>
              </a:rPr>
              <a:t>iss</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494" name="Rectangle 455"/>
          <p:cNvSpPr>
            <a:spLocks noChangeArrowheads="1"/>
          </p:cNvSpPr>
          <p:nvPr/>
        </p:nvSpPr>
        <p:spPr bwMode="auto">
          <a:xfrm>
            <a:off x="7740650" y="5884863"/>
            <a:ext cx="144463" cy="265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1" i="0" u="none" strike="noStrike" cap="none" normalizeH="0" baseline="0">
                <a:ln>
                  <a:noFill/>
                </a:ln>
                <a:solidFill>
                  <a:srgbClr val="7F7F7F"/>
                </a:solidFill>
                <a:effectLst/>
                <a:latin typeface="Arial" panose="020B0604020202020204" pitchFamily="34" charset="0"/>
              </a:rPr>
              <a:t>i</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495" name="Rectangle 456"/>
          <p:cNvSpPr>
            <a:spLocks noChangeArrowheads="1"/>
          </p:cNvSpPr>
          <p:nvPr/>
        </p:nvSpPr>
        <p:spPr bwMode="auto">
          <a:xfrm>
            <a:off x="7796213" y="5884863"/>
            <a:ext cx="296863" cy="265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1" i="0" u="none" strike="noStrike" cap="none" normalizeH="0" baseline="0">
                <a:ln>
                  <a:noFill/>
                </a:ln>
                <a:solidFill>
                  <a:srgbClr val="7F7F7F"/>
                </a:solidFill>
                <a:effectLst/>
                <a:latin typeface="Arial" panose="020B0604020202020204" pitchFamily="34" charset="0"/>
              </a:rPr>
              <a:t>on</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496" name="Rectangle 457"/>
          <p:cNvSpPr>
            <a:spLocks noChangeArrowheads="1"/>
          </p:cNvSpPr>
          <p:nvPr/>
        </p:nvSpPr>
        <p:spPr bwMode="auto">
          <a:xfrm>
            <a:off x="7999413" y="5884863"/>
            <a:ext cx="171450" cy="265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1" i="0" u="none" strike="noStrike" cap="none" normalizeH="0" baseline="0">
                <a:ln>
                  <a:noFill/>
                </a:ln>
                <a:solidFill>
                  <a:srgbClr val="7F7F7F"/>
                </a:solidFill>
                <a:effectLst/>
                <a:latin typeface="Arial" panose="020B0604020202020204" pitchFamily="34" charset="0"/>
              </a:rPr>
              <a:t>s</a:t>
            </a: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897" name="Titel 19">
            <a:extLst>
              <a:ext uri="{FF2B5EF4-FFF2-40B4-BE49-F238E27FC236}">
                <a16:creationId xmlns:a16="http://schemas.microsoft.com/office/drawing/2014/main" id="{EF9A942D-03D2-FC4E-97C2-A6B8D79BFF0D}"/>
              </a:ext>
            </a:extLst>
          </p:cNvPr>
          <p:cNvSpPr txBox="1">
            <a:spLocks/>
          </p:cNvSpPr>
          <p:nvPr/>
        </p:nvSpPr>
        <p:spPr>
          <a:xfrm>
            <a:off x="362713" y="161470"/>
            <a:ext cx="8911916" cy="459243"/>
          </a:xfrm>
          <a:prstGeom prst="rect">
            <a:avLst/>
          </a:prstGeom>
        </p:spPr>
        <p:txBody>
          <a:bodyPr vert="horz" lIns="0" tIns="36000" rIns="0" bIns="36000" rtlCol="0" anchor="b">
            <a:normAutofit lnSpcReduction="10000"/>
          </a:bodyPr>
          <a:lstStyle>
            <a:lvl1pPr algn="l" defTabSz="914400" rtl="0" eaLnBrk="1" latinLnBrk="0" hangingPunct="1">
              <a:lnSpc>
                <a:spcPct val="90000"/>
              </a:lnSpc>
              <a:spcBef>
                <a:spcPct val="0"/>
              </a:spcBef>
              <a:buNone/>
              <a:defRPr lang="en-US" sz="3000" b="0" i="0" kern="1200" noProof="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r>
              <a:rPr lang="it-IT" dirty="0"/>
              <a:t>Energy system</a:t>
            </a:r>
            <a:endParaRPr lang="en-GB" dirty="0"/>
          </a:p>
        </p:txBody>
      </p:sp>
    </p:spTree>
    <p:extLst>
      <p:ext uri="{BB962C8B-B14F-4D97-AF65-F5344CB8AC3E}">
        <p14:creationId xmlns:p14="http://schemas.microsoft.com/office/powerpoint/2010/main" val="2562148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Title slide">
  <a:themeElements>
    <a:clrScheme name="IIASA color">
      <a:dk1>
        <a:sysClr val="windowText" lastClr="000000"/>
      </a:dk1>
      <a:lt1>
        <a:sysClr val="window" lastClr="FFFFFF"/>
      </a:lt1>
      <a:dk2>
        <a:srgbClr val="00599D"/>
      </a:dk2>
      <a:lt2>
        <a:srgbClr val="E7E6E6"/>
      </a:lt2>
      <a:accent1>
        <a:srgbClr val="00599D"/>
      </a:accent1>
      <a:accent2>
        <a:srgbClr val="09C6C0"/>
      </a:accent2>
      <a:accent3>
        <a:srgbClr val="24806E"/>
      </a:accent3>
      <a:accent4>
        <a:srgbClr val="FDBB40"/>
      </a:accent4>
      <a:accent5>
        <a:srgbClr val="EF6A6B"/>
      </a:accent5>
      <a:accent6>
        <a:srgbClr val="6A4C93"/>
      </a:accent6>
      <a:hlink>
        <a:srgbClr val="00599D"/>
      </a:hlink>
      <a:folHlink>
        <a:srgbClr val="6A4C93"/>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iiasa_ene_template_16-9" id="{05E34118-7605-ED4C-AF6B-0A685F5874A7}" vid="{934D2550-2804-684D-BD13-BA0C3227A90D}"/>
    </a:ext>
  </a:extLst>
</a:theme>
</file>

<file path=ppt/theme/theme2.xml><?xml version="1.0" encoding="utf-8"?>
<a:theme xmlns:a="http://schemas.openxmlformats.org/drawingml/2006/main" name="Standard slides content">
  <a:themeElements>
    <a:clrScheme name="IIASA color">
      <a:dk1>
        <a:sysClr val="windowText" lastClr="000000"/>
      </a:dk1>
      <a:lt1>
        <a:sysClr val="window" lastClr="FFFFFF"/>
      </a:lt1>
      <a:dk2>
        <a:srgbClr val="00599D"/>
      </a:dk2>
      <a:lt2>
        <a:srgbClr val="E7E6E6"/>
      </a:lt2>
      <a:accent1>
        <a:srgbClr val="00599D"/>
      </a:accent1>
      <a:accent2>
        <a:srgbClr val="09C6C0"/>
      </a:accent2>
      <a:accent3>
        <a:srgbClr val="24806E"/>
      </a:accent3>
      <a:accent4>
        <a:srgbClr val="FDBB40"/>
      </a:accent4>
      <a:accent5>
        <a:srgbClr val="EF6A6B"/>
      </a:accent5>
      <a:accent6>
        <a:srgbClr val="6A4C93"/>
      </a:accent6>
      <a:hlink>
        <a:srgbClr val="00599D"/>
      </a:hlink>
      <a:folHlink>
        <a:srgbClr val="6A4C93"/>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iiasa_ene_template_16-9" id="{05E34118-7605-ED4C-AF6B-0A685F5874A7}" vid="{67FA4A99-C17F-6649-97DC-F5AD34D90753}"/>
    </a:ext>
  </a:extLst>
</a:theme>
</file>

<file path=ppt/theme/theme3.xml><?xml version="1.0" encoding="utf-8"?>
<a:theme xmlns:a="http://schemas.openxmlformats.org/drawingml/2006/main" name="Standard content (only top-right-corner logo)">
  <a:themeElements>
    <a:clrScheme name="IIASA color">
      <a:dk1>
        <a:sysClr val="windowText" lastClr="000000"/>
      </a:dk1>
      <a:lt1>
        <a:sysClr val="window" lastClr="FFFFFF"/>
      </a:lt1>
      <a:dk2>
        <a:srgbClr val="00599D"/>
      </a:dk2>
      <a:lt2>
        <a:srgbClr val="E7E6E6"/>
      </a:lt2>
      <a:accent1>
        <a:srgbClr val="00599D"/>
      </a:accent1>
      <a:accent2>
        <a:srgbClr val="09C6C0"/>
      </a:accent2>
      <a:accent3>
        <a:srgbClr val="24806E"/>
      </a:accent3>
      <a:accent4>
        <a:srgbClr val="FDBB40"/>
      </a:accent4>
      <a:accent5>
        <a:srgbClr val="EF6A6B"/>
      </a:accent5>
      <a:accent6>
        <a:srgbClr val="6A4C93"/>
      </a:accent6>
      <a:hlink>
        <a:srgbClr val="00599D"/>
      </a:hlink>
      <a:folHlink>
        <a:srgbClr val="6A4C93"/>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iiasa_ene_template_16-9" id="{05E34118-7605-ED4C-AF6B-0A685F5874A7}" vid="{E1BEEC8E-2994-F047-8412-6067680F0710}"/>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6ECD71601B2C124287D8BE3DC0C85D44" ma:contentTypeVersion="9" ma:contentTypeDescription="Create a new document." ma:contentTypeScope="" ma:versionID="3f948b665311e595f4a3378b05c1987d">
  <xsd:schema xmlns:xsd="http://www.w3.org/2001/XMLSchema" xmlns:xs="http://www.w3.org/2001/XMLSchema" xmlns:p="http://schemas.microsoft.com/office/2006/metadata/properties" xmlns:ns2="1b16fe89-a311-4b89-923c-79616ac95146" xmlns:ns3="d2594cd8-3c36-45e5-b43d-bd58a76c302e" targetNamespace="http://schemas.microsoft.com/office/2006/metadata/properties" ma:root="true" ma:fieldsID="92f1378dfe129298ccf3118b6d3ba585" ns2:_="" ns3:_="">
    <xsd:import namespace="1b16fe89-a311-4b89-923c-79616ac95146"/>
    <xsd:import namespace="d2594cd8-3c36-45e5-b43d-bd58a76c302e"/>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3:SharedWithUsers" minOccurs="0"/>
                <xsd:element ref="ns3:SharedWithDetail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b16fe89-a311-4b89-923c-79616ac95146"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DateTaken" ma:index="10" nillable="true" ma:displayName="MediaServiceDateTaken" ma:description="" ma:hidden="true" ma:internalName="MediaServiceDateTaken" ma:readOnly="true">
      <xsd:simpleType>
        <xsd:restriction base="dms:Text"/>
      </xsd:simpleType>
    </xsd:element>
    <xsd:element name="MediaServiceAutoTags" ma:index="11" nillable="true" ma:displayName="MediaServiceAutoTags" ma:description="" ma:internalName="MediaServiceAutoTags" ma:readOnly="true">
      <xsd:simpleType>
        <xsd:restriction base="dms:Text"/>
      </xsd:simpleType>
    </xsd:element>
    <xsd:element name="MediaServiceOCR" ma:index="14" nillable="true" ma:displayName="MediaServiceOCR"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2594cd8-3c36-45e5-b43d-bd58a76c302e" elementFormDefault="qualified">
    <xsd:import namespace="http://schemas.microsoft.com/office/2006/documentManagement/types"/>
    <xsd:import namespace="http://schemas.microsoft.com/office/infopath/2007/PartnerControls"/>
    <xsd:element name="SharedWithUsers" ma:index="12"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description=""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E794EA7-8E28-4624-885F-9EF05194D2E6}">
  <ds:schemaRefs>
    <ds:schemaRef ds:uri="http://schemas.microsoft.com/sharepoint/v3/contenttype/forms"/>
  </ds:schemaRefs>
</ds:datastoreItem>
</file>

<file path=customXml/itemProps2.xml><?xml version="1.0" encoding="utf-8"?>
<ds:datastoreItem xmlns:ds="http://schemas.openxmlformats.org/officeDocument/2006/customXml" ds:itemID="{5AD93C57-A7ED-44E6-88BF-DA3984EE19E6}">
  <ds:schemaRefs>
    <ds:schemaRef ds:uri="http://schemas.microsoft.com/office/2006/documentManagement/types"/>
    <ds:schemaRef ds:uri="http://purl.org/dc/dcmitype/"/>
    <ds:schemaRef ds:uri="http://purl.org/dc/terms/"/>
    <ds:schemaRef ds:uri="http://schemas.openxmlformats.org/package/2006/metadata/core-properties"/>
    <ds:schemaRef ds:uri="http://www.w3.org/XML/1998/namespace"/>
    <ds:schemaRef ds:uri="1b16fe89-a311-4b89-923c-79616ac95146"/>
    <ds:schemaRef ds:uri="http://schemas.microsoft.com/office/infopath/2007/PartnerControls"/>
    <ds:schemaRef ds:uri="d2594cd8-3c36-45e5-b43d-bd58a76c302e"/>
    <ds:schemaRef ds:uri="http://schemas.microsoft.com/office/2006/metadata/properties"/>
    <ds:schemaRef ds:uri="http://purl.org/dc/elements/1.1/"/>
  </ds:schemaRefs>
</ds:datastoreItem>
</file>

<file path=customXml/itemProps3.xml><?xml version="1.0" encoding="utf-8"?>
<ds:datastoreItem xmlns:ds="http://schemas.openxmlformats.org/officeDocument/2006/customXml" ds:itemID="{B78C222C-A347-4292-8611-895602FE09A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b16fe89-a311-4b89-923c-79616ac95146"/>
    <ds:schemaRef ds:uri="d2594cd8-3c36-45e5-b43d-bd58a76c302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iiasa_ene_template_16-9</Template>
  <TotalTime>1</TotalTime>
  <Words>3599</Words>
  <Application>Microsoft Office PowerPoint</Application>
  <PresentationFormat>Widescreen</PresentationFormat>
  <Paragraphs>1704</Paragraphs>
  <Slides>31</Slides>
  <Notes>16</Notes>
  <HiddenSlides>2</HiddenSlides>
  <MMClips>0</MMClips>
  <ScaleCrop>false</ScaleCrop>
  <HeadingPairs>
    <vt:vector size="6" baseType="variant">
      <vt:variant>
        <vt:lpstr>Fonts Used</vt:lpstr>
      </vt:variant>
      <vt:variant>
        <vt:i4>13</vt:i4>
      </vt:variant>
      <vt:variant>
        <vt:lpstr>Theme</vt:lpstr>
      </vt:variant>
      <vt:variant>
        <vt:i4>3</vt:i4>
      </vt:variant>
      <vt:variant>
        <vt:lpstr>Slide Titles</vt:lpstr>
      </vt:variant>
      <vt:variant>
        <vt:i4>31</vt:i4>
      </vt:variant>
    </vt:vector>
  </HeadingPairs>
  <TitlesOfParts>
    <vt:vector size="47" baseType="lpstr">
      <vt:lpstr>Arial</vt:lpstr>
      <vt:lpstr>Calibri</vt:lpstr>
      <vt:lpstr>Calibri Light</vt:lpstr>
      <vt:lpstr>Cambria</vt:lpstr>
      <vt:lpstr>Cambria Math</vt:lpstr>
      <vt:lpstr>Century Gothic</vt:lpstr>
      <vt:lpstr>Consolas</vt:lpstr>
      <vt:lpstr>Leelawadee</vt:lpstr>
      <vt:lpstr>Myriad Pro</vt:lpstr>
      <vt:lpstr>NimbusRomNo9L-Regu</vt:lpstr>
      <vt:lpstr>Tahoma</vt:lpstr>
      <vt:lpstr>Times</vt:lpstr>
      <vt:lpstr>Wingdings</vt:lpstr>
      <vt:lpstr>Title slide</vt:lpstr>
      <vt:lpstr>Standard slides content</vt:lpstr>
      <vt:lpstr>Standard content (only top-right-corner logo)</vt:lpstr>
      <vt:lpstr>Introduction to the Nexus Solutions Tools and its real-World case studies</vt:lpstr>
      <vt:lpstr>Overview</vt:lpstr>
      <vt:lpstr>Climate-Land (food)-Energy-Water Nexus</vt:lpstr>
      <vt:lpstr>WEL nexus modelling and open-source</vt:lpstr>
      <vt:lpstr>Sectoral gap – Theme gap</vt:lpstr>
      <vt:lpstr>NExus Solutions Tools (NEST)</vt:lpstr>
      <vt:lpstr>The core model</vt:lpstr>
      <vt:lpstr>PowerPoint Presentation</vt:lpstr>
      <vt:lpstr>PowerPoint Presentation</vt:lpstr>
      <vt:lpstr>PowerPoint Presentation</vt:lpstr>
      <vt:lpstr>Potential applications of the model for policy analysis</vt:lpstr>
      <vt:lpstr>Input data</vt:lpstr>
      <vt:lpstr>Shaping scenarios</vt:lpstr>
      <vt:lpstr>Model application</vt:lpstr>
      <vt:lpstr>Importance of integrated framework</vt:lpstr>
      <vt:lpstr>Sensitivity</vt:lpstr>
      <vt:lpstr>Open-source tool</vt:lpstr>
      <vt:lpstr>Access, download and run NEST</vt:lpstr>
      <vt:lpstr>PowerPoint Presentation</vt:lpstr>
      <vt:lpstr>Approach: MESSAGEix-GLOBIOM IAM</vt:lpstr>
      <vt:lpstr>Water balance</vt:lpstr>
      <vt:lpstr>Approach – Climate Impacts</vt:lpstr>
      <vt:lpstr>PowerPoint Presentation</vt:lpstr>
      <vt:lpstr>Access MESSAGEix-Nexus (in progress)</vt:lpstr>
      <vt:lpstr>Upcoming work - Flexibility across scales</vt:lpstr>
      <vt:lpstr>The way forward</vt:lpstr>
      <vt:lpstr>Main conclusions</vt:lpstr>
      <vt:lpstr>PowerPoint Presentation</vt:lpstr>
      <vt:lpstr>Back up slides</vt:lpstr>
      <vt:lpstr>Multiple objective: cross-sectorial flows</vt:lpstr>
      <vt:lpstr>Multiple objective scenario: water use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VINCA Adriano</dc:creator>
  <cp:lastModifiedBy>VINCA Adriano</cp:lastModifiedBy>
  <cp:revision>282</cp:revision>
  <cp:lastPrinted>2019-03-15T09:20:47Z</cp:lastPrinted>
  <dcterms:created xsi:type="dcterms:W3CDTF">2019-04-04T14:07:59Z</dcterms:created>
  <dcterms:modified xsi:type="dcterms:W3CDTF">2022-10-24T08:07:59Z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0x0101006ECD71601B2C124287D8BE3DC0C85D44</vt:lpwstr>
  </property>
  <property fmtid="{D5CDD505-2E9C-101B-9397-08002B2CF9AE}" pid="3" name="_dlc_DocIdItemGuid">
    <vt:lpwstr>21d70297-cd61-47d2-9611-414a1fcff47b</vt:lpwstr>
  </property>
</Properties>
</file>